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7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D7BF3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9" name="矩形 18"/>
          <p:cNvSpPr/>
          <p:nvPr/>
        </p:nvSpPr>
        <p:spPr>
          <a:xfrm>
            <a:off x="1718310" y="2206625"/>
            <a:ext cx="2042795" cy="2658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966470" y="5017770"/>
            <a:ext cx="35464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姓名</a:t>
            </a:r>
            <a:endParaRPr lang="zh-CN" altLang="en-US" sz="2400" b="1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sz="2400" b="1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微软雅黑</a:t>
            </a:r>
            <a:r>
              <a:rPr lang="en-US" altLang="zh-CN" sz="2400" b="1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24</a:t>
            </a:r>
            <a:r>
              <a:rPr lang="zh-CN" altLang="en-US" sz="2400" b="1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号</a:t>
            </a:r>
            <a:endParaRPr lang="zh-CN" altLang="en-US" sz="2400" b="1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058285" y="2206625"/>
            <a:ext cx="5950585" cy="3987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人物职称：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微软雅黑 </a:t>
            </a: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16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058285" y="2570480"/>
            <a:ext cx="5950585" cy="3987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人物介绍：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微软雅黑 </a:t>
            </a: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16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54580" y="3336925"/>
            <a:ext cx="7702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相片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WPS 演示</Application>
  <PresentationFormat>宽屏</PresentationFormat>
  <Paragraphs>9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Agency FB</vt:lpstr>
      <vt:lpstr>Arial Unicode MS</vt:lpstr>
      <vt:lpstr>Calibri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LENOVO</cp:lastModifiedBy>
  <cp:revision>183</cp:revision>
  <dcterms:created xsi:type="dcterms:W3CDTF">2019-06-19T02:08:00Z</dcterms:created>
  <dcterms:modified xsi:type="dcterms:W3CDTF">2021-08-16T01:16:57Z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06D4736D9AAD4D2F8191B09D99DD389C</vt:lpwstr>
  </property>
</Properties>
</file>