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145"/>
    <a:srgbClr val="06218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449BA6F-D106-42F5-9FEA-C47566BE1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2" y="-19878"/>
            <a:ext cx="12241731" cy="69089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390AC98-5863-4DC1-985E-DD16116C1C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0" y="115896"/>
            <a:ext cx="2697459" cy="8696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9FED6E2-8C6D-4632-B8C6-ACFAAD02D1F9}"/>
              </a:ext>
            </a:extLst>
          </p:cNvPr>
          <p:cNvSpPr txBox="1"/>
          <p:nvPr userDrawn="1"/>
        </p:nvSpPr>
        <p:spPr>
          <a:xfrm>
            <a:off x="8573550" y="5795081"/>
            <a:ext cx="3294329" cy="309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0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 BEIJING / </a:t>
            </a:r>
            <a:r>
              <a:rPr lang="zh-CN" altLang="en-US" sz="1400" b="0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 北京</a:t>
            </a:r>
          </a:p>
        </p:txBody>
      </p:sp>
    </p:spTree>
    <p:extLst>
      <p:ext uri="{BB962C8B-B14F-4D97-AF65-F5344CB8AC3E}">
        <p14:creationId xmlns:p14="http://schemas.microsoft.com/office/powerpoint/2010/main" val="85150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E3CE95-C456-4EB8-8EAC-B17B689C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DD967-AA61-4F87-88E2-B8FD900A3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4F000C-EBF0-4924-9CD1-D81BFA1B1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6795ED-EFAA-4770-9707-DA5C162F9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378D7F-AE5E-41CC-BA9D-CD6138130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56A5A3-90C5-490B-AB39-D28680AA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5C1FB2C-AA5B-4875-9913-B1F5588C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BD2B12-034B-4098-A4C7-2E054213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7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6456F3-FCD5-471A-8ADE-7926B0A0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F3F54D-69C5-4ED7-A101-97B7F354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97CE04-B77E-4459-BD8D-3AF701CF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7C5CDB-4084-4CA3-BF67-8C53C2F2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37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526480-D7E4-4542-ADE7-EB48D113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5139AD8-9925-4D6A-814B-0565A258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26A938-2C14-4009-9DCA-735D7C65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03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CFD800-9E95-4815-9867-833E1D26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E79841-4311-47CF-A0BC-17BEB0771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BC8C16-83E9-4C4F-A188-DF7593212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94AC0E-DB68-4C1C-9DDF-E980228F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1EC2F3-7EF4-4581-A3FB-F990EA70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D227D3-2867-4E1C-B64D-D21D5074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69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613B2E-3B21-41BD-8D6B-74FA8E37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CC14056-F2F8-41AB-89A1-A7E136FF1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EC8B7D-FC7B-4C96-80BB-6297CA7F4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0173DB-49EC-4F21-B92F-19E6ACAE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9D638D-5296-4A07-A68C-A9F3C6D5C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85D0B-EA95-4E4E-BB52-90AE5C34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99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5E2328-264A-4886-918E-9BE2EDAE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D2CF7E-C3CD-44C4-AC05-8B449E66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2CFC9E-D817-421D-B256-B2CCD347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48AD4-FA2C-4448-83CD-29816EC0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66B669-8F67-407A-A3B2-88881A67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51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F99D38-2FF1-4F73-956F-AEBE232D9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660E2D-5D66-4F3A-AD86-6ECE5DE0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84B7B7-99A3-42BD-9899-8DB7F66A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CEAFA-4A7E-4DC3-9A3B-D9A84AD8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D31D72-0465-4F51-B901-0F683132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4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3835511-7C7B-4F55-A540-BA626E99B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661"/>
            <a:ext cx="12192000" cy="576339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F30C1B5-0DD1-4B96-AA3F-700089FE1F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6166" y="6432427"/>
            <a:ext cx="1357815" cy="3096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390AC98-5863-4DC1-985E-DD16116C1C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8" y="6291922"/>
            <a:ext cx="1511725" cy="4873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922491D-626E-40B6-96D2-1694C9C961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904"/>
            <a:ext cx="4843282" cy="43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448DE6F-37D3-463F-BDD2-38B20E051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1661"/>
            <a:ext cx="12192000" cy="5763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3FF058-3DA8-4ED6-8C70-7F3A51D75E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F30C1B5-0DD1-4B96-AA3F-700089FE1F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6166" y="6432427"/>
            <a:ext cx="1357815" cy="3096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390AC98-5863-4DC1-985E-DD16116C1C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8" y="6291922"/>
            <a:ext cx="1511725" cy="4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C33926B8-482E-46C5-92F5-48D55A7AD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4474" y="253106"/>
            <a:ext cx="1714413" cy="3892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7C4CF34-2BD2-4DBF-9FEF-937A304A64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B5511826-9CC5-4CBD-9CD5-159EEB8123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6166" y="169357"/>
            <a:ext cx="1357815" cy="3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1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62F41B-C06C-46E6-90E3-2422E20A8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8" y="0"/>
            <a:ext cx="9700752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672A8E-AEE2-4D2B-A85A-8D2B9EB24C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6339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F30C1B5-0DD1-4B96-AA3F-700089FE1F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6166" y="169357"/>
            <a:ext cx="1357815" cy="3096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390AC98-5863-4DC1-985E-DD16116C1C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8" y="28852"/>
            <a:ext cx="1511725" cy="4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2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D96B35-7D81-4564-A370-A2A9222D0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1BAB31-D43D-4A53-8B3F-70E274905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E6085E-84D2-4CFA-8F5A-04C77387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8F5285-4100-4180-8742-C09BF26E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84784F-E787-4F51-820B-158A355F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27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2969A6-6BAC-4389-B36F-41FD832B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CBA7A0-26DF-4CDC-8FF2-859BA8315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8F0B05-5299-4168-9588-10690FDA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6EBE32-E46E-486E-B925-7E90170B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E0C260-7AD4-42E2-A44A-AD482072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17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78F2B7-5066-4E51-876A-04377645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74478B-5F73-4B22-AE0D-121539999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DD665F-8D47-40AE-AF77-1B8C591D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35916F-4730-4CFD-9819-D846C2BA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B2C453-3BBB-4EAF-8FE5-F304ED19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91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E59F5C-92DC-4D77-9128-189C3D13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ED5B13-7633-40C3-96DF-F1508BD93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1E2A54-5016-4219-A080-9C869CCEF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40391E-1D10-42EF-948E-F4822996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2712E4-86D8-40B3-837D-69834185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8F0968-9D4B-492E-91B6-48BF25E0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85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4E64467-C4B8-4ECE-BC0E-9414D09C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9B6B26-FBF7-4E2B-AD88-BB51530BD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918A5-53B6-4BC3-8487-D02A1820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BF02A-EA43-4F72-8C49-02E9326C4C3F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B5F57-9726-49B8-AAE6-37D0C4920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673879-07B4-4953-85E6-4261D2662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BAD42-E171-4E7E-A631-BB0ED86E5A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9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4" r:id="rId4"/>
    <p:sldLayoutId id="2147483661" r:id="rId5"/>
    <p:sldLayoutId id="2147483660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3EB2A18-6C0D-4CB1-9F7B-B663321B108E}"/>
              </a:ext>
            </a:extLst>
          </p:cNvPr>
          <p:cNvSpPr txBox="1"/>
          <p:nvPr/>
        </p:nvSpPr>
        <p:spPr>
          <a:xfrm>
            <a:off x="4099132" y="3263865"/>
            <a:ext cx="7790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3200" b="1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3200" b="0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体医融合主动健康与产业发展论坛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2E3F88-0D3A-4FC1-B50C-96052A7E96AA}"/>
              </a:ext>
            </a:extLst>
          </p:cNvPr>
          <p:cNvSpPr txBox="1"/>
          <p:nvPr/>
        </p:nvSpPr>
        <p:spPr>
          <a:xfrm>
            <a:off x="5716266" y="3806366"/>
            <a:ext cx="6172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000" b="0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EXERCISE MEDICINE AND HEALTH INDUSTRY</a:t>
            </a:r>
            <a:endParaRPr lang="zh-CN" altLang="en-US" sz="2000" b="0" spc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BE11474-C747-4DEB-BBB8-082A541D32BE}"/>
              </a:ext>
            </a:extLst>
          </p:cNvPr>
          <p:cNvGrpSpPr/>
          <p:nvPr/>
        </p:nvGrpSpPr>
        <p:grpSpPr>
          <a:xfrm>
            <a:off x="5909472" y="2024545"/>
            <a:ext cx="5935132" cy="1151947"/>
            <a:chOff x="5791995" y="2277053"/>
            <a:chExt cx="5935132" cy="1151947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75301683-3342-431D-A917-DCFC8AEE1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25861" y="2329160"/>
              <a:ext cx="5901266" cy="109984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6093F73-7476-4CD0-B45C-54F62DE3B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91995" y="2277053"/>
              <a:ext cx="5901266" cy="1099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69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31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33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15</Words>
  <Application>Microsoft Office PowerPoint</Application>
  <PresentationFormat>宽屏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杜 兵</dc:creator>
  <cp:lastModifiedBy>qianqian</cp:lastModifiedBy>
  <cp:revision>19</cp:revision>
  <dcterms:created xsi:type="dcterms:W3CDTF">2021-04-13T02:39:49Z</dcterms:created>
  <dcterms:modified xsi:type="dcterms:W3CDTF">2021-06-07T05:07:30Z</dcterms:modified>
</cp:coreProperties>
</file>