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7BF3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1871980" y="1829435"/>
            <a:ext cx="2042795" cy="265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20140" y="4640580"/>
            <a:ext cx="35464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姓名</a:t>
            </a:r>
            <a:endParaRPr lang="zh-CN" altLang="en-US" sz="24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zh-CN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单位名称</a:t>
            </a:r>
            <a:endParaRPr lang="zh-CN" altLang="zh-CN" sz="24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zh-CN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微软雅黑</a:t>
            </a:r>
            <a:r>
              <a:rPr lang="en-US" altLang="zh-CN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2400" b="1" spc="3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</a:t>
            </a:r>
            <a:endParaRPr lang="zh-CN" altLang="en-US" sz="2400" b="1" spc="3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11955" y="1829435"/>
            <a:ext cx="595058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人物职称：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微软雅黑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16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11955" y="2193290"/>
            <a:ext cx="595058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人物介绍：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微软雅黑 </a:t>
            </a: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16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8250" y="2959735"/>
            <a:ext cx="770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相片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WPS 演示</Application>
  <PresentationFormat>宽屏</PresentationFormat>
  <Paragraphs>10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Agency FB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185</cp:revision>
  <dcterms:created xsi:type="dcterms:W3CDTF">2019-06-19T02:08:00Z</dcterms:created>
  <dcterms:modified xsi:type="dcterms:W3CDTF">2021-08-20T03:19:00Z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06D4736D9AAD4D2F8191B09D99DD389C</vt:lpwstr>
  </property>
</Properties>
</file>