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96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7" name="图片 6" descr="4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0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6459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468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09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5425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5643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9512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3516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5708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0891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2569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E7952-69D0-A542-9021-212EEB2CEF34}" type="datetimeFigureOut">
              <a:rPr kumimoji="1" lang="zh-CN" altLang="en-US" smtClean="0"/>
              <a:t>21/9/3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35F03-B014-184B-8377-18F747802841}" type="slidenum">
              <a:rPr kumimoji="1" lang="zh-CN" altLang="en-US" smtClean="0"/>
              <a:t>‹#›</a:t>
            </a:fld>
            <a:endParaRPr kumimoji="1" lang="zh-CN" altLang="en-US"/>
          </a:p>
        </p:txBody>
      </p:sp>
      <p:pic>
        <p:nvPicPr>
          <p:cNvPr id="7" name="图片 6" descr="43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50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Dong Yang</dc:creator>
  <cp:lastModifiedBy>Dong Yang</cp:lastModifiedBy>
  <cp:revision>2</cp:revision>
  <dcterms:created xsi:type="dcterms:W3CDTF">2021-09-03T02:29:34Z</dcterms:created>
  <dcterms:modified xsi:type="dcterms:W3CDTF">2021-09-03T02:31:34Z</dcterms:modified>
</cp:coreProperties>
</file>