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96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7" name="图片 6" descr="4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80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6459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7468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097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5425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5643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9512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4351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5708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0891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952-69D0-A542-9021-212EEB2CEF3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2569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E7952-69D0-A542-9021-212EEB2CEF3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35F03-B014-184B-8377-18F747802841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7" name="图片 6" descr="43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5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50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Dong Yang</dc:creator>
  <cp:lastModifiedBy>Dong Yang</cp:lastModifiedBy>
  <cp:revision>2</cp:revision>
  <dcterms:created xsi:type="dcterms:W3CDTF">2021-09-03T02:29:34Z</dcterms:created>
  <dcterms:modified xsi:type="dcterms:W3CDTF">2021-09-03T02:31:34Z</dcterms:modified>
</cp:coreProperties>
</file>