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</p:sldIdLst>
  <p:sldSz cx="32399605" cy="43199050"/>
  <p:notesSz cx="6858000" cy="9144000"/>
  <p:custDataLst>
    <p:tags r:id="rId8"/>
  </p:custDataLst>
  <p:defaultTextStyle>
    <a:defPPr>
      <a:defRPr lang="zh-CN"/>
    </a:defPPr>
    <a:lvl1pPr marL="0" lvl="0" indent="0" algn="l" defTabSz="40608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2030730" lvl="1" indent="-1573530" algn="l" defTabSz="40608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4060825" lvl="2" indent="-3146425" algn="l" defTabSz="40608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6091555" lvl="3" indent="-4719955" algn="l" defTabSz="40608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8121650" lvl="4" indent="-6292850" algn="l" defTabSz="40608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-6292850" algn="l" defTabSz="40608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-6292850" algn="l" defTabSz="40608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-6292850" algn="l" defTabSz="40608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-6292850" algn="l" defTabSz="406082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8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-2184" y="-58"/>
      </p:cViewPr>
      <p:guideLst>
        <p:guide orient="horz" pos="13606"/>
        <p:guide pos="102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000" y="13420356"/>
            <a:ext cx="27540002" cy="9259441"/>
          </a:xfrm>
        </p:spPr>
        <p:txBody>
          <a:bodyPr/>
          <a:lstStyle/>
          <a:p>
            <a:pPr fontAlgn="base"/>
            <a:r>
              <a:rPr lang="zh-CN" altLang="en-US" sz="3168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000" y="24479909"/>
            <a:ext cx="22680001" cy="11039433"/>
          </a:xfrm>
        </p:spPr>
        <p:txBody>
          <a:bodyPr/>
          <a:lstStyle>
            <a:lvl1pPr marL="0" indent="0" algn="ctr">
              <a:buNone/>
              <a:defRPr/>
            </a:lvl1pPr>
            <a:lvl2pPr marL="742950" indent="0" algn="ctr">
              <a:buNone/>
              <a:defRPr/>
            </a:lvl2pPr>
            <a:lvl3pPr marL="1485900" indent="0" algn="ctr">
              <a:buNone/>
              <a:defRPr/>
            </a:lvl3pPr>
            <a:lvl4pPr marL="2228850" indent="0" algn="ctr">
              <a:buNone/>
              <a:defRPr/>
            </a:lvl4pPr>
            <a:lvl5pPr marL="2971800" indent="0" algn="ctr">
              <a:buNone/>
              <a:defRPr/>
            </a:lvl5pPr>
            <a:lvl6pPr marL="3714750" indent="0" algn="ctr">
              <a:buNone/>
              <a:defRPr/>
            </a:lvl6pPr>
            <a:lvl7pPr marL="4457700" indent="0" algn="ctr">
              <a:buNone/>
              <a:defRPr/>
            </a:lvl7pPr>
            <a:lvl8pPr marL="5200650" indent="0" algn="ctr">
              <a:buNone/>
              <a:defRPr/>
            </a:lvl8pPr>
            <a:lvl9pPr marL="5943600" indent="0" algn="ctr">
              <a:buNone/>
              <a:defRPr/>
            </a:lvl9pPr>
          </a:lstStyle>
          <a:p>
            <a:pPr fontAlgn="base"/>
            <a:r>
              <a:rPr lang="zh-CN" altLang="en-US" sz="2307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168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230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01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73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46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46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361"/>
            <a:ext cx="7290000" cy="36859366"/>
          </a:xfrm>
        </p:spPr>
        <p:txBody>
          <a:bodyPr vert="eaVert"/>
          <a:lstStyle/>
          <a:p>
            <a:pPr fontAlgn="base"/>
            <a:r>
              <a:rPr lang="zh-CN" altLang="en-US" sz="3168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361"/>
            <a:ext cx="21622358" cy="36859366"/>
          </a:xfrm>
        </p:spPr>
        <p:txBody>
          <a:bodyPr vert="eaVert"/>
          <a:lstStyle/>
          <a:p>
            <a:pPr lvl="0" fontAlgn="base"/>
            <a:r>
              <a:rPr lang="zh-CN" altLang="en-US" sz="230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01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73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46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46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000" y="1730361"/>
            <a:ext cx="29160002" cy="7199106"/>
          </a:xfrm>
        </p:spPr>
        <p:txBody>
          <a:bodyPr/>
          <a:lstStyle/>
          <a:p>
            <a:pPr fontAlgn="base"/>
            <a:r>
              <a:rPr lang="zh-CN" altLang="en-US" sz="3168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000" y="13420356"/>
            <a:ext cx="27540002" cy="9259441"/>
          </a:xfrm>
        </p:spPr>
        <p:txBody>
          <a:bodyPr/>
          <a:lstStyle/>
          <a:p>
            <a:pPr fontAlgn="base"/>
            <a:r>
              <a:rPr lang="zh-CN" altLang="en-US" sz="71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000" y="24479909"/>
            <a:ext cx="22680001" cy="11039433"/>
          </a:xfrm>
        </p:spPr>
        <p:txBody>
          <a:bodyPr/>
          <a:lstStyle>
            <a:lvl1pPr marL="0" indent="0" algn="ctr">
              <a:buNone/>
              <a:defRPr/>
            </a:lvl1pPr>
            <a:lvl2pPr marL="742950" indent="0" algn="ctr">
              <a:buNone/>
              <a:defRPr/>
            </a:lvl2pPr>
            <a:lvl3pPr marL="1485900" indent="0" algn="ctr">
              <a:buNone/>
              <a:defRPr/>
            </a:lvl3pPr>
            <a:lvl4pPr marL="2228850" indent="0" algn="ctr">
              <a:buNone/>
              <a:defRPr/>
            </a:lvl4pPr>
            <a:lvl5pPr marL="2971800" indent="0" algn="ctr">
              <a:buNone/>
              <a:defRPr/>
            </a:lvl5pPr>
            <a:lvl6pPr marL="3714750" indent="0" algn="ctr">
              <a:buNone/>
              <a:defRPr/>
            </a:lvl6pPr>
            <a:lvl7pPr marL="4457700" indent="0" algn="ctr">
              <a:buNone/>
              <a:defRPr/>
            </a:lvl7pPr>
            <a:lvl8pPr marL="5200650" indent="0" algn="ctr">
              <a:buNone/>
              <a:defRPr/>
            </a:lvl8pPr>
            <a:lvl9pPr marL="5943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71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45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3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3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8981" y="27759547"/>
            <a:ext cx="27540002" cy="858071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8981" y="18309631"/>
            <a:ext cx="27540002" cy="9449916"/>
          </a:xfrm>
        </p:spPr>
        <p:txBody>
          <a:bodyPr anchor="b"/>
          <a:lstStyle>
            <a:lvl1pPr marL="0" indent="0">
              <a:buNone/>
              <a:defRPr sz="3250"/>
            </a:lvl1pPr>
            <a:lvl2pPr marL="742950" indent="0">
              <a:buNone/>
              <a:defRPr sz="2925"/>
            </a:lvl2pPr>
            <a:lvl3pPr marL="1485900" indent="0">
              <a:buNone/>
              <a:defRPr sz="2600"/>
            </a:lvl3pPr>
            <a:lvl4pPr marL="2228850" indent="0">
              <a:buNone/>
              <a:defRPr sz="2275"/>
            </a:lvl4pPr>
            <a:lvl5pPr marL="2971800" indent="0">
              <a:buNone/>
              <a:defRPr sz="2275"/>
            </a:lvl5pPr>
            <a:lvl6pPr marL="3714750" indent="0">
              <a:buNone/>
              <a:defRPr sz="2275"/>
            </a:lvl6pPr>
            <a:lvl7pPr marL="4457700" indent="0">
              <a:buNone/>
              <a:defRPr sz="2275"/>
            </a:lvl7pPr>
            <a:lvl8pPr marL="5200650" indent="0">
              <a:buNone/>
              <a:defRPr sz="2275"/>
            </a:lvl8pPr>
            <a:lvl9pPr marL="5943600" indent="0">
              <a:buNone/>
              <a:defRPr sz="2275"/>
            </a:lvl9pPr>
          </a:lstStyle>
          <a:p>
            <a:pPr lvl="0" fontAlgn="base"/>
            <a:r>
              <a:rPr lang="zh-CN" altLang="en-US" sz="32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71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80358"/>
            <a:ext cx="14456179" cy="28509369"/>
          </a:xfrm>
        </p:spPr>
        <p:txBody>
          <a:bodyPr/>
          <a:lstStyle>
            <a:lvl1pPr>
              <a:defRPr sz="4550"/>
            </a:lvl1pPr>
            <a:lvl2pPr>
              <a:defRPr sz="3900"/>
            </a:lvl2pPr>
            <a:lvl3pPr>
              <a:defRPr sz="3250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 fontAlgn="base"/>
            <a:r>
              <a:rPr lang="zh-CN" altLang="en-US" sz="45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32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9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9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23823" y="10080358"/>
            <a:ext cx="14456179" cy="28509369"/>
          </a:xfrm>
        </p:spPr>
        <p:txBody>
          <a:bodyPr/>
          <a:lstStyle>
            <a:lvl1pPr>
              <a:defRPr sz="4550"/>
            </a:lvl1pPr>
            <a:lvl2pPr>
              <a:defRPr sz="3900"/>
            </a:lvl2pPr>
            <a:lvl3pPr>
              <a:defRPr sz="3250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 fontAlgn="base"/>
            <a:r>
              <a:rPr lang="zh-CN" altLang="en-US" sz="45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32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9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9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71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000" y="9669900"/>
            <a:ext cx="14316880" cy="4029460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2950" indent="0">
              <a:buNone/>
              <a:defRPr sz="3250" b="1"/>
            </a:lvl2pPr>
            <a:lvl3pPr marL="1485900" indent="0">
              <a:buNone/>
              <a:defRPr sz="2925" b="1"/>
            </a:lvl3pPr>
            <a:lvl4pPr marL="2228850" indent="0">
              <a:buNone/>
              <a:defRPr sz="2600" b="1"/>
            </a:lvl4pPr>
            <a:lvl5pPr marL="2971800" indent="0">
              <a:buNone/>
              <a:defRPr sz="2600" b="1"/>
            </a:lvl5pPr>
            <a:lvl6pPr marL="3714750" indent="0">
              <a:buNone/>
              <a:defRPr sz="2600" b="1"/>
            </a:lvl6pPr>
            <a:lvl7pPr marL="4457700" indent="0">
              <a:buNone/>
              <a:defRPr sz="2600" b="1"/>
            </a:lvl7pPr>
            <a:lvl8pPr marL="5200650" indent="0">
              <a:buNone/>
              <a:defRPr sz="2600" b="1"/>
            </a:lvl8pPr>
            <a:lvl9pPr marL="5943600" indent="0">
              <a:buNone/>
              <a:defRPr sz="2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000" y="13699360"/>
            <a:ext cx="14316880" cy="24890367"/>
          </a:xfrm>
        </p:spPr>
        <p:txBody>
          <a:bodyPr/>
          <a:lstStyle>
            <a:lvl1pPr>
              <a:defRPr sz="3900"/>
            </a:lvl1pPr>
            <a:lvl2pPr>
              <a:defRPr sz="3250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2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9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57963" y="9669900"/>
            <a:ext cx="14322039" cy="4029460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2950" indent="0">
              <a:buNone/>
              <a:defRPr sz="3250" b="1"/>
            </a:lvl2pPr>
            <a:lvl3pPr marL="1485900" indent="0">
              <a:buNone/>
              <a:defRPr sz="2925" b="1"/>
            </a:lvl3pPr>
            <a:lvl4pPr marL="2228850" indent="0">
              <a:buNone/>
              <a:defRPr sz="2600" b="1"/>
            </a:lvl4pPr>
            <a:lvl5pPr marL="2971800" indent="0">
              <a:buNone/>
              <a:defRPr sz="2600" b="1"/>
            </a:lvl5pPr>
            <a:lvl6pPr marL="3714750" indent="0">
              <a:buNone/>
              <a:defRPr sz="2600" b="1"/>
            </a:lvl6pPr>
            <a:lvl7pPr marL="4457700" indent="0">
              <a:buNone/>
              <a:defRPr sz="2600" b="1"/>
            </a:lvl7pPr>
            <a:lvl8pPr marL="5200650" indent="0">
              <a:buNone/>
              <a:defRPr sz="2600" b="1"/>
            </a:lvl8pPr>
            <a:lvl9pPr marL="5943600" indent="0">
              <a:buNone/>
              <a:defRPr sz="2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57963" y="13699360"/>
            <a:ext cx="14322039" cy="24890367"/>
          </a:xfrm>
        </p:spPr>
        <p:txBody>
          <a:bodyPr/>
          <a:lstStyle>
            <a:lvl1pPr>
              <a:defRPr sz="3900"/>
            </a:lvl1pPr>
            <a:lvl2pPr>
              <a:defRPr sz="3250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2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9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71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168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230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01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73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46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46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000" y="1719630"/>
            <a:ext cx="10658982" cy="7319829"/>
          </a:xfrm>
        </p:spPr>
        <p:txBody>
          <a:bodyPr anchor="b"/>
          <a:lstStyle>
            <a:lvl1pPr algn="l">
              <a:defRPr sz="3250" b="1"/>
            </a:lvl1pPr>
          </a:lstStyle>
          <a:p>
            <a:pPr fontAlgn="base"/>
            <a:r>
              <a:rPr lang="zh-CN" altLang="en-US" sz="3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8505" y="1719630"/>
            <a:ext cx="18111497" cy="36870097"/>
          </a:xfrm>
        </p:spPr>
        <p:txBody>
          <a:bodyPr/>
          <a:lstStyle>
            <a:lvl1pPr>
              <a:defRPr sz="5200"/>
            </a:lvl1pPr>
            <a:lvl2pPr>
              <a:defRPr sz="4550"/>
            </a:lvl2pPr>
            <a:lvl3pPr>
              <a:defRPr sz="3900"/>
            </a:lvl3pPr>
            <a:lvl4pPr>
              <a:defRPr sz="3250"/>
            </a:lvl4pPr>
            <a:lvl5pPr>
              <a:defRPr sz="3250"/>
            </a:lvl5pPr>
            <a:lvl6pPr>
              <a:defRPr sz="3250"/>
            </a:lvl6pPr>
            <a:lvl7pPr>
              <a:defRPr sz="3250"/>
            </a:lvl7pPr>
            <a:lvl8pPr>
              <a:defRPr sz="3250"/>
            </a:lvl8pPr>
            <a:lvl9pPr>
              <a:defRPr sz="32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45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3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3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000" y="9039458"/>
            <a:ext cx="10658982" cy="29550268"/>
          </a:xfrm>
        </p:spPr>
        <p:txBody>
          <a:bodyPr/>
          <a:lstStyle>
            <a:lvl1pPr marL="0" indent="0">
              <a:buNone/>
              <a:defRPr sz="2275"/>
            </a:lvl1pPr>
            <a:lvl2pPr marL="742950" indent="0">
              <a:buNone/>
              <a:defRPr sz="1950"/>
            </a:lvl2pPr>
            <a:lvl3pPr marL="1485900" indent="0">
              <a:buNone/>
              <a:defRPr sz="1625"/>
            </a:lvl3pPr>
            <a:lvl4pPr marL="2228850" indent="0">
              <a:buNone/>
              <a:defRPr sz="1460"/>
            </a:lvl4pPr>
            <a:lvl5pPr marL="2971800" indent="0">
              <a:buNone/>
              <a:defRPr sz="1460"/>
            </a:lvl5pPr>
            <a:lvl6pPr marL="3714750" indent="0">
              <a:buNone/>
              <a:defRPr sz="1460"/>
            </a:lvl6pPr>
            <a:lvl7pPr marL="4457700" indent="0">
              <a:buNone/>
              <a:defRPr sz="1460"/>
            </a:lvl7pPr>
            <a:lvl8pPr marL="5200650" indent="0">
              <a:buNone/>
              <a:defRPr sz="1460"/>
            </a:lvl8pPr>
            <a:lvl9pPr marL="5943600" indent="0">
              <a:buNone/>
              <a:defRPr sz="1460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019" y="30239730"/>
            <a:ext cx="19440001" cy="3570713"/>
          </a:xfrm>
        </p:spPr>
        <p:txBody>
          <a:bodyPr anchor="b"/>
          <a:lstStyle>
            <a:lvl1pPr algn="l">
              <a:defRPr sz="3250" b="1"/>
            </a:lvl1pPr>
          </a:lstStyle>
          <a:p>
            <a:pPr fontAlgn="base"/>
            <a:r>
              <a:rPr lang="zh-CN" altLang="en-US" sz="3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019" y="3860448"/>
            <a:ext cx="19440001" cy="25919194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5200"/>
            </a:lvl1pPr>
            <a:lvl2pPr marL="742950" indent="0">
              <a:buNone/>
              <a:defRPr sz="4550"/>
            </a:lvl2pPr>
            <a:lvl3pPr marL="1485900" indent="0">
              <a:buNone/>
              <a:defRPr sz="3900"/>
            </a:lvl3pPr>
            <a:lvl4pPr marL="2228850" indent="0">
              <a:buNone/>
              <a:defRPr sz="3250"/>
            </a:lvl4pPr>
            <a:lvl5pPr marL="2971800" indent="0">
              <a:buNone/>
              <a:defRPr sz="3250"/>
            </a:lvl5pPr>
            <a:lvl6pPr marL="3714750" indent="0">
              <a:buNone/>
              <a:defRPr sz="3250"/>
            </a:lvl6pPr>
            <a:lvl7pPr marL="4457700" indent="0">
              <a:buNone/>
              <a:defRPr sz="3250"/>
            </a:lvl7pPr>
            <a:lvl8pPr marL="5200650" indent="0">
              <a:buNone/>
              <a:defRPr sz="3250"/>
            </a:lvl8pPr>
            <a:lvl9pPr marL="5943600" indent="0">
              <a:buNone/>
              <a:defRPr sz="325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019" y="33810443"/>
            <a:ext cx="19440001" cy="5069018"/>
          </a:xfrm>
        </p:spPr>
        <p:txBody>
          <a:bodyPr/>
          <a:lstStyle>
            <a:lvl1pPr marL="0" indent="0">
              <a:buNone/>
              <a:defRPr sz="2275"/>
            </a:lvl1pPr>
            <a:lvl2pPr marL="742950" indent="0">
              <a:buNone/>
              <a:defRPr sz="1950"/>
            </a:lvl2pPr>
            <a:lvl3pPr marL="1485900" indent="0">
              <a:buNone/>
              <a:defRPr sz="1625"/>
            </a:lvl3pPr>
            <a:lvl4pPr marL="2228850" indent="0">
              <a:buNone/>
              <a:defRPr sz="1460"/>
            </a:lvl4pPr>
            <a:lvl5pPr marL="2971800" indent="0">
              <a:buNone/>
              <a:defRPr sz="1460"/>
            </a:lvl5pPr>
            <a:lvl6pPr marL="3714750" indent="0">
              <a:buNone/>
              <a:defRPr sz="1460"/>
            </a:lvl6pPr>
            <a:lvl7pPr marL="4457700" indent="0">
              <a:buNone/>
              <a:defRPr sz="1460"/>
            </a:lvl7pPr>
            <a:lvl8pPr marL="5200650" indent="0">
              <a:buNone/>
              <a:defRPr sz="1460"/>
            </a:lvl8pPr>
            <a:lvl9pPr marL="5943600" indent="0">
              <a:buNone/>
              <a:defRPr sz="1460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71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45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3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3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0001" y="1730361"/>
            <a:ext cx="7290000" cy="36859366"/>
          </a:xfrm>
        </p:spPr>
        <p:txBody>
          <a:bodyPr vert="eaVert"/>
          <a:lstStyle/>
          <a:p>
            <a:pPr fontAlgn="base"/>
            <a:r>
              <a:rPr lang="zh-CN" altLang="en-US" sz="71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000" y="1730361"/>
            <a:ext cx="21622358" cy="36859366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45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3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3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8981" y="27759547"/>
            <a:ext cx="27540002" cy="858071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8981" y="18309631"/>
            <a:ext cx="27540002" cy="9449916"/>
          </a:xfrm>
        </p:spPr>
        <p:txBody>
          <a:bodyPr anchor="b"/>
          <a:lstStyle>
            <a:lvl1pPr marL="0" indent="0">
              <a:buNone/>
              <a:defRPr sz="3250"/>
            </a:lvl1pPr>
            <a:lvl2pPr marL="742950" indent="0">
              <a:buNone/>
              <a:defRPr sz="2925"/>
            </a:lvl2pPr>
            <a:lvl3pPr marL="1485900" indent="0">
              <a:buNone/>
              <a:defRPr sz="2600"/>
            </a:lvl3pPr>
            <a:lvl4pPr marL="2228850" indent="0">
              <a:buNone/>
              <a:defRPr sz="2275"/>
            </a:lvl4pPr>
            <a:lvl5pPr marL="2971800" indent="0">
              <a:buNone/>
              <a:defRPr sz="2275"/>
            </a:lvl5pPr>
            <a:lvl6pPr marL="3714750" indent="0">
              <a:buNone/>
              <a:defRPr sz="2275"/>
            </a:lvl6pPr>
            <a:lvl7pPr marL="4457700" indent="0">
              <a:buNone/>
              <a:defRPr sz="2275"/>
            </a:lvl7pPr>
            <a:lvl8pPr marL="5200650" indent="0">
              <a:buNone/>
              <a:defRPr sz="2275"/>
            </a:lvl8pPr>
            <a:lvl9pPr marL="5943600" indent="0">
              <a:buNone/>
              <a:defRPr sz="2275"/>
            </a:lvl9pPr>
          </a:lstStyle>
          <a:p>
            <a:pPr lvl="0" fontAlgn="base"/>
            <a:r>
              <a:rPr lang="zh-CN" altLang="en-US" sz="32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168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000" y="10080358"/>
            <a:ext cx="14456179" cy="28509369"/>
          </a:xfrm>
        </p:spPr>
        <p:txBody>
          <a:bodyPr/>
          <a:lstStyle>
            <a:lvl1pPr>
              <a:defRPr sz="4550"/>
            </a:lvl1pPr>
            <a:lvl2pPr>
              <a:defRPr sz="3900"/>
            </a:lvl2pPr>
            <a:lvl3pPr>
              <a:defRPr sz="3250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 fontAlgn="base"/>
            <a:r>
              <a:rPr lang="zh-CN" altLang="en-US" sz="45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32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9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9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23823" y="10080358"/>
            <a:ext cx="14456179" cy="28509369"/>
          </a:xfrm>
        </p:spPr>
        <p:txBody>
          <a:bodyPr/>
          <a:lstStyle>
            <a:lvl1pPr>
              <a:defRPr sz="4550"/>
            </a:lvl1pPr>
            <a:lvl2pPr>
              <a:defRPr sz="3900"/>
            </a:lvl2pPr>
            <a:lvl3pPr>
              <a:defRPr sz="3250"/>
            </a:lvl3pPr>
            <a:lvl4pPr>
              <a:defRPr sz="2925"/>
            </a:lvl4pPr>
            <a:lvl5pPr>
              <a:defRPr sz="2925"/>
            </a:lvl5pPr>
            <a:lvl6pPr>
              <a:defRPr sz="2925"/>
            </a:lvl6pPr>
            <a:lvl7pPr>
              <a:defRPr sz="2925"/>
            </a:lvl7pPr>
            <a:lvl8pPr>
              <a:defRPr sz="2925"/>
            </a:lvl8pPr>
            <a:lvl9pPr>
              <a:defRPr sz="2925"/>
            </a:lvl9pPr>
          </a:lstStyle>
          <a:p>
            <a:pPr lvl="0" fontAlgn="base"/>
            <a:r>
              <a:rPr lang="zh-CN" altLang="en-US" sz="455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32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292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292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3168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000" y="9669900"/>
            <a:ext cx="14316880" cy="4029460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2950" indent="0">
              <a:buNone/>
              <a:defRPr sz="3250" b="1"/>
            </a:lvl2pPr>
            <a:lvl3pPr marL="1485900" indent="0">
              <a:buNone/>
              <a:defRPr sz="2925" b="1"/>
            </a:lvl3pPr>
            <a:lvl4pPr marL="2228850" indent="0">
              <a:buNone/>
              <a:defRPr sz="2600" b="1"/>
            </a:lvl4pPr>
            <a:lvl5pPr marL="2971800" indent="0">
              <a:buNone/>
              <a:defRPr sz="2600" b="1"/>
            </a:lvl5pPr>
            <a:lvl6pPr marL="3714750" indent="0">
              <a:buNone/>
              <a:defRPr sz="2600" b="1"/>
            </a:lvl6pPr>
            <a:lvl7pPr marL="4457700" indent="0">
              <a:buNone/>
              <a:defRPr sz="2600" b="1"/>
            </a:lvl7pPr>
            <a:lvl8pPr marL="5200650" indent="0">
              <a:buNone/>
              <a:defRPr sz="2600" b="1"/>
            </a:lvl8pPr>
            <a:lvl9pPr marL="5943600" indent="0">
              <a:buNone/>
              <a:defRPr sz="2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000" y="13699360"/>
            <a:ext cx="14316880" cy="24890367"/>
          </a:xfrm>
        </p:spPr>
        <p:txBody>
          <a:bodyPr/>
          <a:lstStyle>
            <a:lvl1pPr>
              <a:defRPr sz="3900"/>
            </a:lvl1pPr>
            <a:lvl2pPr>
              <a:defRPr sz="3250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2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9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57963" y="9669900"/>
            <a:ext cx="14322039" cy="4029460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42950" indent="0">
              <a:buNone/>
              <a:defRPr sz="3250" b="1"/>
            </a:lvl2pPr>
            <a:lvl3pPr marL="1485900" indent="0">
              <a:buNone/>
              <a:defRPr sz="2925" b="1"/>
            </a:lvl3pPr>
            <a:lvl4pPr marL="2228850" indent="0">
              <a:buNone/>
              <a:defRPr sz="2600" b="1"/>
            </a:lvl4pPr>
            <a:lvl5pPr marL="2971800" indent="0">
              <a:buNone/>
              <a:defRPr sz="2600" b="1"/>
            </a:lvl5pPr>
            <a:lvl6pPr marL="3714750" indent="0">
              <a:buNone/>
              <a:defRPr sz="2600" b="1"/>
            </a:lvl6pPr>
            <a:lvl7pPr marL="4457700" indent="0">
              <a:buNone/>
              <a:defRPr sz="2600" b="1"/>
            </a:lvl7pPr>
            <a:lvl8pPr marL="5200650" indent="0">
              <a:buNone/>
              <a:defRPr sz="2600" b="1"/>
            </a:lvl8pPr>
            <a:lvl9pPr marL="5943600" indent="0">
              <a:buNone/>
              <a:defRPr sz="2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57963" y="13699360"/>
            <a:ext cx="14322039" cy="24890367"/>
          </a:xfrm>
        </p:spPr>
        <p:txBody>
          <a:bodyPr/>
          <a:lstStyle>
            <a:lvl1pPr>
              <a:defRPr sz="3900"/>
            </a:lvl1pPr>
            <a:lvl2pPr>
              <a:defRPr sz="3250"/>
            </a:lvl2pPr>
            <a:lvl3pPr>
              <a:defRPr sz="2925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32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92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168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000" y="1719630"/>
            <a:ext cx="10658982" cy="7319829"/>
          </a:xfrm>
        </p:spPr>
        <p:txBody>
          <a:bodyPr anchor="b"/>
          <a:lstStyle>
            <a:lvl1pPr algn="l">
              <a:defRPr sz="3250" b="1"/>
            </a:lvl1pPr>
          </a:lstStyle>
          <a:p>
            <a:pPr fontAlgn="base"/>
            <a:r>
              <a:rPr lang="zh-CN" altLang="en-US" sz="3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8505" y="1719630"/>
            <a:ext cx="18111497" cy="36870097"/>
          </a:xfrm>
        </p:spPr>
        <p:txBody>
          <a:bodyPr/>
          <a:lstStyle>
            <a:lvl1pPr>
              <a:defRPr sz="5200"/>
            </a:lvl1pPr>
            <a:lvl2pPr>
              <a:defRPr sz="4550"/>
            </a:lvl2pPr>
            <a:lvl3pPr>
              <a:defRPr sz="3900"/>
            </a:lvl3pPr>
            <a:lvl4pPr>
              <a:defRPr sz="3250"/>
            </a:lvl4pPr>
            <a:lvl5pPr>
              <a:defRPr sz="3250"/>
            </a:lvl5pPr>
            <a:lvl6pPr>
              <a:defRPr sz="3250"/>
            </a:lvl6pPr>
            <a:lvl7pPr>
              <a:defRPr sz="3250"/>
            </a:lvl7pPr>
            <a:lvl8pPr>
              <a:defRPr sz="3250"/>
            </a:lvl8pPr>
            <a:lvl9pPr>
              <a:defRPr sz="32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45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3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3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000" y="9039458"/>
            <a:ext cx="10658982" cy="29550268"/>
          </a:xfrm>
        </p:spPr>
        <p:txBody>
          <a:bodyPr/>
          <a:lstStyle>
            <a:lvl1pPr marL="0" indent="0">
              <a:buNone/>
              <a:defRPr sz="2275"/>
            </a:lvl1pPr>
            <a:lvl2pPr marL="742950" indent="0">
              <a:buNone/>
              <a:defRPr sz="1950"/>
            </a:lvl2pPr>
            <a:lvl3pPr marL="1485900" indent="0">
              <a:buNone/>
              <a:defRPr sz="1625"/>
            </a:lvl3pPr>
            <a:lvl4pPr marL="2228850" indent="0">
              <a:buNone/>
              <a:defRPr sz="1460"/>
            </a:lvl4pPr>
            <a:lvl5pPr marL="2971800" indent="0">
              <a:buNone/>
              <a:defRPr sz="1460"/>
            </a:lvl5pPr>
            <a:lvl6pPr marL="3714750" indent="0">
              <a:buNone/>
              <a:defRPr sz="1460"/>
            </a:lvl6pPr>
            <a:lvl7pPr marL="4457700" indent="0">
              <a:buNone/>
              <a:defRPr sz="1460"/>
            </a:lvl7pPr>
            <a:lvl8pPr marL="5200650" indent="0">
              <a:buNone/>
              <a:defRPr sz="1460"/>
            </a:lvl8pPr>
            <a:lvl9pPr marL="5943600" indent="0">
              <a:buNone/>
              <a:defRPr sz="1460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019" y="30239730"/>
            <a:ext cx="19440001" cy="3570713"/>
          </a:xfrm>
        </p:spPr>
        <p:txBody>
          <a:bodyPr anchor="b"/>
          <a:lstStyle>
            <a:lvl1pPr algn="l">
              <a:defRPr sz="3250" b="1"/>
            </a:lvl1pPr>
          </a:lstStyle>
          <a:p>
            <a:pPr fontAlgn="base"/>
            <a:r>
              <a:rPr lang="zh-CN" altLang="en-US" sz="3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019" y="3860448"/>
            <a:ext cx="19440001" cy="25919194"/>
          </a:xfrm>
        </p:spPr>
        <p:txBody>
          <a:bodyPr vert="horz" wrap="square" lIns="406085" tIns="203043" rIns="406085" bIns="203043" numCol="1" anchor="t" anchorCtr="0" compatLnSpc="1"/>
          <a:lstStyle>
            <a:lvl1pPr marL="0" indent="0">
              <a:buNone/>
              <a:defRPr sz="5200"/>
            </a:lvl1pPr>
            <a:lvl2pPr marL="742950" indent="0">
              <a:buNone/>
              <a:defRPr sz="4550"/>
            </a:lvl2pPr>
            <a:lvl3pPr marL="1485900" indent="0">
              <a:buNone/>
              <a:defRPr sz="3900"/>
            </a:lvl3pPr>
            <a:lvl4pPr marL="2228850" indent="0">
              <a:buNone/>
              <a:defRPr sz="3250"/>
            </a:lvl4pPr>
            <a:lvl5pPr marL="2971800" indent="0">
              <a:buNone/>
              <a:defRPr sz="3250"/>
            </a:lvl5pPr>
            <a:lvl6pPr marL="3714750" indent="0">
              <a:buNone/>
              <a:defRPr sz="3250"/>
            </a:lvl6pPr>
            <a:lvl7pPr marL="4457700" indent="0">
              <a:buNone/>
              <a:defRPr sz="3250"/>
            </a:lvl7pPr>
            <a:lvl8pPr marL="5200650" indent="0">
              <a:buNone/>
              <a:defRPr sz="3250"/>
            </a:lvl8pPr>
            <a:lvl9pPr marL="5943600" indent="0">
              <a:buNone/>
              <a:defRPr sz="3250"/>
            </a:lvl9pPr>
          </a:lstStyle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019" y="33810443"/>
            <a:ext cx="19440001" cy="5069018"/>
          </a:xfrm>
        </p:spPr>
        <p:txBody>
          <a:bodyPr/>
          <a:lstStyle>
            <a:lvl1pPr marL="0" indent="0">
              <a:buNone/>
              <a:defRPr sz="2275"/>
            </a:lvl1pPr>
            <a:lvl2pPr marL="742950" indent="0">
              <a:buNone/>
              <a:defRPr sz="1950"/>
            </a:lvl2pPr>
            <a:lvl3pPr marL="1485900" indent="0">
              <a:buNone/>
              <a:defRPr sz="1625"/>
            </a:lvl3pPr>
            <a:lvl4pPr marL="2228850" indent="0">
              <a:buNone/>
              <a:defRPr sz="1460"/>
            </a:lvl4pPr>
            <a:lvl5pPr marL="2971800" indent="0">
              <a:buNone/>
              <a:defRPr sz="1460"/>
            </a:lvl5pPr>
            <a:lvl6pPr marL="3714750" indent="0">
              <a:buNone/>
              <a:defRPr sz="1460"/>
            </a:lvl6pPr>
            <a:lvl7pPr marL="4457700" indent="0">
              <a:buNone/>
              <a:defRPr sz="1460"/>
            </a:lvl7pPr>
            <a:lvl8pPr marL="5200650" indent="0">
              <a:buNone/>
              <a:defRPr sz="1460"/>
            </a:lvl8pPr>
            <a:lvl9pPr marL="5943600" indent="0">
              <a:buNone/>
              <a:defRPr sz="1460"/>
            </a:lvl9pPr>
          </a:lstStyle>
          <a:p>
            <a:pPr lvl="0" fontAlgn="base"/>
            <a:r>
              <a:rPr lang="zh-CN" altLang="en-US" sz="22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lIns="406085" tIns="203043" rIns="406085" bIns="203043" anchor="ctr" anchorCtr="0"/>
          <a:p>
            <a:pPr lvl="0" fontAlgn="base"/>
            <a:r>
              <a:rPr lang="zh-CN" altLang="en-US" sz="31685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1619250" y="10080625"/>
            <a:ext cx="29160788" cy="28508325"/>
          </a:xfrm>
          <a:prstGeom prst="rect">
            <a:avLst/>
          </a:prstGeom>
          <a:noFill/>
          <a:ln w="9525">
            <a:noFill/>
          </a:ln>
        </p:spPr>
        <p:txBody>
          <a:bodyPr lIns="406085" tIns="203043" rIns="406085" bIns="203043" anchor="t" anchorCtr="0"/>
          <a:p>
            <a:pPr lvl="0" fontAlgn="base"/>
            <a:r>
              <a:rPr lang="zh-CN" altLang="en-US" sz="23075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z="20150" strike="noStrike" noProof="1" dirty="0"/>
              <a:t>第二级</a:t>
            </a:r>
            <a:endParaRPr lang="zh-CN" altLang="en-US" strike="noStrike" noProof="1" dirty="0"/>
          </a:p>
          <a:p>
            <a:pPr lvl="2" fontAlgn="base"/>
            <a:r>
              <a:rPr lang="zh-CN" altLang="en-US" sz="17385" strike="noStrike" noProof="1" dirty="0"/>
              <a:t>第三级</a:t>
            </a:r>
            <a:endParaRPr lang="zh-CN" altLang="en-US" strike="noStrike" noProof="1" dirty="0"/>
          </a:p>
          <a:p>
            <a:pPr lvl="3" fontAlgn="base"/>
            <a:r>
              <a:rPr lang="zh-CN" altLang="en-US" sz="14460" strike="noStrike" noProof="1" dirty="0"/>
              <a:t>第四级</a:t>
            </a:r>
            <a:endParaRPr lang="zh-CN" altLang="en-US" strike="noStrike" noProof="1" dirty="0"/>
          </a:p>
          <a:p>
            <a:pPr lvl="4" fontAlgn="base"/>
            <a:r>
              <a:rPr lang="zh-CN" altLang="en-US" sz="1446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40039925"/>
            <a:ext cx="756126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6085" tIns="203043" rIns="406085" bIns="203043" numCol="1" anchor="ctr" anchorCtr="0" compatLnSpc="1"/>
          <a:lstStyle>
            <a:lvl1pPr>
              <a:defRPr sz="861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41C147-4E4C-44A8-831E-9C1144920402}" type="datetime1">
              <a:rPr kumimoji="0" lang="zh-CN" altLang="en-US" sz="53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9638" y="40039925"/>
            <a:ext cx="102616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6085" tIns="203043" rIns="406085" bIns="203043" numCol="1" anchor="ctr" anchorCtr="0" compatLnSpc="1"/>
          <a:lstStyle>
            <a:lvl1pPr algn="ctr">
              <a:defRPr sz="861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53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18775" y="40039925"/>
            <a:ext cx="756126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6085" tIns="203043" rIns="406085" bIns="203043" numCol="1" anchor="ctr" anchorCtr="0" compatLnSpc="1"/>
          <a:lstStyle>
            <a:lvl1pPr algn="r">
              <a:defRPr sz="861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z="861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6598920" indent="-6598920" algn="ctr" rtl="0" fontAlgn="base">
        <a:spcBef>
          <a:spcPct val="0"/>
        </a:spcBef>
        <a:spcAft>
          <a:spcPct val="0"/>
        </a:spcAft>
        <a:defRPr sz="31685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060825" indent="-4060825" algn="ctr" rtl="0" fontAlgn="base">
        <a:spcBef>
          <a:spcPct val="0"/>
        </a:spcBef>
        <a:spcAft>
          <a:spcPct val="0"/>
        </a:spcAft>
        <a:defRPr sz="19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4060825" indent="-4060825" algn="ctr" rtl="0" fontAlgn="base">
        <a:spcBef>
          <a:spcPct val="0"/>
        </a:spcBef>
        <a:spcAft>
          <a:spcPct val="0"/>
        </a:spcAft>
        <a:defRPr sz="19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4060825" indent="-4060825" algn="ctr" rtl="0" fontAlgn="base">
        <a:spcBef>
          <a:spcPct val="0"/>
        </a:spcBef>
        <a:spcAft>
          <a:spcPct val="0"/>
        </a:spcAft>
        <a:defRPr sz="19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4060825" indent="-4060825" algn="ctr" rtl="0" fontAlgn="base">
        <a:spcBef>
          <a:spcPct val="0"/>
        </a:spcBef>
        <a:spcAft>
          <a:spcPct val="0"/>
        </a:spcAft>
        <a:defRPr sz="19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18025" indent="-4060825" algn="ctr" rtl="0" fontAlgn="base">
        <a:spcBef>
          <a:spcPct val="0"/>
        </a:spcBef>
        <a:spcAft>
          <a:spcPct val="0"/>
        </a:spcAft>
        <a:defRPr sz="19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4975225" indent="-4060825" algn="ctr" rtl="0" fontAlgn="base">
        <a:spcBef>
          <a:spcPct val="0"/>
        </a:spcBef>
        <a:spcAft>
          <a:spcPct val="0"/>
        </a:spcAft>
        <a:defRPr sz="19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5432425" indent="-4060825" algn="ctr" rtl="0" fontAlgn="base">
        <a:spcBef>
          <a:spcPct val="0"/>
        </a:spcBef>
        <a:spcAft>
          <a:spcPct val="0"/>
        </a:spcAft>
        <a:defRPr sz="19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5889625" indent="-4060825" algn="ctr" rtl="0" fontAlgn="base">
        <a:spcBef>
          <a:spcPct val="0"/>
        </a:spcBef>
        <a:spcAft>
          <a:spcPct val="0"/>
        </a:spcAft>
        <a:defRPr sz="19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2474595" indent="-2474595" algn="l" defTabSz="6598920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•"/>
        <a:defRPr sz="23075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360670" indent="-2058670" algn="l" defTabSz="6598920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–"/>
        <a:defRPr sz="2015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249920" indent="-1651000" algn="l" defTabSz="6598920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•"/>
        <a:defRPr sz="17385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1546205" indent="-1649095" algn="l" defTabSz="6598920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–"/>
        <a:defRPr sz="1446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4848205" indent="-1651000" algn="l" defTabSz="6598920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»"/>
        <a:defRPr sz="1446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5591155" indent="-1651000" algn="l" defTabSz="6598920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»"/>
        <a:defRPr sz="1446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16334105" indent="-1651000" algn="l" defTabSz="6598920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»"/>
        <a:defRPr sz="1446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17077055" indent="-1651000" algn="l" defTabSz="6598920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»"/>
        <a:defRPr sz="1446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17820005" indent="-1651000" algn="l" defTabSz="6598920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»"/>
        <a:defRPr sz="1446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3pPr>
      <a:lvl4pPr marL="222885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297180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1475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20065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94360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1619250" y="1730375"/>
            <a:ext cx="29160788" cy="71993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 fontAlgn="base"/>
            <a:r>
              <a:rPr lang="zh-CN" altLang="en-US" sz="7150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1619250" y="10080625"/>
            <a:ext cx="29160788" cy="28508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fontAlgn="base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base"/>
            <a:r>
              <a:rPr lang="zh-CN" altLang="en-US" sz="4550" strike="noStrike" noProof="1" dirty="0"/>
              <a:t>第二级</a:t>
            </a:r>
            <a:endParaRPr lang="zh-CN" altLang="en-US" strike="noStrike" noProof="1" dirty="0"/>
          </a:p>
          <a:p>
            <a:pPr lvl="2" fontAlgn="base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base"/>
            <a:r>
              <a:rPr lang="zh-CN" altLang="en-US" sz="3250" strike="noStrike" noProof="1" dirty="0"/>
              <a:t>第四级</a:t>
            </a:r>
            <a:endParaRPr lang="zh-CN" altLang="en-US" strike="noStrike" noProof="1" dirty="0"/>
          </a:p>
          <a:p>
            <a:pPr lvl="4" fontAlgn="base"/>
            <a:r>
              <a:rPr lang="zh-CN" altLang="en-US" sz="3250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19250" y="40039925"/>
            <a:ext cx="756126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950" smtClean="0">
                <a:solidFill>
                  <a:srgbClr val="898989"/>
                </a:solidFill>
              </a:defRPr>
            </a:lvl1pPr>
          </a:lstStyle>
          <a:p>
            <a:pPr marL="0" marR="0" lvl="0" indent="0" algn="l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03E501D-8225-40EB-8834-86FEA4C1BCE5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69638" y="40039925"/>
            <a:ext cx="102616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950" smtClean="0">
                <a:solidFill>
                  <a:srgbClr val="898989"/>
                </a:solidFill>
              </a:defRPr>
            </a:lvl1pPr>
          </a:lstStyle>
          <a:p>
            <a:pPr marL="0" marR="0" lvl="0" indent="0" algn="ctr" defTabSz="40608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18775" y="40039925"/>
            <a:ext cx="756126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95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z="19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2055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13" y="0"/>
            <a:ext cx="32350075" cy="65103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marL="1485900" indent="-1485900" algn="ctr" rtl="0" fontAlgn="base">
        <a:spcBef>
          <a:spcPct val="0"/>
        </a:spcBef>
        <a:spcAft>
          <a:spcPct val="0"/>
        </a:spcAft>
        <a:defRPr sz="715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9144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13716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8288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22860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743200" indent="-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556895" indent="-556895" algn="l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•"/>
        <a:defRPr sz="5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1207135" indent="-464185" algn="l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–"/>
        <a:defRPr sz="455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857375" indent="-371475" algn="l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•"/>
        <a:defRPr sz="39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2600325" indent="-371475" algn="l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–"/>
        <a:defRPr sz="325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3343275" indent="-371475" algn="l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»"/>
        <a:defRPr sz="325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4086225" indent="-371475" algn="l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»"/>
        <a:defRPr sz="325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4829175" indent="-371475" algn="l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»"/>
        <a:defRPr sz="325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5572125" indent="-371475" algn="l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»"/>
        <a:defRPr sz="325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6315075" indent="-371475" algn="l" rtl="0" fontAlgn="base">
        <a:spcBef>
          <a:spcPts val="160"/>
        </a:spcBef>
        <a:spcAft>
          <a:spcPct val="0"/>
        </a:spcAft>
        <a:buFont typeface="Arial" panose="020B0604020202020204" pitchFamily="34" charset="0"/>
        <a:buChar char="»"/>
        <a:defRPr sz="325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2pPr>
      <a:lvl3pPr marL="148590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3pPr>
      <a:lvl4pPr marL="222885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4pPr>
      <a:lvl5pPr marL="297180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5pPr>
      <a:lvl6pPr marL="371475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7pPr>
      <a:lvl8pPr marL="520065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8pPr>
      <a:lvl9pPr marL="5943600" algn="l" defTabSz="1485900" rtl="0" eaLnBrk="1" latinLnBrk="0" hangingPunct="1">
        <a:defRPr sz="29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hyperlink" Target="mailto:***@***.**.**)&#8212;&#8212;Times" TargetMode="Externa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3" name="TextBox 6"/>
          <p:cNvSpPr/>
          <p:nvPr/>
        </p:nvSpPr>
        <p:spPr>
          <a:xfrm>
            <a:off x="10712450" y="21828125"/>
            <a:ext cx="7413625" cy="1252538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t" anchorCtr="0">
            <a:spAutoFit/>
          </a:bodyPr>
          <a:p>
            <a:pPr fontAlgn="base"/>
            <a:endParaRPr lang="zh-CN" altLang="zh-CN" sz="6760" strike="noStrike" noProof="1" dirty="0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074" name="Rectangle 11"/>
          <p:cNvSpPr/>
          <p:nvPr/>
        </p:nvSpPr>
        <p:spPr>
          <a:xfrm>
            <a:off x="8858250" y="8648700"/>
            <a:ext cx="14420850" cy="784225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ctr" anchorCtr="0">
            <a:spAutoFit/>
          </a:bodyPr>
          <a:p>
            <a:pPr algn="ctr" eaLnBrk="0" fontAlgn="base" hangingPunct="0"/>
            <a:r>
              <a:rPr lang="en-US" altLang="zh-CN" sz="372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Authors</a:t>
            </a:r>
            <a:endParaRPr lang="zh-CN" altLang="en-US" sz="3720" strike="noStrike" noProof="1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75" name="Rectangle 13"/>
          <p:cNvSpPr/>
          <p:nvPr/>
        </p:nvSpPr>
        <p:spPr>
          <a:xfrm>
            <a:off x="8858250" y="10079038"/>
            <a:ext cx="14708188" cy="681038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ctr" anchorCtr="0">
            <a:spAutoFit/>
          </a:bodyPr>
          <a:p>
            <a:pPr algn="ctr" eaLnBrk="0" fontAlgn="base" hangingPunct="0"/>
            <a:r>
              <a:rPr lang="en-US" altLang="zh-CN" sz="304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(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Affiliation information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,</a:t>
            </a:r>
            <a:r>
              <a:rPr lang="zh-CN" altLang="en-US" sz="3040" strike="noStrike" noProof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Arial" panose="020B0604020202020204" pitchFamily="34" charset="0"/>
              </a:rPr>
              <a:t>　*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E-mail: 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  <a:hlinkClick r:id="rId2"/>
              </a:rPr>
              <a:t>***@***.**.**) --</a:t>
            </a:r>
            <a:r>
              <a:rPr lang="zh-CN" altLang="en-US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  <a:hlinkClick r:id="rId2"/>
              </a:rPr>
              <a:t> 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Times New Roman font size </a:t>
            </a:r>
            <a:r>
              <a:rPr lang="zh-CN" altLang="en-US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36</a:t>
            </a:r>
            <a:endParaRPr lang="en-US" altLang="zh-CN" sz="3040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076" name="Rectangle 14"/>
          <p:cNvSpPr>
            <a:spLocks noChangeAspect="1"/>
          </p:cNvSpPr>
          <p:nvPr/>
        </p:nvSpPr>
        <p:spPr>
          <a:xfrm>
            <a:off x="8689975" y="10294938"/>
            <a:ext cx="15222538" cy="1800225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ctr" anchorCtr="0"/>
          <a:p>
            <a:pPr algn="just" fontAlgn="base">
              <a:lnSpc>
                <a:spcPct val="120000"/>
              </a:lnSpc>
            </a:pPr>
            <a:r>
              <a:rPr lang="zh-CN" altLang="en-US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     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Content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..--</a:t>
            </a:r>
            <a:r>
              <a:rPr lang="en-US" altLang="zh-CN" sz="338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Times New Roman font size </a:t>
            </a:r>
            <a:r>
              <a:rPr lang="zh-CN" altLang="en-US" sz="338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3</a:t>
            </a:r>
            <a:r>
              <a:rPr lang="en-US" altLang="zh-CN" sz="338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8</a:t>
            </a:r>
            <a:endParaRPr lang="zh-CN" altLang="en-US" sz="3210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7" name="Rectangle 27"/>
          <p:cNvSpPr/>
          <p:nvPr/>
        </p:nvSpPr>
        <p:spPr>
          <a:xfrm>
            <a:off x="8691563" y="12201525"/>
            <a:ext cx="8796338" cy="7291388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t" anchorCtr="0">
            <a:spAutoFit/>
          </a:bodyPr>
          <a:p>
            <a:pPr algn="just" fontAlgn="base">
              <a:lnSpc>
                <a:spcPct val="120000"/>
              </a:lnSpc>
            </a:pPr>
            <a:r>
              <a:rPr lang="zh-CN" altLang="en-US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Content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--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Times New Roman font size </a:t>
            </a:r>
            <a:r>
              <a:rPr lang="zh-CN" altLang="en-US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3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8</a:t>
            </a:r>
            <a:endParaRPr lang="zh-CN" altLang="en-US" sz="3210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8" name="Rectangle 30"/>
          <p:cNvSpPr/>
          <p:nvPr/>
        </p:nvSpPr>
        <p:spPr>
          <a:xfrm>
            <a:off x="8520113" y="33215263"/>
            <a:ext cx="15503525" cy="3175000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t" anchorCtr="0">
            <a:spAutoFit/>
          </a:bodyPr>
          <a:p>
            <a:pPr algn="just" fontAlgn="base">
              <a:lnSpc>
                <a:spcPct val="120000"/>
              </a:lnSpc>
            </a:pPr>
            <a:r>
              <a:rPr lang="zh-CN" altLang="en-US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  <a:sym typeface="Times New Roman" panose="02020603050405020304" pitchFamily="18" charset="0"/>
              </a:rPr>
              <a:t>     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Content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--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Times New Roman font size </a:t>
            </a:r>
            <a:r>
              <a:rPr lang="zh-CN" altLang="en-US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3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8</a:t>
            </a:r>
            <a:endParaRPr lang="zh-CN" altLang="en-US" sz="3210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9" name="Rectangle 32"/>
          <p:cNvSpPr/>
          <p:nvPr/>
        </p:nvSpPr>
        <p:spPr>
          <a:xfrm>
            <a:off x="17452975" y="18494375"/>
            <a:ext cx="6400800" cy="728663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ctr" anchorCtr="0">
            <a:spAutoFit/>
          </a:bodyPr>
          <a:p>
            <a:pPr algn="ctr" eaLnBrk="0" fontAlgn="base" hangingPunct="0">
              <a:lnSpc>
                <a:spcPct val="120000"/>
              </a:lnSpc>
            </a:pPr>
            <a:r>
              <a:rPr lang="zh-CN" altLang="en-US" sz="279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　</a:t>
            </a:r>
            <a:r>
              <a:rPr lang="en-US" altLang="zh-CN" sz="2365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     Fig 1  XXX XXX XXX XXX XXX XXX</a:t>
            </a:r>
            <a:endParaRPr lang="zh-CN" altLang="en-US" sz="2365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080" name="Rectangle 33"/>
          <p:cNvSpPr/>
          <p:nvPr/>
        </p:nvSpPr>
        <p:spPr>
          <a:xfrm>
            <a:off x="8677275" y="26119138"/>
            <a:ext cx="9285288" cy="650875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ctr" anchorCtr="0">
            <a:spAutoFit/>
          </a:bodyPr>
          <a:p>
            <a:pPr algn="ctr" eaLnBrk="0" fontAlgn="base" hangingPunct="0">
              <a:lnSpc>
                <a:spcPct val="120000"/>
              </a:lnSpc>
            </a:pPr>
            <a:r>
              <a:rPr lang="en-US" altLang="zh-CN" sz="2365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Fig 2  XXX XXX XXX XXX XXX XXX</a:t>
            </a:r>
            <a:endParaRPr lang="zh-CN" altLang="en-US" sz="2365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081" name="Rectangle 34"/>
          <p:cNvSpPr/>
          <p:nvPr/>
        </p:nvSpPr>
        <p:spPr>
          <a:xfrm>
            <a:off x="11283950" y="32292925"/>
            <a:ext cx="10045700" cy="650875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ctr" anchorCtr="0">
            <a:spAutoFit/>
          </a:bodyPr>
          <a:p>
            <a:pPr algn="ctr" eaLnBrk="0" fontAlgn="base" hangingPunct="0">
              <a:lnSpc>
                <a:spcPct val="120000"/>
              </a:lnSpc>
            </a:pPr>
            <a:r>
              <a:rPr lang="en-US" altLang="zh-CN" sz="2365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Fig 3  XXX XXX XXX XXX XXX XXX</a:t>
            </a:r>
            <a:endParaRPr lang="zh-CN" altLang="en-US" sz="2365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083" name="直接连接符 15"/>
          <p:cNvSpPr/>
          <p:nvPr/>
        </p:nvSpPr>
        <p:spPr>
          <a:xfrm>
            <a:off x="8521700" y="9948863"/>
            <a:ext cx="15332075" cy="3175"/>
          </a:xfrm>
          <a:prstGeom prst="line">
            <a:avLst/>
          </a:prstGeom>
          <a:ln w="25400" cap="flat" cmpd="sng">
            <a:solidFill>
              <a:schemeClr val="accent1"/>
            </a:solidFill>
            <a:prstDash val="solid"/>
            <a:bevel/>
            <a:headEnd type="none" w="med" len="med"/>
            <a:tailEnd type="none" w="med" len="med"/>
          </a:ln>
        </p:spPr>
      </p:sp>
      <p:pic>
        <p:nvPicPr>
          <p:cNvPr id="3084" name="Picture 19" descr="D:\2009-2012微生物资源中心\会议文件\ICCC13\poster模板\pi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3413" y="12496800"/>
            <a:ext cx="4913312" cy="551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20" descr="D:\2009-2012微生物资源中心\会议文件\ICCC13\poster模板\pic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25" y="20918488"/>
            <a:ext cx="7834313" cy="487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2"/>
          <p:cNvSpPr/>
          <p:nvPr/>
        </p:nvSpPr>
        <p:spPr>
          <a:xfrm>
            <a:off x="19558000" y="14671675"/>
            <a:ext cx="3101975" cy="949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pPr algn="ctr" fontAlgn="base"/>
            <a:r>
              <a:rPr lang="en-US" altLang="zh-CN" sz="5575" strike="noStrike" noProof="1" dirty="0">
                <a:solidFill>
                  <a:schemeClr val="hlink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cs"/>
              </a:rPr>
              <a:t>Fig 1</a:t>
            </a:r>
            <a:endParaRPr lang="zh-CN" altLang="en-US" sz="5575" strike="noStrike" noProof="1" dirty="0">
              <a:solidFill>
                <a:schemeClr val="hlink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3086" name="TextBox 18"/>
          <p:cNvSpPr/>
          <p:nvPr/>
        </p:nvSpPr>
        <p:spPr>
          <a:xfrm>
            <a:off x="11283950" y="22763163"/>
            <a:ext cx="3100388" cy="949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pPr algn="ctr" fontAlgn="base"/>
            <a:r>
              <a:rPr lang="en-US" altLang="zh-CN" sz="5575" strike="noStrike" noProof="1" dirty="0">
                <a:solidFill>
                  <a:schemeClr val="hlink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cs"/>
                <a:sym typeface="Arial" panose="020B0604020202020204" pitchFamily="34" charset="0"/>
              </a:rPr>
              <a:t>Fig 2</a:t>
            </a:r>
            <a:endParaRPr lang="zh-CN" altLang="en-US" sz="5575" strike="noStrike" noProof="1" dirty="0">
              <a:solidFill>
                <a:schemeClr val="hlink"/>
              </a:solidFill>
              <a:latin typeface="华文彩云" panose="02010800040101010101" pitchFamily="2" charset="-122"/>
              <a:ea typeface="华文彩云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87" name="TextBox 19"/>
          <p:cNvSpPr/>
          <p:nvPr/>
        </p:nvSpPr>
        <p:spPr>
          <a:xfrm>
            <a:off x="15541625" y="29176663"/>
            <a:ext cx="1820863" cy="9493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p>
            <a:pPr fontAlgn="base"/>
            <a:r>
              <a:rPr lang="en-US" altLang="zh-CN" sz="5575" strike="noStrike" noProof="1" dirty="0">
                <a:solidFill>
                  <a:schemeClr val="hlink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+mn-cs"/>
                <a:sym typeface="Arial" panose="020B0604020202020204" pitchFamily="34" charset="0"/>
              </a:rPr>
              <a:t>Fig 3</a:t>
            </a:r>
            <a:endParaRPr lang="zh-CN" altLang="en-US" sz="5575" strike="noStrike" noProof="1" dirty="0">
              <a:solidFill>
                <a:schemeClr val="hlink"/>
              </a:solidFill>
              <a:latin typeface="华文彩云" panose="02010800040101010101" pitchFamily="2" charset="-122"/>
              <a:ea typeface="华文彩云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088" name="TextBox 22"/>
          <p:cNvSpPr/>
          <p:nvPr/>
        </p:nvSpPr>
        <p:spPr>
          <a:xfrm>
            <a:off x="0" y="5149850"/>
            <a:ext cx="32399288" cy="16494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fontAlgn="base"/>
            <a:r>
              <a:rPr lang="en-US" altLang="zh-CN" sz="5070" strike="noStrike" noProof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Times New Roman" panose="02020603050405020304" pitchFamily="18" charset="0"/>
              </a:rPr>
              <a:t>第十四届全国病毒学学术研讨会</a:t>
            </a:r>
            <a:endParaRPr lang="en-US" altLang="zh-CN" sz="5070" strike="noStrike" noProof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  <a:p>
            <a:pPr algn="ctr" fontAlgn="base"/>
            <a:r>
              <a:rPr lang="en-US" altLang="zh-CN" sz="5070" strike="noStrike" noProof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Times New Roman" panose="02020603050405020304" pitchFamily="18" charset="0"/>
              </a:rPr>
              <a:t>暨第九届武汉现代病毒学国际研讨会</a:t>
            </a:r>
            <a:r>
              <a:rPr lang="en-US" altLang="zh-CN" sz="3380" b="1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 </a:t>
            </a:r>
            <a:endParaRPr lang="zh-CN" altLang="en-US" sz="3380" b="1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089" name="TextBox 23"/>
          <p:cNvSpPr/>
          <p:nvPr/>
        </p:nvSpPr>
        <p:spPr>
          <a:xfrm>
            <a:off x="8475663" y="41221025"/>
            <a:ext cx="15473363" cy="15906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dashDot"/>
            <a:bevel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ctr" fontAlgn="base">
              <a:lnSpc>
                <a:spcPct val="120000"/>
              </a:lnSpc>
            </a:pPr>
            <a:r>
              <a:rPr lang="en-US" altLang="zh-CN" sz="4055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中国微生物学会病毒学专业委员会</a:t>
            </a:r>
            <a:endParaRPr lang="en-US" altLang="zh-CN" sz="4055" strike="noStrike" noProof="1" dirty="0">
              <a:cs typeface="+mn-cs"/>
            </a:endParaRPr>
          </a:p>
          <a:p>
            <a:pPr algn="ctr" fontAlgn="base">
              <a:lnSpc>
                <a:spcPct val="120000"/>
              </a:lnSpc>
            </a:pPr>
            <a:r>
              <a:rPr lang="en-US" altLang="zh-CN" sz="4055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病毒学国家重点实验室</a:t>
            </a:r>
            <a:endParaRPr lang="en-US" altLang="zh-CN" sz="4055" strike="noStrike" noProof="1" dirty="0">
              <a:cs typeface="+mn-cs"/>
            </a:endParaRPr>
          </a:p>
        </p:txBody>
      </p:sp>
      <p:sp>
        <p:nvSpPr>
          <p:cNvPr id="3090" name="Rectangle 8"/>
          <p:cNvSpPr/>
          <p:nvPr/>
        </p:nvSpPr>
        <p:spPr>
          <a:xfrm>
            <a:off x="9398000" y="7202488"/>
            <a:ext cx="13308013" cy="836613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ctr" anchorCtr="0">
            <a:spAutoFit/>
          </a:bodyPr>
          <a:p>
            <a:pPr algn="ctr" eaLnBrk="0" fontAlgn="base" hangingPunct="0"/>
            <a:r>
              <a:rPr lang="en-US" altLang="zh-CN" sz="4055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  <a:sym typeface="Times New Roman" panose="02020603050405020304" pitchFamily="18" charset="0"/>
              </a:rPr>
              <a:t>Title</a:t>
            </a:r>
            <a:endParaRPr lang="en-US" altLang="zh-CN" sz="4055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sym typeface="Times New Roman" panose="02020603050405020304" pitchFamily="18" charset="0"/>
            </a:endParaRPr>
          </a:p>
        </p:txBody>
      </p:sp>
      <p:sp>
        <p:nvSpPr>
          <p:cNvPr id="3091" name="Rectangle 27"/>
          <p:cNvSpPr/>
          <p:nvPr/>
        </p:nvSpPr>
        <p:spPr>
          <a:xfrm>
            <a:off x="16846550" y="19753263"/>
            <a:ext cx="7151688" cy="8475663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t" anchorCtr="0">
            <a:spAutoFit/>
          </a:bodyPr>
          <a:p>
            <a:pPr algn="just" fontAlgn="base">
              <a:lnSpc>
                <a:spcPct val="120000"/>
              </a:lnSpc>
            </a:pPr>
            <a:r>
              <a:rPr lang="zh-CN" altLang="en-US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  <a:sym typeface="Times New Roman" panose="02020603050405020304" pitchFamily="18" charset="0"/>
              </a:rPr>
              <a:t> 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Content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--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Times New Roman font size </a:t>
            </a:r>
            <a:r>
              <a:rPr lang="zh-CN" altLang="en-US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3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8</a:t>
            </a:r>
            <a:endParaRPr lang="zh-CN" altLang="en-US" sz="3210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92" name="Rectangle 30"/>
          <p:cNvSpPr/>
          <p:nvPr/>
        </p:nvSpPr>
        <p:spPr>
          <a:xfrm>
            <a:off x="8545513" y="35685413"/>
            <a:ext cx="15503525" cy="3175000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t" anchorCtr="0">
            <a:spAutoFit/>
          </a:bodyPr>
          <a:p>
            <a:pPr algn="just" fontAlgn="base">
              <a:lnSpc>
                <a:spcPct val="120000"/>
              </a:lnSpc>
            </a:pPr>
            <a:r>
              <a:rPr lang="zh-CN" altLang="en-US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  <a:sym typeface="Times New Roman" panose="02020603050405020304" pitchFamily="18" charset="0"/>
              </a:rPr>
              <a:t>     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Content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--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Times New Roman font size </a:t>
            </a:r>
            <a:r>
              <a:rPr lang="zh-CN" altLang="en-US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3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8</a:t>
            </a:r>
            <a:endParaRPr lang="zh-CN" altLang="en-US" sz="3210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93" name="Rectangle 30"/>
          <p:cNvSpPr/>
          <p:nvPr/>
        </p:nvSpPr>
        <p:spPr>
          <a:xfrm>
            <a:off x="8483600" y="38119050"/>
            <a:ext cx="15503525" cy="3175000"/>
          </a:xfrm>
          <a:prstGeom prst="rect">
            <a:avLst/>
          </a:prstGeom>
          <a:noFill/>
          <a:ln w="9525">
            <a:noFill/>
          </a:ln>
        </p:spPr>
        <p:txBody>
          <a:bodyPr lIns="214064" tIns="107032" rIns="214064" bIns="107032" anchor="t" anchorCtr="0">
            <a:spAutoFit/>
          </a:bodyPr>
          <a:p>
            <a:pPr algn="just" fontAlgn="base">
              <a:lnSpc>
                <a:spcPct val="120000"/>
              </a:lnSpc>
            </a:pPr>
            <a:r>
              <a:rPr lang="zh-CN" altLang="en-US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  <a:cs typeface="+mn-cs"/>
                <a:sym typeface="Times New Roman" panose="02020603050405020304" pitchFamily="18" charset="0"/>
              </a:rPr>
              <a:t>     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Content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  <a:sym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r>
              <a:rPr lang="en-US" altLang="zh-CN" sz="321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--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Times New Roman font size </a:t>
            </a:r>
            <a:r>
              <a:rPr lang="zh-CN" altLang="en-US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3</a:t>
            </a:r>
            <a:r>
              <a:rPr lang="en-US" altLang="zh-CN" sz="304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8</a:t>
            </a:r>
            <a:endParaRPr lang="zh-CN" altLang="en-US" sz="3210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OC_GUID" val="{2ac4fec5-3262-42f6-86fc-f61ee513f375}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06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06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定义设计方案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06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40608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8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WPS 演示</Application>
  <PresentationFormat>自定义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Times New Roman</vt:lpstr>
      <vt:lpstr>楷体_GB2312</vt:lpstr>
      <vt:lpstr>新宋体</vt:lpstr>
      <vt:lpstr>华文彩云</vt:lpstr>
      <vt:lpstr>微软雅黑</vt:lpstr>
      <vt:lpstr>隶书</vt:lpstr>
      <vt:lpstr>黑体</vt:lpstr>
      <vt:lpstr>Arial Unicode MS</vt:lpstr>
      <vt:lpstr>Arial Unicode MS</vt:lpstr>
      <vt:lpstr>Office 主题</vt:lpstr>
      <vt:lpstr>自定义设计方案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☞Ν</cp:lastModifiedBy>
  <cp:revision>10</cp:revision>
  <dcterms:created xsi:type="dcterms:W3CDTF">2017-05-11T09:57:01Z</dcterms:created>
  <dcterms:modified xsi:type="dcterms:W3CDTF">2021-09-06T04:30:37Z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86633C90F462461586A44FAAEF5074B9</vt:lpwstr>
  </property>
</Properties>
</file>