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28800425" cy="43200638"/>
  <p:notesSz cx="6858000" cy="9144000"/>
  <p:defaultTextStyle>
    <a:defPPr>
      <a:defRPr lang="en-US"/>
    </a:defPPr>
    <a:lvl1pPr marL="0" algn="l" defTabSz="632993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1pPr>
    <a:lvl2pPr marL="632993" algn="l" defTabSz="632993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2pPr>
    <a:lvl3pPr marL="1265987" algn="l" defTabSz="632993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3pPr>
    <a:lvl4pPr marL="1898980" algn="l" defTabSz="632993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4pPr>
    <a:lvl5pPr marL="2531974" algn="l" defTabSz="632993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5pPr>
    <a:lvl6pPr marL="3164967" algn="l" defTabSz="632993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6pPr>
    <a:lvl7pPr marL="3797960" algn="l" defTabSz="632993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7pPr>
    <a:lvl8pPr marL="4430954" algn="l" defTabSz="632993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8pPr>
    <a:lvl9pPr marL="5063947" algn="l" defTabSz="632993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B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8" d="100"/>
          <a:sy n="18" d="100"/>
        </p:scale>
        <p:origin x="316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2" cy="15040222"/>
          </a:xfrm>
        </p:spPr>
        <p:txBody>
          <a:bodyPr anchor="b"/>
          <a:lstStyle>
            <a:lvl1pPr algn="ctr">
              <a:defRPr sz="15947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4" y="22690338"/>
            <a:ext cx="21600318" cy="10430150"/>
          </a:xfrm>
        </p:spPr>
        <p:txBody>
          <a:bodyPr/>
          <a:lstStyle>
            <a:lvl1pPr marL="0" indent="0" algn="ctr">
              <a:buNone/>
              <a:defRPr sz="6378"/>
            </a:lvl1pPr>
            <a:lvl2pPr marL="1215140" indent="0" algn="ctr">
              <a:buNone/>
              <a:defRPr sz="5315"/>
            </a:lvl2pPr>
            <a:lvl3pPr marL="2430278" indent="0" algn="ctr">
              <a:buNone/>
              <a:defRPr sz="4784"/>
            </a:lvl3pPr>
            <a:lvl4pPr marL="3645417" indent="0" algn="ctr">
              <a:buNone/>
              <a:defRPr sz="4252"/>
            </a:lvl4pPr>
            <a:lvl5pPr marL="4860557" indent="0" algn="ctr">
              <a:buNone/>
              <a:defRPr sz="4252"/>
            </a:lvl5pPr>
            <a:lvl6pPr marL="6075697" indent="0" algn="ctr">
              <a:buNone/>
              <a:defRPr sz="4252"/>
            </a:lvl6pPr>
            <a:lvl7pPr marL="7290835" indent="0" algn="ctr">
              <a:buNone/>
              <a:defRPr sz="4252"/>
            </a:lvl7pPr>
            <a:lvl8pPr marL="8505974" indent="0" algn="ctr">
              <a:buNone/>
              <a:defRPr sz="4252"/>
            </a:lvl8pPr>
            <a:lvl9pPr marL="9721114" indent="0" algn="ctr">
              <a:buNone/>
              <a:defRPr sz="4252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8800427" cy="5744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21" t="5429" r="4421" b="87599"/>
          <a:stretch/>
        </p:blipFill>
        <p:spPr>
          <a:xfrm>
            <a:off x="-1332538" y="42112487"/>
            <a:ext cx="30139767" cy="1095201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72737" y="42291476"/>
            <a:ext cx="7649746" cy="73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154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第十九届中国生态学大会</a:t>
            </a:r>
            <a:endParaRPr lang="zh-CN" altLang="en-US" sz="4154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20802379" y="42279069"/>
            <a:ext cx="8784870" cy="73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154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https://esc2020.scimeeting.cn/</a:t>
            </a:r>
            <a:endParaRPr lang="zh-CN" altLang="en-US" sz="4154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940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88C0-A3E4-4AA0-9F3A-9D44E6A43CB2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D023-1C85-4C20-BAAE-CE634C4694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0943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30" y="2300043"/>
            <a:ext cx="24840367" cy="8350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30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31" y="40040601"/>
            <a:ext cx="6480095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B88C0-A3E4-4AA0-9F3A-9D44E6A43CB2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2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1" y="40040601"/>
            <a:ext cx="6480095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FD023-1C85-4C20-BAAE-CE634C4694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22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l" defTabSz="2430278" rtl="0" eaLnBrk="1" latinLnBrk="0" hangingPunct="1">
        <a:lnSpc>
          <a:spcPct val="90000"/>
        </a:lnSpc>
        <a:spcBef>
          <a:spcPct val="0"/>
        </a:spcBef>
        <a:buNone/>
        <a:defRPr sz="116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7569" indent="-607569" algn="l" defTabSz="2430278" rtl="0" eaLnBrk="1" latinLnBrk="0" hangingPunct="1">
        <a:lnSpc>
          <a:spcPct val="90000"/>
        </a:lnSpc>
        <a:spcBef>
          <a:spcPts val="2658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1pPr>
      <a:lvl2pPr marL="1822709" indent="-607569" algn="l" defTabSz="2430278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037848" indent="-607569" algn="l" defTabSz="2430278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5315" kern="1200">
          <a:solidFill>
            <a:schemeClr val="tx1"/>
          </a:solidFill>
          <a:latin typeface="+mn-lt"/>
          <a:ea typeface="+mn-ea"/>
          <a:cs typeface="+mn-cs"/>
        </a:defRPr>
      </a:lvl3pPr>
      <a:lvl4pPr marL="4252988" indent="-607569" algn="l" defTabSz="2430278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4" kern="1200">
          <a:solidFill>
            <a:schemeClr val="tx1"/>
          </a:solidFill>
          <a:latin typeface="+mn-lt"/>
          <a:ea typeface="+mn-ea"/>
          <a:cs typeface="+mn-cs"/>
        </a:defRPr>
      </a:lvl4pPr>
      <a:lvl5pPr marL="5468126" indent="-607569" algn="l" defTabSz="2430278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4" kern="1200">
          <a:solidFill>
            <a:schemeClr val="tx1"/>
          </a:solidFill>
          <a:latin typeface="+mn-lt"/>
          <a:ea typeface="+mn-ea"/>
          <a:cs typeface="+mn-cs"/>
        </a:defRPr>
      </a:lvl5pPr>
      <a:lvl6pPr marL="6683266" indent="-607569" algn="l" defTabSz="2430278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4" kern="1200">
          <a:solidFill>
            <a:schemeClr val="tx1"/>
          </a:solidFill>
          <a:latin typeface="+mn-lt"/>
          <a:ea typeface="+mn-ea"/>
          <a:cs typeface="+mn-cs"/>
        </a:defRPr>
      </a:lvl6pPr>
      <a:lvl7pPr marL="7898405" indent="-607569" algn="l" defTabSz="2430278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4" kern="1200">
          <a:solidFill>
            <a:schemeClr val="tx1"/>
          </a:solidFill>
          <a:latin typeface="+mn-lt"/>
          <a:ea typeface="+mn-ea"/>
          <a:cs typeface="+mn-cs"/>
        </a:defRPr>
      </a:lvl7pPr>
      <a:lvl8pPr marL="9113544" indent="-607569" algn="l" defTabSz="2430278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4" kern="1200">
          <a:solidFill>
            <a:schemeClr val="tx1"/>
          </a:solidFill>
          <a:latin typeface="+mn-lt"/>
          <a:ea typeface="+mn-ea"/>
          <a:cs typeface="+mn-cs"/>
        </a:defRPr>
      </a:lvl8pPr>
      <a:lvl9pPr marL="10328683" indent="-607569" algn="l" defTabSz="2430278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0278" rtl="0" eaLnBrk="1" latinLnBrk="0" hangingPunct="1">
        <a:defRPr sz="4784" kern="1200">
          <a:solidFill>
            <a:schemeClr val="tx1"/>
          </a:solidFill>
          <a:latin typeface="+mn-lt"/>
          <a:ea typeface="+mn-ea"/>
          <a:cs typeface="+mn-cs"/>
        </a:defRPr>
      </a:lvl1pPr>
      <a:lvl2pPr marL="1215140" algn="l" defTabSz="2430278" rtl="0" eaLnBrk="1" latinLnBrk="0" hangingPunct="1">
        <a:defRPr sz="4784" kern="1200">
          <a:solidFill>
            <a:schemeClr val="tx1"/>
          </a:solidFill>
          <a:latin typeface="+mn-lt"/>
          <a:ea typeface="+mn-ea"/>
          <a:cs typeface="+mn-cs"/>
        </a:defRPr>
      </a:lvl2pPr>
      <a:lvl3pPr marL="2430278" algn="l" defTabSz="2430278" rtl="0" eaLnBrk="1" latinLnBrk="0" hangingPunct="1">
        <a:defRPr sz="4784" kern="1200">
          <a:solidFill>
            <a:schemeClr val="tx1"/>
          </a:solidFill>
          <a:latin typeface="+mn-lt"/>
          <a:ea typeface="+mn-ea"/>
          <a:cs typeface="+mn-cs"/>
        </a:defRPr>
      </a:lvl3pPr>
      <a:lvl4pPr marL="3645417" algn="l" defTabSz="2430278" rtl="0" eaLnBrk="1" latinLnBrk="0" hangingPunct="1">
        <a:defRPr sz="4784" kern="1200">
          <a:solidFill>
            <a:schemeClr val="tx1"/>
          </a:solidFill>
          <a:latin typeface="+mn-lt"/>
          <a:ea typeface="+mn-ea"/>
          <a:cs typeface="+mn-cs"/>
        </a:defRPr>
      </a:lvl4pPr>
      <a:lvl5pPr marL="4860557" algn="l" defTabSz="2430278" rtl="0" eaLnBrk="1" latinLnBrk="0" hangingPunct="1">
        <a:defRPr sz="4784" kern="1200">
          <a:solidFill>
            <a:schemeClr val="tx1"/>
          </a:solidFill>
          <a:latin typeface="+mn-lt"/>
          <a:ea typeface="+mn-ea"/>
          <a:cs typeface="+mn-cs"/>
        </a:defRPr>
      </a:lvl5pPr>
      <a:lvl6pPr marL="6075697" algn="l" defTabSz="2430278" rtl="0" eaLnBrk="1" latinLnBrk="0" hangingPunct="1">
        <a:defRPr sz="4784" kern="1200">
          <a:solidFill>
            <a:schemeClr val="tx1"/>
          </a:solidFill>
          <a:latin typeface="+mn-lt"/>
          <a:ea typeface="+mn-ea"/>
          <a:cs typeface="+mn-cs"/>
        </a:defRPr>
      </a:lvl6pPr>
      <a:lvl7pPr marL="7290835" algn="l" defTabSz="2430278" rtl="0" eaLnBrk="1" latinLnBrk="0" hangingPunct="1">
        <a:defRPr sz="4784" kern="1200">
          <a:solidFill>
            <a:schemeClr val="tx1"/>
          </a:solidFill>
          <a:latin typeface="+mn-lt"/>
          <a:ea typeface="+mn-ea"/>
          <a:cs typeface="+mn-cs"/>
        </a:defRPr>
      </a:lvl7pPr>
      <a:lvl8pPr marL="8505974" algn="l" defTabSz="2430278" rtl="0" eaLnBrk="1" latinLnBrk="0" hangingPunct="1">
        <a:defRPr sz="4784" kern="1200">
          <a:solidFill>
            <a:schemeClr val="tx1"/>
          </a:solidFill>
          <a:latin typeface="+mn-lt"/>
          <a:ea typeface="+mn-ea"/>
          <a:cs typeface="+mn-cs"/>
        </a:defRPr>
      </a:lvl8pPr>
      <a:lvl9pPr marL="9721114" algn="l" defTabSz="2430278" rtl="0" eaLnBrk="1" latinLnBrk="0" hangingPunct="1">
        <a:defRPr sz="47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692" y="7146593"/>
            <a:ext cx="19942560" cy="342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9"/>
          <p:cNvSpPr>
            <a:spLocks noChangeArrowheads="1"/>
          </p:cNvSpPr>
          <p:nvPr/>
        </p:nvSpPr>
        <p:spPr bwMode="auto">
          <a:xfrm>
            <a:off x="4653540" y="7438042"/>
            <a:ext cx="19639650" cy="346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5770" tIns="97885" rIns="195770" bIns="97885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zh-CN" altLang="en-US" sz="5192" b="1" dirty="0">
                <a:latin typeface="黑体" panose="02010609060101010101" pitchFamily="49" charset="-122"/>
                <a:ea typeface="黑体" panose="02010609060101010101" pitchFamily="49" charset="-122"/>
              </a:rPr>
              <a:t>中文题目采用黑体</a:t>
            </a:r>
            <a:r>
              <a:rPr lang="en-US" altLang="zh-CN" sz="5192" b="1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5192" b="1" dirty="0">
                <a:latin typeface="黑体" panose="02010609060101010101" pitchFamily="49" charset="-122"/>
                <a:ea typeface="黑体" panose="02010609060101010101" pitchFamily="49" charset="-122"/>
              </a:rPr>
              <a:t>号字体（</a:t>
            </a:r>
            <a:r>
              <a:rPr lang="en-US" altLang="zh-CN" sz="5192" b="1" dirty="0">
                <a:latin typeface="黑体" panose="02010609060101010101" pitchFamily="49" charset="-122"/>
                <a:ea typeface="黑体" panose="02010609060101010101" pitchFamily="49" charset="-122"/>
              </a:rPr>
              <a:t>1.5</a:t>
            </a:r>
            <a:r>
              <a:rPr lang="zh-CN" altLang="en-US" sz="5192" b="1" dirty="0">
                <a:latin typeface="黑体" panose="02010609060101010101" pitchFamily="49" charset="-122"/>
                <a:ea typeface="黑体" panose="02010609060101010101" pitchFamily="49" charset="-122"/>
              </a:rPr>
              <a:t>倍行间距，段前</a:t>
            </a:r>
            <a:r>
              <a:rPr lang="en-US" altLang="zh-CN" sz="5192" b="1" dirty="0"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zh-CN" altLang="en-US" sz="5192" b="1" dirty="0">
                <a:latin typeface="黑体" panose="02010609060101010101" pitchFamily="49" charset="-122"/>
                <a:ea typeface="黑体" panose="02010609060101010101" pitchFamily="49" charset="-122"/>
              </a:rPr>
              <a:t>，断后</a:t>
            </a:r>
            <a:r>
              <a:rPr lang="en-US" altLang="zh-CN" sz="5192" b="1" dirty="0"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zh-CN" altLang="en-US" sz="5192" b="1" dirty="0">
                <a:latin typeface="黑体" panose="02010609060101010101" pitchFamily="49" charset="-122"/>
                <a:ea typeface="黑体" panose="02010609060101010101" pitchFamily="49" charset="-122"/>
              </a:rPr>
              <a:t>） </a:t>
            </a:r>
            <a:endParaRPr lang="en-US" altLang="zh-CN" sz="5192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985" dirty="0">
                <a:latin typeface="+mn-ea"/>
                <a:ea typeface="+mn-ea"/>
              </a:rPr>
              <a:t>作者：</a:t>
            </a:r>
            <a:r>
              <a:rPr lang="en-US" altLang="zh-CN" sz="2985" dirty="0">
                <a:latin typeface="+mn-ea"/>
                <a:ea typeface="+mn-ea"/>
              </a:rPr>
              <a:t>23</a:t>
            </a:r>
            <a:r>
              <a:rPr lang="zh-CN" altLang="en-US" sz="2985" dirty="0">
                <a:latin typeface="+mn-ea"/>
                <a:ea typeface="+mn-ea"/>
              </a:rPr>
              <a:t>号宋体 （</a:t>
            </a:r>
            <a:r>
              <a:rPr lang="en-US" altLang="zh-CN" sz="2985" dirty="0">
                <a:latin typeface="+mn-ea"/>
                <a:ea typeface="+mn-ea"/>
              </a:rPr>
              <a:t>1.5</a:t>
            </a:r>
            <a:r>
              <a:rPr lang="zh-CN" altLang="en-US" sz="2985" dirty="0">
                <a:latin typeface="+mn-ea"/>
                <a:ea typeface="+mn-ea"/>
              </a:rPr>
              <a:t>倍行间距，段前</a:t>
            </a:r>
            <a:r>
              <a:rPr lang="en-US" altLang="zh-CN" sz="2985" dirty="0">
                <a:latin typeface="+mn-ea"/>
                <a:ea typeface="+mn-ea"/>
              </a:rPr>
              <a:t>0</a:t>
            </a:r>
            <a:r>
              <a:rPr lang="zh-CN" altLang="en-US" sz="2985" dirty="0">
                <a:latin typeface="+mn-ea"/>
                <a:ea typeface="+mn-ea"/>
              </a:rPr>
              <a:t>，断后</a:t>
            </a:r>
            <a:r>
              <a:rPr lang="en-US" altLang="zh-CN" sz="2985" dirty="0">
                <a:latin typeface="+mn-ea"/>
                <a:ea typeface="+mn-ea"/>
              </a:rPr>
              <a:t>0</a:t>
            </a:r>
            <a:r>
              <a:rPr lang="zh-CN" altLang="en-US" sz="2985" dirty="0">
                <a:latin typeface="+mn-ea"/>
                <a:ea typeface="+mn-ea"/>
              </a:rPr>
              <a:t>）</a:t>
            </a:r>
            <a:endParaRPr lang="en-US" altLang="zh-CN" sz="2985" dirty="0">
              <a:latin typeface="+mn-ea"/>
              <a:ea typeface="+mn-ea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zh-CN" altLang="en-US" sz="2985" dirty="0">
                <a:latin typeface="+mn-ea"/>
                <a:ea typeface="+mn-ea"/>
              </a:rPr>
              <a:t>单位：</a:t>
            </a:r>
            <a:r>
              <a:rPr lang="en-US" altLang="zh-CN" sz="2985" dirty="0">
                <a:latin typeface="+mn-ea"/>
                <a:ea typeface="+mn-ea"/>
              </a:rPr>
              <a:t>23</a:t>
            </a:r>
            <a:r>
              <a:rPr lang="zh-CN" altLang="en-US" sz="2985" dirty="0">
                <a:latin typeface="+mn-ea"/>
                <a:ea typeface="+mn-ea"/>
              </a:rPr>
              <a:t>号宋体 </a:t>
            </a:r>
            <a:r>
              <a:rPr lang="zh-CN" altLang="en-US" sz="2985" dirty="0">
                <a:latin typeface="+mn-ea"/>
              </a:rPr>
              <a:t>（</a:t>
            </a:r>
            <a:r>
              <a:rPr lang="en-US" altLang="zh-CN" sz="2985" dirty="0">
                <a:latin typeface="+mn-ea"/>
              </a:rPr>
              <a:t>1.5</a:t>
            </a:r>
            <a:r>
              <a:rPr lang="zh-CN" altLang="en-US" sz="2985" dirty="0">
                <a:latin typeface="+mn-ea"/>
              </a:rPr>
              <a:t>倍行间距，段前</a:t>
            </a:r>
            <a:r>
              <a:rPr lang="en-US" altLang="zh-CN" sz="2985" dirty="0">
                <a:latin typeface="+mn-ea"/>
              </a:rPr>
              <a:t>0</a:t>
            </a:r>
            <a:r>
              <a:rPr lang="zh-CN" altLang="en-US" sz="2985" dirty="0">
                <a:latin typeface="+mn-ea"/>
              </a:rPr>
              <a:t>，断后</a:t>
            </a:r>
            <a:r>
              <a:rPr lang="en-US" altLang="zh-CN" sz="2985" dirty="0">
                <a:latin typeface="+mn-ea"/>
              </a:rPr>
              <a:t>0</a:t>
            </a:r>
            <a:r>
              <a:rPr lang="zh-CN" altLang="en-US" sz="2985" dirty="0">
                <a:latin typeface="+mn-ea"/>
              </a:rPr>
              <a:t>）</a:t>
            </a:r>
            <a:endParaRPr lang="en-US" altLang="zh-CN" sz="2985" dirty="0">
              <a:latin typeface="+mn-ea"/>
            </a:endParaRPr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n-US" altLang="zh-CN" sz="2985" dirty="0">
              <a:latin typeface="+mn-ea"/>
              <a:ea typeface="+mn-ea"/>
            </a:endParaRP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2088592" y="12672327"/>
            <a:ext cx="12874676" cy="3117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5770" tIns="97885" rIns="195770" bIns="97885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283" b="1" dirty="0">
                <a:solidFill>
                  <a:srgbClr val="0070C0"/>
                </a:solidFill>
              </a:rPr>
              <a:t>目的</a:t>
            </a:r>
            <a:endParaRPr lang="en-US" altLang="zh-CN" sz="4283" b="1" dirty="0">
              <a:solidFill>
                <a:srgbClr val="0070C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283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283" dirty="0"/>
          </a:p>
          <a:p>
            <a:pPr eaLnBrk="1" hangingPunct="1"/>
            <a:endParaRPr lang="en-US" altLang="zh-CN" sz="4283" dirty="0"/>
          </a:p>
          <a:p>
            <a:pPr eaLnBrk="1" hangingPunct="1"/>
            <a:r>
              <a:rPr lang="zh-CN" altLang="en-US" sz="4283" b="1" dirty="0">
                <a:solidFill>
                  <a:srgbClr val="0070C0"/>
                </a:solidFill>
              </a:rPr>
              <a:t>方法</a:t>
            </a:r>
            <a:endParaRPr lang="en-US" altLang="zh-CN" sz="4283" b="1" dirty="0">
              <a:solidFill>
                <a:srgbClr val="0070C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283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283" dirty="0"/>
          </a:p>
          <a:p>
            <a:pPr eaLnBrk="1" hangingPunct="1"/>
            <a:endParaRPr lang="en-US" altLang="zh-CN" sz="4283" dirty="0"/>
          </a:p>
          <a:p>
            <a:pPr eaLnBrk="1" hangingPunct="1"/>
            <a:r>
              <a:rPr lang="zh-CN" altLang="en-US" sz="4283" b="1" dirty="0">
                <a:solidFill>
                  <a:srgbClr val="0070C0"/>
                </a:solidFill>
              </a:rPr>
              <a:t>结果</a:t>
            </a:r>
            <a:endParaRPr lang="en-US" altLang="zh-CN" sz="4283" b="1" dirty="0">
              <a:solidFill>
                <a:srgbClr val="0070C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283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283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283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283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4283" dirty="0"/>
          </a:p>
          <a:p>
            <a:pPr eaLnBrk="1" hangingPunct="1"/>
            <a:endParaRPr lang="zh-CN" altLang="en-US" sz="4283" dirty="0"/>
          </a:p>
        </p:txBody>
      </p:sp>
      <p:pic>
        <p:nvPicPr>
          <p:cNvPr id="6" name="图片 14" descr="屏幕剪辑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3968" y="13469781"/>
            <a:ext cx="9717825" cy="1201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15"/>
          <p:cNvSpPr>
            <a:spLocks noChangeArrowheads="1"/>
          </p:cNvSpPr>
          <p:nvPr/>
        </p:nvSpPr>
        <p:spPr bwMode="auto">
          <a:xfrm>
            <a:off x="16200392" y="27730225"/>
            <a:ext cx="9717825" cy="1166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5770" tIns="97885" rIns="195770" bIns="97885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894" b="1" dirty="0">
                <a:solidFill>
                  <a:srgbClr val="0070C0"/>
                </a:solidFill>
              </a:rPr>
              <a:t>结论</a:t>
            </a:r>
            <a:endParaRPr lang="en-US" altLang="zh-CN" sz="3894" b="1" dirty="0">
              <a:solidFill>
                <a:srgbClr val="0070C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154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154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154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154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4154" dirty="0"/>
          </a:p>
        </p:txBody>
      </p:sp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2121563" y="11192810"/>
            <a:ext cx="22357592" cy="117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7009" b="1" dirty="0">
                <a:solidFill>
                  <a:srgbClr val="FF0000"/>
                </a:solidFill>
              </a:rPr>
              <a:t>请勿改变页面大小、增加页数，排版样式可以自主修改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8700778" y="25280750"/>
            <a:ext cx="3706491" cy="590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35" b="1" dirty="0">
                <a:solidFill>
                  <a:schemeClr val="accent1">
                    <a:lumMod val="75000"/>
                  </a:schemeClr>
                </a:solidFill>
              </a:rPr>
              <a:t>图  表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5"/>
          <a:stretch/>
        </p:blipFill>
        <p:spPr>
          <a:xfrm>
            <a:off x="0" y="-24663"/>
            <a:ext cx="28800425" cy="6615963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23918779" y="39752353"/>
            <a:ext cx="4144781" cy="2753153"/>
            <a:chOff x="21059304" y="39394892"/>
            <a:chExt cx="4423535" cy="2502568"/>
          </a:xfrm>
        </p:grpSpPr>
        <p:sp>
          <p:nvSpPr>
            <p:cNvPr id="12" name="圆角矩形 11"/>
            <p:cNvSpPr/>
            <p:nvPr/>
          </p:nvSpPr>
          <p:spPr>
            <a:xfrm>
              <a:off x="21059304" y="39394892"/>
              <a:ext cx="4423535" cy="2502568"/>
            </a:xfrm>
            <a:prstGeom prst="roundRect">
              <a:avLst/>
            </a:prstGeom>
            <a:solidFill>
              <a:srgbClr val="E1FBF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1430270" y="39577327"/>
              <a:ext cx="3681601" cy="1932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5400" b="1" dirty="0" smtClean="0">
                  <a:solidFill>
                    <a:schemeClr val="accent1">
                      <a:lumMod val="50000"/>
                    </a:schemeClr>
                  </a:solidFill>
                  <a:latin typeface="Agency FB" panose="020B0503020202020204" pitchFamily="34" charset="0"/>
                </a:rPr>
                <a:t>编号：</a:t>
              </a:r>
              <a:endParaRPr lang="en-US" altLang="zh-CN" sz="5400" b="1" dirty="0" smtClean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5400" b="1" dirty="0" smtClean="0">
                  <a:solidFill>
                    <a:schemeClr val="accent1">
                      <a:lumMod val="50000"/>
                    </a:schemeClr>
                  </a:solidFill>
                  <a:latin typeface="Agency FB" panose="020B0503020202020204" pitchFamily="34" charset="0"/>
                </a:rPr>
                <a:t>SXX-XX</a:t>
              </a:r>
              <a:endParaRPr lang="zh-CN" altLang="en-US" sz="54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3588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5" id="{09939188-3EC9-4E45-B8BF-23EFDD5156D6}" vid="{017BB713-193A-4130-AFA9-BC89F335A0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演示文稿5</Template>
  <TotalTime>17</TotalTime>
  <Words>1099</Words>
  <Application>Microsoft Office PowerPoint</Application>
  <PresentationFormat>自定义</PresentationFormat>
  <Paragraphs>19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等线</vt:lpstr>
      <vt:lpstr>等线 Light</vt:lpstr>
      <vt:lpstr>黑体</vt:lpstr>
      <vt:lpstr>宋体</vt:lpstr>
      <vt:lpstr>微软雅黑</vt:lpstr>
      <vt:lpstr>Agency FB</vt:lpstr>
      <vt:lpstr>Arial</vt:lpstr>
      <vt:lpstr>Calibri</vt:lpstr>
      <vt:lpstr>Calibri Light</vt:lpstr>
      <vt:lpstr>Times New Roman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Windows 用户</cp:lastModifiedBy>
  <cp:revision>4</cp:revision>
  <dcterms:created xsi:type="dcterms:W3CDTF">2020-09-04T07:18:48Z</dcterms:created>
  <dcterms:modified xsi:type="dcterms:W3CDTF">2021-09-08T02:54:18Z</dcterms:modified>
</cp:coreProperties>
</file>