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</p:sldIdLst>
  <p:sldSz cx="18722975" cy="33282255"/>
  <p:notesSz cx="6858000" cy="9144000"/>
  <p:defaultTextStyle>
    <a:defPPr>
      <a:defRPr lang="zh-CN"/>
    </a:defPPr>
    <a:lvl1pPr marL="0" lvl="0" indent="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lvl="1" indent="-73025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lvl="2" indent="-146050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lvl="3" indent="-219202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lvl="4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1920" y="-516"/>
      </p:cViewPr>
      <p:guideLst>
        <p:guide orient="horz" pos="10485"/>
        <p:guide pos="5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975" y="5446713"/>
            <a:ext cx="14043025" cy="115871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39975" y="17479963"/>
            <a:ext cx="14043025" cy="80359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398500" y="1771650"/>
            <a:ext cx="4037013" cy="28205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87463" y="1771650"/>
            <a:ext cx="11958637" cy="28205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39975" y="5446713"/>
            <a:ext cx="14043025" cy="115871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39975" y="17479963"/>
            <a:ext cx="14043025" cy="80359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7938" y="8297863"/>
            <a:ext cx="16148050" cy="138445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22272625"/>
            <a:ext cx="16148050" cy="728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87463" y="8859838"/>
            <a:ext cx="7997825" cy="21116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37688" y="8859838"/>
            <a:ext cx="7997825" cy="21116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9050" y="1771650"/>
            <a:ext cx="16149638" cy="6432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89050" y="8158163"/>
            <a:ext cx="7921625" cy="3998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89050" y="12157075"/>
            <a:ext cx="7921625" cy="17881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478963" y="8158163"/>
            <a:ext cx="7959725" cy="3998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478963" y="12157075"/>
            <a:ext cx="7959725" cy="17881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9050" y="2219325"/>
            <a:ext cx="6038850" cy="7766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59725" y="4792663"/>
            <a:ext cx="9478963" cy="23650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89050" y="9985375"/>
            <a:ext cx="6038850" cy="18497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9050" y="2219325"/>
            <a:ext cx="6038850" cy="7766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959725" y="4792663"/>
            <a:ext cx="9478963" cy="236505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89050" y="9985375"/>
            <a:ext cx="6038850" cy="18497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398500" y="1771650"/>
            <a:ext cx="4037013" cy="28205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87463" y="1771650"/>
            <a:ext cx="11958637" cy="28205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7938" y="8297863"/>
            <a:ext cx="16148050" cy="138445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7938" y="22272625"/>
            <a:ext cx="16148050" cy="728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87463" y="8859838"/>
            <a:ext cx="7997825" cy="21116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37688" y="8859838"/>
            <a:ext cx="7997825" cy="21116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9050" y="1771650"/>
            <a:ext cx="16149638" cy="6432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89050" y="8158163"/>
            <a:ext cx="7921625" cy="3998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89050" y="12157075"/>
            <a:ext cx="7921625" cy="17881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478963" y="8158163"/>
            <a:ext cx="7959725" cy="3998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478963" y="12157075"/>
            <a:ext cx="7959725" cy="17881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9050" y="2219325"/>
            <a:ext cx="6038850" cy="7766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59725" y="4792663"/>
            <a:ext cx="9478963" cy="23650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89050" y="9985375"/>
            <a:ext cx="6038850" cy="18497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9050" y="2219325"/>
            <a:ext cx="6038850" cy="7766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959725" y="4792663"/>
            <a:ext cx="9478963" cy="236505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89050" y="9985375"/>
            <a:ext cx="6038850" cy="18497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287463" y="1771650"/>
            <a:ext cx="16148050" cy="64325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1287463" y="8859838"/>
            <a:ext cx="16148050" cy="211169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87463" y="30846713"/>
            <a:ext cx="4211638" cy="1773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2658B-2F94-4C29-B455-D531851E91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02363" y="30846713"/>
            <a:ext cx="6318250" cy="1773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223875" y="30846713"/>
            <a:ext cx="4211638" cy="1773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287463" y="1771650"/>
            <a:ext cx="16148050" cy="64325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1287463" y="8859838"/>
            <a:ext cx="16148050" cy="211169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87463" y="30846713"/>
            <a:ext cx="4211638" cy="1773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9EF782-0F0A-46E0-93D2-01A2012514F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202363" y="30846713"/>
            <a:ext cx="6318250" cy="1773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223875" y="30846713"/>
            <a:ext cx="4211638" cy="1773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074" name="图片 2" descr="G:\360MoveData\Users\Administrator\Desktop\e7d754ba686a03d55b803f3374bb86a.jpge7d754ba686a03d55b803f3374bb86a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" y="7938"/>
            <a:ext cx="18714085" cy="3327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5" y="4672013"/>
            <a:ext cx="15363825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矩形 9"/>
          <p:cNvSpPr/>
          <p:nvPr/>
        </p:nvSpPr>
        <p:spPr>
          <a:xfrm>
            <a:off x="1812925" y="5197475"/>
            <a:ext cx="15130463" cy="1506538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>
            <a:spAutoFit/>
          </a:bodyPr>
          <a:p>
            <a:pPr algn="ctr" eaLnBrk="1" hangingPunct="1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>
                <a:latin typeface="Calibri" panose="020F0502020204030204" pitchFamily="34" charset="0"/>
              </a:rPr>
              <a:t>                         作者：</a:t>
            </a:r>
            <a:r>
              <a:rPr lang="en-US" altLang="zh-CN" sz="2300" dirty="0">
                <a:latin typeface="Calibri" panose="020F0502020204030204" pitchFamily="34" charset="0"/>
              </a:rPr>
              <a:t>23</a:t>
            </a:r>
            <a:r>
              <a:rPr lang="zh-CN" altLang="en-US" sz="2300" dirty="0">
                <a:latin typeface="Calibri" panose="020F0502020204030204" pitchFamily="34" charset="0"/>
              </a:rPr>
              <a:t>号宋体  </a:t>
            </a:r>
            <a:r>
              <a:rPr lang="en-US" altLang="zh-CN" sz="2300" dirty="0">
                <a:latin typeface="Calibri" panose="020F0502020204030204" pitchFamily="34" charset="0"/>
              </a:rPr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>
                <a:latin typeface="Calibri" panose="020F0502020204030204" pitchFamily="34" charset="0"/>
              </a:rPr>
              <a:t>Author</a:t>
            </a:r>
            <a:r>
              <a:rPr lang="zh-CN" altLang="en-US" sz="2300" dirty="0">
                <a:latin typeface="Calibri" panose="020F0502020204030204" pitchFamily="34" charset="0"/>
              </a:rPr>
              <a:t>：</a:t>
            </a:r>
            <a:r>
              <a:rPr lang="en-US" altLang="zh-CN" sz="2300" dirty="0">
                <a:latin typeface="Calibri" panose="020F0502020204030204" pitchFamily="34" charset="0"/>
              </a:rPr>
              <a:t>23</a:t>
            </a:r>
            <a:r>
              <a:rPr lang="zh-CN" altLang="en-US" sz="2300" dirty="0">
                <a:latin typeface="Calibri" panose="020F0502020204030204" pitchFamily="34" charset="0"/>
              </a:rPr>
              <a:t>  </a:t>
            </a:r>
            <a:r>
              <a:rPr lang="en-US" altLang="zh-CN" sz="2300" dirty="0">
                <a:latin typeface="Calibri" panose="020F0502020204030204" pitchFamily="34" charset="0"/>
              </a:rPr>
              <a:t>Arial</a:t>
            </a:r>
            <a:r>
              <a:rPr lang="zh-CN" altLang="en-US" sz="2300" dirty="0">
                <a:latin typeface="Calibri" panose="020F0502020204030204" pitchFamily="34" charset="0"/>
              </a:rPr>
              <a:t>）</a:t>
            </a:r>
            <a:r>
              <a:rPr lang="en-US" altLang="zh-CN" sz="2300" dirty="0">
                <a:latin typeface="Calibri" panose="020F0502020204030204" pitchFamily="34" charset="0"/>
              </a:rPr>
              <a:t> </a:t>
            </a:r>
            <a:endParaRPr lang="en-US" altLang="zh-CN" sz="23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zh-CN" altLang="en-US" sz="2300" dirty="0">
                <a:latin typeface="Calibri" panose="020F0502020204030204" pitchFamily="34" charset="0"/>
              </a:rPr>
              <a:t>                                  单位：</a:t>
            </a:r>
            <a:r>
              <a:rPr lang="en-US" altLang="zh-CN" sz="2300" dirty="0">
                <a:latin typeface="Calibri" panose="020F0502020204030204" pitchFamily="34" charset="0"/>
              </a:rPr>
              <a:t>23</a:t>
            </a:r>
            <a:r>
              <a:rPr lang="zh-CN" altLang="en-US" sz="2300" dirty="0">
                <a:latin typeface="Calibri" panose="020F0502020204030204" pitchFamily="34" charset="0"/>
              </a:rPr>
              <a:t>号宋体 </a:t>
            </a:r>
            <a:r>
              <a:rPr lang="en-US" altLang="zh-CN" sz="2300" dirty="0">
                <a:latin typeface="Calibri" panose="020F0502020204030204" pitchFamily="34" charset="0"/>
              </a:rPr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>
                <a:latin typeface="Calibri" panose="020F0502020204030204" pitchFamily="34" charset="0"/>
              </a:rPr>
              <a:t>Organzation</a:t>
            </a:r>
            <a:r>
              <a:rPr lang="zh-CN" altLang="en-US" sz="2300" dirty="0">
                <a:latin typeface="Calibri" panose="020F0502020204030204" pitchFamily="34" charset="0"/>
              </a:rPr>
              <a:t>：</a:t>
            </a:r>
            <a:r>
              <a:rPr lang="en-US" altLang="zh-CN" sz="2300" dirty="0">
                <a:latin typeface="Calibri" panose="020F0502020204030204" pitchFamily="34" charset="0"/>
              </a:rPr>
              <a:t>23</a:t>
            </a:r>
            <a:r>
              <a:rPr lang="zh-CN" altLang="en-US" sz="2300" dirty="0">
                <a:latin typeface="Calibri" panose="020F0502020204030204" pitchFamily="34" charset="0"/>
              </a:rPr>
              <a:t> </a:t>
            </a:r>
            <a:r>
              <a:rPr lang="en-US" altLang="zh-CN" sz="2300" dirty="0">
                <a:latin typeface="Calibri" panose="020F0502020204030204" pitchFamily="34" charset="0"/>
              </a:rPr>
              <a:t>Arial</a:t>
            </a:r>
            <a:r>
              <a:rPr lang="zh-CN" altLang="en-US" sz="2300" dirty="0">
                <a:latin typeface="Calibri" panose="020F0502020204030204" pitchFamily="34" charset="0"/>
              </a:rPr>
              <a:t>）</a:t>
            </a:r>
            <a:endParaRPr lang="en-US" altLang="zh-CN" sz="2300" dirty="0">
              <a:latin typeface="Calibri" panose="020F0502020204030204" pitchFamily="34" charset="0"/>
            </a:endParaRPr>
          </a:p>
        </p:txBody>
      </p:sp>
      <p:sp>
        <p:nvSpPr>
          <p:cNvPr id="3077" name="TextBox 11"/>
          <p:cNvSpPr txBox="1"/>
          <p:nvPr/>
        </p:nvSpPr>
        <p:spPr>
          <a:xfrm>
            <a:off x="581025" y="9151938"/>
            <a:ext cx="9918700" cy="24574500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>
            <a:spAutoFit/>
          </a:bodyPr>
          <a:p>
            <a:pPr eaLnBrk="1" hangingPunct="1"/>
            <a:r>
              <a:rPr lang="zh-CN" altLang="en-US" sz="3300" b="1" dirty="0">
                <a:latin typeface="Calibri" panose="020F0502020204030204" pitchFamily="34" charset="0"/>
              </a:rPr>
              <a:t>目的</a:t>
            </a:r>
            <a:endParaRPr lang="en-US" altLang="zh-CN" sz="33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300" dirty="0">
                <a:latin typeface="Calibri" panose="020F0502020204030204" pitchFamily="3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3300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300" b="1" dirty="0">
                <a:latin typeface="Calibri" panose="020F0502020204030204" pitchFamily="34" charset="0"/>
              </a:rPr>
              <a:t>方法</a:t>
            </a:r>
            <a:endParaRPr lang="en-US" altLang="zh-CN" sz="33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300" dirty="0">
                <a:latin typeface="Calibri" panose="020F0502020204030204" pitchFamily="3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3300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300" b="1" dirty="0">
                <a:latin typeface="Calibri" panose="020F0502020204030204" pitchFamily="34" charset="0"/>
              </a:rPr>
              <a:t>结果</a:t>
            </a:r>
            <a:endParaRPr lang="en-US" altLang="zh-CN" sz="33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300" dirty="0">
                <a:latin typeface="Calibri" panose="020F0502020204030204" pitchFamily="3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300" dirty="0">
                <a:latin typeface="Calibri" panose="020F0502020204030204" pitchFamily="3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3300" dirty="0">
              <a:latin typeface="Calibri" panose="020F0502020204030204" pitchFamily="34" charset="0"/>
            </a:endParaRPr>
          </a:p>
          <a:p>
            <a:pPr eaLnBrk="1" hangingPunct="1"/>
            <a:endParaRPr lang="zh-CN" altLang="en-US" sz="3300" dirty="0">
              <a:latin typeface="Calibri" panose="020F0502020204030204" pitchFamily="34" charset="0"/>
            </a:endParaRPr>
          </a:p>
        </p:txBody>
      </p:sp>
      <p:pic>
        <p:nvPicPr>
          <p:cNvPr id="3078" name="图片 14" descr="屏幕剪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813" y="9766300"/>
            <a:ext cx="7486650" cy="925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矩形 15"/>
          <p:cNvSpPr/>
          <p:nvPr/>
        </p:nvSpPr>
        <p:spPr>
          <a:xfrm>
            <a:off x="10499725" y="19343688"/>
            <a:ext cx="7486650" cy="8985250"/>
          </a:xfrm>
          <a:prstGeom prst="rect">
            <a:avLst/>
          </a:prstGeom>
          <a:noFill/>
          <a:ln w="9525">
            <a:noFill/>
          </a:ln>
        </p:spPr>
        <p:txBody>
          <a:bodyPr lIns="150822" tIns="75411" rIns="150822" bIns="75411">
            <a:spAutoFit/>
          </a:bodyPr>
          <a:p>
            <a:pPr eaLnBrk="1" hangingPunct="1"/>
            <a:r>
              <a:rPr lang="zh-CN" altLang="en-US" sz="3000" b="1" dirty="0">
                <a:latin typeface="Calibri" panose="020F0502020204030204" pitchFamily="34" charset="0"/>
              </a:rPr>
              <a:t>结论</a:t>
            </a:r>
            <a:endParaRPr lang="en-US" altLang="zh-CN" sz="3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200" dirty="0">
                <a:latin typeface="Calibri" panose="020F0502020204030204" pitchFamily="3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zh-CN" altLang="en-US" sz="3200" dirty="0">
                <a:latin typeface="Calibri" panose="020F0502020204030204" pitchFamily="34" charset="0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>
              <a:latin typeface="Calibri" panose="020F0502020204030204" pitchFamily="34" charset="0"/>
            </a:endParaRPr>
          </a:p>
          <a:p>
            <a:pPr eaLnBrk="1" hangingPunct="1"/>
            <a:endParaRPr lang="en-US" altLang="zh-CN" sz="3200" dirty="0">
              <a:latin typeface="Calibri" panose="020F0502020204030204" pitchFamily="34" charset="0"/>
            </a:endParaRPr>
          </a:p>
        </p:txBody>
      </p:sp>
      <p:sp>
        <p:nvSpPr>
          <p:cNvPr id="3080" name="矩形 1"/>
          <p:cNvSpPr/>
          <p:nvPr/>
        </p:nvSpPr>
        <p:spPr>
          <a:xfrm>
            <a:off x="606425" y="8012113"/>
            <a:ext cx="1722437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请勿改变页面大小、不可增加页数，排版样式可以自主修改（正式壁报请删除红字）</a:t>
            </a:r>
            <a:endParaRPr lang="zh-CN" altLang="en-US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WPS 演示</Application>
  <PresentationFormat>自定义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等线 Light</vt:lpstr>
      <vt:lpstr>等线</vt:lpstr>
      <vt:lpstr>黑体</vt:lpstr>
      <vt:lpstr>微软雅黑</vt:lpstr>
      <vt:lpstr>Arial Unicode MS</vt:lpstr>
      <vt:lpstr>自定义设计方案</vt:lpstr>
      <vt:lpstr>1_自定义设计方案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歪星仁</cp:lastModifiedBy>
  <cp:revision>43</cp:revision>
  <dcterms:created xsi:type="dcterms:W3CDTF">2012-09-14T09:49:00Z</dcterms:created>
  <dcterms:modified xsi:type="dcterms:W3CDTF">2021-09-09T01:46:48Z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7B35F305B72D4BC2A177D4515B26A24A</vt:lpwstr>
  </property>
</Properties>
</file>