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64" y="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725171-F5F6-49F2-8126-5D1361F81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498395-D3D5-4E80-922F-67A330882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0C5151-8E74-4D25-B2C2-955C81FE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AF4-DE6F-40D5-8E1A-D6AE6CF28410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CFE338-78DC-4668-92BB-8C0D52C5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81587C-E128-41E6-8E00-BE959EF7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D250-2CB0-4C45-A97E-37BFDB69C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83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46E98-88F9-49F6-BB41-8C90FDF6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EBB27A-BD5B-45B1-8864-A9BCDE5B6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94186F-8685-442E-9FC9-DDE67CE0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AF4-DE6F-40D5-8E1A-D6AE6CF28410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460ED0-DE6C-406A-8635-7059EE9D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E82F29-AB3D-460E-811C-F72E67CF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D250-2CB0-4C45-A97E-37BFDB69C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0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D9EDC38-A7BD-4E89-BC96-458CEDFF6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AD9200-967F-4E30-8E3A-FB86B3571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FE5BDA-7F8C-4E3A-8262-5B8FCB71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AF4-DE6F-40D5-8E1A-D6AE6CF28410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FACEC-4758-4C64-B779-D77A90A0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AA16AA-51BE-4A4B-88B9-2FD9411D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D250-2CB0-4C45-A97E-37BFDB69C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52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60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C0796A-61F3-4C64-A813-CB58652F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DCEA71-77AA-47CC-A506-1C0713C0C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B88F76-144F-47CD-A2C9-A27B5E18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AF4-DE6F-40D5-8E1A-D6AE6CF28410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538A89-7242-4497-AE8D-0B5059A1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1C5E92-AF2C-4FB3-9221-106A3A99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D250-2CB0-4C45-A97E-37BFDB69C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9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7CBE02-118E-4C8F-8E5A-8A3EC3D8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DEE641-80AD-4980-B05E-804B1AE07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9FAEA9-DAB5-4A16-BAED-4DAA73FE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AF4-DE6F-40D5-8E1A-D6AE6CF28410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7623E2-0258-4093-8490-A66A9DF1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829030-B7F5-4EC9-9C5E-D11F62C5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D250-2CB0-4C45-A97E-37BFDB69C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57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9D6925-4C4E-49F3-9C65-1F3C27FD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E48A9C-6070-4EA8-9FDB-75181FB2E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BC5811-FE9C-4D67-9E73-46948E8C8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CCAAC9-3C1D-4F18-8765-B0EE2850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AF4-DE6F-40D5-8E1A-D6AE6CF28410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D678D3-1B9D-466D-A058-A0799E5F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518881-CDA2-4F16-94FE-576E6FA6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D250-2CB0-4C45-A97E-37BFDB69C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6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E65CF-3CD5-4F39-A630-3535DEC3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1FA46F-5AC2-42B4-845B-E7D2F1485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619893-A315-4B18-B270-89609EEB2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1A7877-3B68-4B20-8DA7-47CF2604C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25DF15-9A7C-4EA2-8026-C2E09F09C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4BB6AF4-6628-4794-84D5-3DE621A2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AF4-DE6F-40D5-8E1A-D6AE6CF28410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6910D46-470F-4C34-940A-9D2F3351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D254DF-44D0-4A14-9D5C-F5D018DA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D250-2CB0-4C45-A97E-37BFDB69C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39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EE0BCB-9E9D-45EC-BD43-90F5E84B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B918DB3-41A5-44CA-BC73-10433DC3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AF4-DE6F-40D5-8E1A-D6AE6CF28410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CDED7D-2669-42CE-AA3A-952A8893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45BEE7-EE5E-4DAD-B511-870B9FC6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D250-2CB0-4C45-A97E-37BFDB69C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2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AA933E-2CB6-4D31-8B89-7A60CC83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AF4-DE6F-40D5-8E1A-D6AE6CF28410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F1D745-EF7F-4B10-A829-B9F96BD7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A953E2-A8DD-4954-88AF-449A497C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D250-2CB0-4C45-A97E-37BFDB69C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75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14A5A-80BE-4AAA-8B96-1484FD68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323160-F45F-467C-AD88-A00E2EF95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E170A8-E140-42BB-AE35-648B0993E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79D5A4-2C67-4A00-814C-B988B3A1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AF4-DE6F-40D5-8E1A-D6AE6CF28410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FC52-CD9D-4776-B330-EB72499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E2BE4D-F70D-4D02-9075-159A7F6D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D250-2CB0-4C45-A97E-37BFDB69C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26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F9164-E36C-417A-B940-F2909AF9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236A3F-592C-4F23-BA8B-ADFFEC8F0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B87D5A-98FD-4F94-B117-34CE392D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D2E04B-0944-4A73-A78B-7D788F27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AF4-DE6F-40D5-8E1A-D6AE6CF28410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ECA046-672B-4D46-A30D-2F79C9F04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E3B5E3-DC62-4191-BDBC-070D832D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D250-2CB0-4C45-A97E-37BFDB69C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73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C25BFCC-FA36-424C-B9AF-31129A57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E7A15C-EE5B-47B3-B977-3D65B2005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FDBBB1-A70E-4B56-B1EA-B64263245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3EAF4-DE6F-40D5-8E1A-D6AE6CF28410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B78B3F-00D3-47DD-BFB3-BEE7724F8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09EACB-B73E-46F4-9566-5D47CFCFD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8D250-2CB0-4C45-A97E-37BFDB69C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0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40">
            <a:extLst>
              <a:ext uri="{FF2B5EF4-FFF2-40B4-BE49-F238E27FC236}">
                <a16:creationId xmlns:a16="http://schemas.microsoft.com/office/drawing/2014/main" id="{23EDF5DF-0F7D-4A24-B3EC-D5F807D687AF}"/>
              </a:ext>
            </a:extLst>
          </p:cNvPr>
          <p:cNvSpPr/>
          <p:nvPr/>
        </p:nvSpPr>
        <p:spPr>
          <a:xfrm>
            <a:off x="651934" y="4986208"/>
            <a:ext cx="1726114" cy="795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667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Name:</a:t>
            </a:r>
          </a:p>
          <a:p>
            <a:pPr>
              <a:lnSpc>
                <a:spcPts val="2979"/>
              </a:lnSpc>
            </a:pPr>
            <a:r>
              <a:rPr lang="en-US" sz="2667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</a:t>
            </a:r>
            <a:r>
              <a:rPr lang="en-US" sz="2667" b="1" spc="-2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sz="2667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any:</a:t>
            </a:r>
          </a:p>
        </p:txBody>
      </p:sp>
      <p:sp>
        <p:nvSpPr>
          <p:cNvPr id="241" name="Rectangle 242">
            <a:extLst>
              <a:ext uri="{FF2B5EF4-FFF2-40B4-BE49-F238E27FC236}">
                <a16:creationId xmlns:a16="http://schemas.microsoft.com/office/drawing/2014/main" id="{2F8DECF3-3A62-4D62-BD08-083DACCBADEA}"/>
              </a:ext>
            </a:extLst>
          </p:cNvPr>
          <p:cNvSpPr/>
          <p:nvPr/>
        </p:nvSpPr>
        <p:spPr>
          <a:xfrm>
            <a:off x="550334" y="2158515"/>
            <a:ext cx="10862733" cy="1920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6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</a:t>
            </a:r>
            <a:r>
              <a:rPr lang="en-US" sz="6400" b="1" spc="-128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sz="6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</a:t>
            </a:r>
            <a:r>
              <a:rPr lang="en-US" sz="6400" b="1" spc="-8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en-US" sz="6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</a:t>
            </a:r>
          </a:p>
          <a:p>
            <a:pPr>
              <a:lnSpc>
                <a:spcPts val="7733"/>
              </a:lnSpc>
            </a:pPr>
            <a:r>
              <a:rPr lang="en-US" sz="6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sz="6400" b="1" spc="-4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en-US" sz="6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esentation</a:t>
            </a:r>
          </a:p>
        </p:txBody>
      </p:sp>
    </p:spTree>
    <p:extLst>
      <p:ext uri="{BB962C8B-B14F-4D97-AF65-F5344CB8AC3E}">
        <p14:creationId xmlns:p14="http://schemas.microsoft.com/office/powerpoint/2010/main" val="295122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42">
            <a:extLst>
              <a:ext uri="{FF2B5EF4-FFF2-40B4-BE49-F238E27FC236}">
                <a16:creationId xmlns:a16="http://schemas.microsoft.com/office/drawing/2014/main" id="{EA6EEF1A-988E-441F-86CF-DA1A84506DA4}"/>
              </a:ext>
            </a:extLst>
          </p:cNvPr>
          <p:cNvSpPr/>
          <p:nvPr/>
        </p:nvSpPr>
        <p:spPr>
          <a:xfrm>
            <a:off x="392290" y="216826"/>
            <a:ext cx="10749844" cy="65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267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1.XXX</a:t>
            </a:r>
            <a:endParaRPr lang="en-US" sz="4267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338">
            <a:extLst>
              <a:ext uri="{FF2B5EF4-FFF2-40B4-BE49-F238E27FC236}">
                <a16:creationId xmlns:a16="http://schemas.microsoft.com/office/drawing/2014/main" id="{0A7178E1-BEED-4E61-838F-74DA444E1B59}"/>
              </a:ext>
            </a:extLst>
          </p:cNvPr>
          <p:cNvSpPr/>
          <p:nvPr/>
        </p:nvSpPr>
        <p:spPr>
          <a:xfrm>
            <a:off x="3507779" y="2826101"/>
            <a:ext cx="4276427" cy="8236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5352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宽屏</PresentationFormat>
  <Paragraphs>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Arial</vt:lpstr>
      <vt:lpstr>微软雅黑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hxj</dc:creator>
  <cp:lastModifiedBy>hxj</cp:lastModifiedBy>
  <cp:revision>1</cp:revision>
  <dcterms:created xsi:type="dcterms:W3CDTF">2021-10-08T13:35:05Z</dcterms:created>
  <dcterms:modified xsi:type="dcterms:W3CDTF">2021-10-08T13:38:03Z</dcterms:modified>
</cp:coreProperties>
</file>