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F9E6-3E24-4E39-959B-FA3F6EFDE6E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2483-D143-43E1-803C-CAD2CCF9D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493" y="2447999"/>
            <a:ext cx="9793764" cy="1389038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solidFill>
                  <a:schemeClr val="bg1"/>
                </a:solidFill>
              </a:rPr>
              <a:t>专家课件题目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53E4F63-0F0A-402A-B906-77BD203A2F0E}"/>
              </a:ext>
            </a:extLst>
          </p:cNvPr>
          <p:cNvSpPr txBox="1">
            <a:spLocks/>
          </p:cNvSpPr>
          <p:nvPr/>
        </p:nvSpPr>
        <p:spPr>
          <a:xfrm>
            <a:off x="8425333" y="5112295"/>
            <a:ext cx="2592964" cy="8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01787F"/>
                </a:solidFill>
              </a:rPr>
              <a:t>讲者单位</a:t>
            </a:r>
            <a:endParaRPr lang="en-US" altLang="zh-CN" sz="2000" b="1" dirty="0">
              <a:solidFill>
                <a:srgbClr val="01787F"/>
              </a:solidFill>
            </a:endParaRPr>
          </a:p>
          <a:p>
            <a:endParaRPr lang="zh-CN" altLang="en-US" sz="2000" b="1" dirty="0">
              <a:solidFill>
                <a:srgbClr val="017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1EE0A-CE37-41F6-8ED3-96E315B6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A11B6-1395-4425-A677-76A566DA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3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自定义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Arial</vt:lpstr>
      <vt:lpstr>Calibri</vt:lpstr>
      <vt:lpstr>Office 主题</vt:lpstr>
      <vt:lpstr>专家课件题目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专家课件题目</dc:title>
  <dc:creator>目标企划</dc:creator>
  <cp:lastModifiedBy>DELL</cp:lastModifiedBy>
  <cp:revision>12</cp:revision>
  <dcterms:created xsi:type="dcterms:W3CDTF">2021-08-07T02:49:44Z</dcterms:created>
  <dcterms:modified xsi:type="dcterms:W3CDTF">2021-10-09T05:41:49Z</dcterms:modified>
</cp:coreProperties>
</file>