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2" r:id="rId4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356" y="894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AF9E6-3E24-4E39-959B-FA3F6EFDE6E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E2483-D143-43E1-803C-CAD2CCF9D2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15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6421" y="143743"/>
            <a:ext cx="10369868" cy="1080029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单击此处输入标题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6421" y="143743"/>
            <a:ext cx="10369868" cy="1080029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单击此处输入标题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B9AF46B-F86F-415B-91EF-7B060A2FE09B}"/>
              </a:ext>
            </a:extLst>
          </p:cNvPr>
          <p:cNvSpPr txBox="1">
            <a:spLocks/>
          </p:cNvSpPr>
          <p:nvPr userDrawn="1"/>
        </p:nvSpPr>
        <p:spPr>
          <a:xfrm>
            <a:off x="936501" y="5937436"/>
            <a:ext cx="10369868" cy="398996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r"/>
            <a:r>
              <a:rPr lang="zh-CN" altLang="en-US" sz="1600" dirty="0"/>
              <a:t>讲者单位：</a:t>
            </a:r>
          </a:p>
        </p:txBody>
      </p:sp>
    </p:spTree>
    <p:extLst>
      <p:ext uri="{BB962C8B-B14F-4D97-AF65-F5344CB8AC3E}">
        <p14:creationId xmlns:p14="http://schemas.microsoft.com/office/powerpoint/2010/main" val="212676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6C96606F-47C6-4129-9ACE-6F0C83CD9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1" y="143743"/>
            <a:ext cx="10369868" cy="1080029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单击此处输入标题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3C58CC9-E37C-4F6C-8D94-A87DAD540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1" y="143743"/>
            <a:ext cx="10369868" cy="1080029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396649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921196-D84E-4271-A25B-2334627FF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9" y="359767"/>
            <a:ext cx="3672408" cy="572747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DBD76DCE-D17C-4D75-84D1-3D635D90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509" y="2808039"/>
            <a:ext cx="10369868" cy="1080029"/>
          </a:xfrm>
        </p:spPr>
        <p:txBody>
          <a:bodyPr/>
          <a:lstStyle/>
          <a:p>
            <a:pPr algn="ctr"/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5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9680-81D8-468D-9039-44F67A14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301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542AB6-BFF6-4C61-85AF-ACD91E65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931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自定义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专家课件题目</dc:title>
  <dc:creator>目标企划</dc:creator>
  <cp:lastModifiedBy>Administrator</cp:lastModifiedBy>
  <cp:revision>17</cp:revision>
  <dcterms:created xsi:type="dcterms:W3CDTF">2021-08-07T02:49:44Z</dcterms:created>
  <dcterms:modified xsi:type="dcterms:W3CDTF">2021-10-09T06:50:17Z</dcterms:modified>
</cp:coreProperties>
</file>