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73" r:id="rId5"/>
    <p:sldId id="274" r:id="rId6"/>
    <p:sldId id="265" r:id="rId7"/>
    <p:sldId id="269" r:id="rId8"/>
    <p:sldId id="275" r:id="rId9"/>
    <p:sldId id="277" r:id="rId10"/>
    <p:sldId id="278" r:id="rId11"/>
    <p:sldId id="279" r:id="rId12"/>
    <p:sldId id="280" r:id="rId13"/>
    <p:sldId id="281" r:id="rId14"/>
    <p:sldId id="282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4B6E"/>
    <a:srgbClr val="EEF7E9"/>
    <a:srgbClr val="FDF5FC"/>
    <a:srgbClr val="FEECFB"/>
    <a:srgbClr val="F6F6C2"/>
    <a:srgbClr val="E8CEE4"/>
    <a:srgbClr val="FFFFFF"/>
    <a:srgbClr val="1F60E1"/>
    <a:srgbClr val="3322D8"/>
    <a:srgbClr val="4C1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087" autoAdjust="0"/>
  </p:normalViewPr>
  <p:slideViewPr>
    <p:cSldViewPr snapToGrid="0">
      <p:cViewPr varScale="1">
        <p:scale>
          <a:sx n="86" d="100"/>
          <a:sy n="86" d="100"/>
        </p:scale>
        <p:origin x="105" y="3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4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6651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rgbClr val="074B6E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单元名（字体黑体，字号</a:t>
            </a:r>
            <a:r>
              <a:rPr lang="en-US" altLang="zh-CN" dirty="0"/>
              <a:t>40-60</a:t>
            </a:r>
            <a:r>
              <a:rPr lang="zh-CN" altLang="en-US" dirty="0"/>
              <a:t>之间）</a:t>
            </a:r>
            <a:endParaRPr lang="zh-CN" altLang="en-US" dirty="0"/>
          </a:p>
        </p:txBody>
      </p:sp>
      <p:cxnSp>
        <p:nvCxnSpPr>
          <p:cNvPr id="8" name="直接连接符 7"/>
          <p:cNvCxnSpPr/>
          <p:nvPr userDrawn="1"/>
        </p:nvCxnSpPr>
        <p:spPr>
          <a:xfrm flipV="1">
            <a:off x="1434353" y="3048281"/>
            <a:ext cx="9323294" cy="8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占位符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43835" y="3294251"/>
            <a:ext cx="4975412" cy="582612"/>
          </a:xfrm>
        </p:spPr>
        <p:txBody>
          <a:bodyPr/>
          <a:lstStyle>
            <a:lvl1pPr marL="0" indent="0" algn="ctr">
              <a:buNone/>
              <a:defRPr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老师名 单位（微软雅黑</a:t>
            </a:r>
            <a:r>
              <a:rPr lang="en-US" altLang="zh-CN" dirty="0"/>
              <a:t>28</a:t>
            </a:r>
            <a:r>
              <a:rPr lang="zh-CN" altLang="en-US" dirty="0"/>
              <a:t>号）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284694" cy="4351338"/>
          </a:xfrm>
        </p:spPr>
        <p:txBody>
          <a:bodyPr/>
          <a:lstStyle>
            <a:lvl1pPr>
              <a:defRPr sz="2400" b="1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lang="zh-CN" altLang="en-US" sz="1800" kern="1200" dirty="0" smtClean="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371600" indent="0">
              <a:buNone/>
              <a:defRPr>
                <a:solidFill>
                  <a:srgbClr val="074B6E"/>
                </a:solidFill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dirty="0"/>
              <a:t>一级标题（微软雅黑</a:t>
            </a:r>
            <a:r>
              <a:rPr lang="en-US" altLang="zh-CN" dirty="0"/>
              <a:t>24</a:t>
            </a:r>
            <a:r>
              <a:rPr lang="zh-CN" altLang="en-US" dirty="0"/>
              <a:t>号字、视频字号</a:t>
            </a:r>
            <a:r>
              <a:rPr lang="en-US" altLang="zh-CN" dirty="0"/>
              <a:t>61</a:t>
            </a:r>
            <a:r>
              <a:rPr lang="zh-CN" altLang="en-US" dirty="0"/>
              <a:t>号加粗）</a:t>
            </a:r>
            <a:endParaRPr lang="zh-CN" altLang="en-US" dirty="0"/>
          </a:p>
          <a:p>
            <a:pPr lvl="1"/>
            <a:r>
              <a:rPr lang="zh-CN" altLang="en-US" dirty="0"/>
              <a:t>二级标题或内容（微软雅黑</a:t>
            </a:r>
            <a:r>
              <a:rPr lang="en-US" altLang="zh-CN" dirty="0"/>
              <a:t>20</a:t>
            </a:r>
            <a:r>
              <a:rPr lang="zh-CN" altLang="en-US" dirty="0"/>
              <a:t>号字、视频字号</a:t>
            </a:r>
            <a:r>
              <a:rPr lang="en-US" altLang="zh-CN" dirty="0"/>
              <a:t>51</a:t>
            </a:r>
            <a:r>
              <a:rPr lang="zh-CN" altLang="en-US" dirty="0"/>
              <a:t>号不加粗）</a:t>
            </a:r>
            <a:endParaRPr lang="zh-CN" altLang="en-US" dirty="0"/>
          </a:p>
          <a:p>
            <a:pPr lvl="3"/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93225" y="1825625"/>
            <a:ext cx="5060576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altLang="zh-CN" dirty="0"/>
          </a:p>
          <a:p>
            <a:pPr lvl="0"/>
            <a:endParaRPr lang="en-US" altLang="zh-CN" dirty="0"/>
          </a:p>
          <a:p>
            <a:pPr lvl="0"/>
            <a:endParaRPr lang="en-US" altLang="zh-CN" dirty="0"/>
          </a:p>
          <a:p>
            <a:pPr lvl="0"/>
            <a:endParaRPr lang="en-US" altLang="zh-CN" dirty="0"/>
          </a:p>
          <a:p>
            <a:pPr lvl="0"/>
            <a:r>
              <a:rPr lang="en-US" altLang="zh-CN" dirty="0"/>
              <a:t>                    </a:t>
            </a:r>
            <a:r>
              <a:rPr lang="zh-CN" altLang="en-US" dirty="0"/>
              <a:t>老师位置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9788" y="1164657"/>
            <a:ext cx="10515600" cy="91104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一级标题（微软雅黑</a:t>
            </a:r>
            <a:r>
              <a:rPr lang="en-US" altLang="zh-CN" dirty="0"/>
              <a:t>24</a:t>
            </a:r>
            <a:r>
              <a:rPr lang="zh-CN" altLang="en-US" dirty="0"/>
              <a:t>号字、视频字号</a:t>
            </a:r>
            <a:r>
              <a:rPr lang="en-US" altLang="zh-CN" dirty="0"/>
              <a:t>61</a:t>
            </a:r>
            <a:r>
              <a:rPr lang="zh-CN" altLang="en-US" dirty="0"/>
              <a:t>号加粗）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2066174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890086"/>
            <a:ext cx="5157787" cy="3510714"/>
          </a:xfrm>
        </p:spPr>
        <p:txBody>
          <a:bodyPr/>
          <a:lstStyle>
            <a:lvl1pPr>
              <a:defRPr>
                <a:solidFill>
                  <a:srgbClr val="074B6E"/>
                </a:solidFill>
              </a:defRPr>
            </a:lvl1pPr>
            <a:lvl2pPr>
              <a:defRPr>
                <a:solidFill>
                  <a:srgbClr val="074B6E"/>
                </a:solidFill>
              </a:defRPr>
            </a:lvl2pPr>
            <a:lvl3pPr>
              <a:defRPr>
                <a:solidFill>
                  <a:srgbClr val="074B6E"/>
                </a:solidFill>
              </a:defRPr>
            </a:lvl3pPr>
            <a:lvl4pPr>
              <a:defRPr>
                <a:solidFill>
                  <a:srgbClr val="074B6E"/>
                </a:solidFill>
              </a:defRPr>
            </a:lvl4pPr>
            <a:lvl5pPr>
              <a:defRPr>
                <a:solidFill>
                  <a:srgbClr val="074B6E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2066174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890086"/>
            <a:ext cx="5183188" cy="3510714"/>
          </a:xfrm>
        </p:spPr>
        <p:txBody>
          <a:bodyPr/>
          <a:lstStyle>
            <a:lvl1pPr>
              <a:defRPr>
                <a:solidFill>
                  <a:srgbClr val="074B6E"/>
                </a:solidFill>
              </a:defRPr>
            </a:lvl1pPr>
            <a:lvl2pPr>
              <a:defRPr>
                <a:solidFill>
                  <a:srgbClr val="074B6E"/>
                </a:solidFill>
              </a:defRPr>
            </a:lvl2pPr>
            <a:lvl3pPr>
              <a:defRPr>
                <a:solidFill>
                  <a:srgbClr val="074B6E"/>
                </a:solidFill>
              </a:defRPr>
            </a:lvl3pPr>
            <a:lvl4pPr>
              <a:defRPr>
                <a:solidFill>
                  <a:srgbClr val="074B6E"/>
                </a:solidFill>
              </a:defRPr>
            </a:lvl4pPr>
            <a:lvl5pPr>
              <a:defRPr>
                <a:solidFill>
                  <a:srgbClr val="074B6E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9788" y="1347539"/>
            <a:ext cx="4942447" cy="981776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2400" b="1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/>
              <a:t>一级标题（微软雅黑</a:t>
            </a:r>
            <a:r>
              <a:rPr lang="en-US" altLang="zh-CN" dirty="0"/>
              <a:t>24</a:t>
            </a:r>
            <a:r>
              <a:rPr lang="zh-CN" altLang="en-US" dirty="0"/>
              <a:t>号字、视频字号</a:t>
            </a:r>
            <a:r>
              <a:rPr lang="en-US" altLang="zh-CN" dirty="0"/>
              <a:t>61</a:t>
            </a:r>
            <a:r>
              <a:rPr lang="zh-CN" altLang="en-US" dirty="0"/>
              <a:t>号加粗）</a:t>
            </a:r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1" hasCustomPrompt="1"/>
          </p:nvPr>
        </p:nvSpPr>
        <p:spPr>
          <a:xfrm>
            <a:off x="5997388" y="1347788"/>
            <a:ext cx="5013512" cy="45132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zh-CN" altLang="en-US" dirty="0"/>
              <a:t>老师位置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 hasCustomPrompt="1"/>
          </p:nvPr>
        </p:nvSpPr>
        <p:spPr>
          <a:xfrm>
            <a:off x="839787" y="2425700"/>
            <a:ext cx="4942448" cy="10001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二级标题（微软雅黑</a:t>
            </a:r>
            <a:r>
              <a:rPr lang="en-US" altLang="zh-CN" dirty="0"/>
              <a:t>20</a:t>
            </a:r>
            <a:r>
              <a:rPr lang="zh-CN" altLang="en-US" dirty="0"/>
              <a:t>号字、视频字号</a:t>
            </a:r>
            <a:r>
              <a:rPr lang="en-US" altLang="zh-CN" dirty="0"/>
              <a:t>51</a:t>
            </a:r>
            <a:r>
              <a:rPr lang="zh-CN" altLang="en-US" dirty="0"/>
              <a:t>号加粗）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 hasCustomPrompt="1"/>
          </p:nvPr>
        </p:nvSpPr>
        <p:spPr>
          <a:xfrm>
            <a:off x="839786" y="3590223"/>
            <a:ext cx="4942449" cy="227227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74B6E"/>
                </a:solidFill>
              </a:defRPr>
            </a:lvl1pPr>
          </a:lstStyle>
          <a:p>
            <a:pPr lvl="0"/>
            <a:r>
              <a:rPr lang="zh-CN" altLang="en-US" dirty="0"/>
              <a:t>内容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图表占位符 4"/>
          <p:cNvSpPr>
            <a:spLocks noGrp="1"/>
          </p:cNvSpPr>
          <p:nvPr>
            <p:ph type="chart" sz="quarter" idx="10"/>
          </p:nvPr>
        </p:nvSpPr>
        <p:spPr>
          <a:xfrm>
            <a:off x="2040122" y="2512360"/>
            <a:ext cx="7873900" cy="3522679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1" hasCustomPrompt="1"/>
          </p:nvPr>
        </p:nvSpPr>
        <p:spPr>
          <a:xfrm>
            <a:off x="2228148" y="1395413"/>
            <a:ext cx="7497848" cy="625475"/>
          </a:xfrm>
        </p:spPr>
        <p:txBody>
          <a:bodyPr>
            <a:noAutofit/>
          </a:bodyPr>
          <a:lstStyle>
            <a:lvl1pPr marL="0" indent="0" algn="ctr">
              <a:buNone/>
              <a:defRPr sz="2400" b="1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图表标题（微软雅黑</a:t>
            </a:r>
            <a:r>
              <a:rPr lang="en-US" altLang="zh-CN" dirty="0"/>
              <a:t>24</a:t>
            </a:r>
            <a:r>
              <a:rPr lang="zh-CN" altLang="en-US" dirty="0"/>
              <a:t>号字、视频字号</a:t>
            </a:r>
            <a:r>
              <a:rPr lang="en-US" altLang="zh-CN" dirty="0"/>
              <a:t>61</a:t>
            </a:r>
            <a:r>
              <a:rPr lang="zh-CN" altLang="en-US" dirty="0"/>
              <a:t>号加粗）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0"/>
          </p:nvPr>
        </p:nvSpPr>
        <p:spPr>
          <a:xfrm>
            <a:off x="838200" y="1326684"/>
            <a:ext cx="4746812" cy="25812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1"/>
          </p:nvPr>
        </p:nvSpPr>
        <p:spPr>
          <a:xfrm>
            <a:off x="5907741" y="1326685"/>
            <a:ext cx="4742797" cy="25812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5"/>
          <p:cNvSpPr>
            <a:spLocks noGrp="1"/>
          </p:cNvSpPr>
          <p:nvPr>
            <p:ph sz="quarter" idx="13"/>
          </p:nvPr>
        </p:nvSpPr>
        <p:spPr>
          <a:xfrm>
            <a:off x="5907740" y="4052422"/>
            <a:ext cx="4742797" cy="25812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" name="内容占位符 5"/>
          <p:cNvSpPr>
            <a:spLocks noGrp="1"/>
          </p:cNvSpPr>
          <p:nvPr>
            <p:ph sz="quarter" idx="14"/>
          </p:nvPr>
        </p:nvSpPr>
        <p:spPr>
          <a:xfrm>
            <a:off x="842215" y="4096125"/>
            <a:ext cx="4742797" cy="258127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图片占位符 14"/>
          <p:cNvSpPr>
            <a:spLocks noGrp="1"/>
          </p:cNvSpPr>
          <p:nvPr>
            <p:ph type="pic" sz="quarter" idx="11" hasCustomPrompt="1"/>
          </p:nvPr>
        </p:nvSpPr>
        <p:spPr>
          <a:xfrm>
            <a:off x="5997388" y="1347788"/>
            <a:ext cx="5013512" cy="45132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zh-CN" altLang="en-US" dirty="0"/>
              <a:t>老师位置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 hasCustomPrompt="1"/>
          </p:nvPr>
        </p:nvSpPr>
        <p:spPr>
          <a:xfrm>
            <a:off x="878542" y="4860925"/>
            <a:ext cx="4942448" cy="10001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知识点内容（微软雅黑</a:t>
            </a:r>
            <a:r>
              <a:rPr lang="en-US" altLang="zh-CN" dirty="0"/>
              <a:t>20</a:t>
            </a:r>
            <a:r>
              <a:rPr lang="zh-CN" altLang="en-US" dirty="0"/>
              <a:t>号字、视频字号</a:t>
            </a:r>
            <a:r>
              <a:rPr lang="en-US" altLang="zh-CN" dirty="0"/>
              <a:t>51</a:t>
            </a:r>
            <a:r>
              <a:rPr lang="zh-CN" altLang="en-US" dirty="0"/>
              <a:t>号加粗）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13" hasCustomPrompt="1"/>
          </p:nvPr>
        </p:nvSpPr>
        <p:spPr>
          <a:xfrm>
            <a:off x="878541" y="1347788"/>
            <a:ext cx="4942449" cy="331385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74B6E"/>
                </a:solidFill>
              </a:defRPr>
            </a:lvl1pPr>
          </a:lstStyle>
          <a:p>
            <a:pPr lvl="0"/>
            <a:r>
              <a:rPr lang="zh-CN" altLang="en-US" dirty="0"/>
              <a:t>图表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pic>
        <p:nvPicPr>
          <p:cNvPr id="4" name="图片 3" descr="中心LOGO修改20190307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78435" y="177800"/>
            <a:ext cx="1389380" cy="929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4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523998" y="665163"/>
            <a:ext cx="9506553" cy="238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00946" y="471429"/>
            <a:ext cx="4499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手术通知单</a:t>
            </a:r>
            <a:endParaRPr lang="zh-CN" altLang="en-US" sz="2400" b="1" dirty="0">
              <a:solidFill>
                <a:srgbClr val="074B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手术报告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half" idx="2"/>
          </p:nvPr>
        </p:nvSpPr>
        <p:spPr>
          <a:xfrm>
            <a:off x="1549140" y="2075698"/>
            <a:ext cx="9318365" cy="4458105"/>
          </a:xfrm>
        </p:spPr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00946" y="471429"/>
            <a:ext cx="4499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手术关键过程影像</a:t>
            </a:r>
            <a:endParaRPr lang="zh-CN" altLang="en-US" sz="2400" b="1" dirty="0">
              <a:solidFill>
                <a:srgbClr val="074B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00946" y="471429"/>
            <a:ext cx="4499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术后随访影像</a:t>
            </a:r>
            <a:endParaRPr lang="zh-CN" altLang="en-US" sz="2400" b="1" dirty="0">
              <a:solidFill>
                <a:srgbClr val="074B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XX(</a:t>
            </a:r>
            <a:r>
              <a:rPr lang="zh-CN" altLang="en-US" dirty="0"/>
              <a:t>培训主题</a:t>
            </a:r>
            <a:r>
              <a:rPr lang="en-US" altLang="zh-CN" dirty="0"/>
              <a:t>)</a:t>
            </a:r>
            <a:r>
              <a:rPr lang="zh-CN" altLang="en-US" dirty="0"/>
              <a:t>病例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3343835" y="3294250"/>
            <a:ext cx="4975412" cy="1506349"/>
          </a:xfrm>
        </p:spPr>
        <p:txBody>
          <a:bodyPr>
            <a:noAutofit/>
          </a:bodyPr>
          <a:lstStyle/>
          <a:p>
            <a:r>
              <a:rPr lang="en-US" altLang="zh-CN" dirty="0"/>
              <a:t>××× </a:t>
            </a:r>
            <a:r>
              <a:rPr lang="zh-CN" altLang="en-US" dirty="0"/>
              <a:t>医生</a:t>
            </a:r>
            <a:endParaRPr lang="en-US" altLang="zh-CN" dirty="0"/>
          </a:p>
          <a:p>
            <a:r>
              <a:rPr lang="en-US" altLang="zh-CN" dirty="0"/>
              <a:t>×××</a:t>
            </a:r>
            <a:r>
              <a:rPr lang="zh-CN" altLang="en-US" dirty="0"/>
              <a:t>医院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524234" y="295810"/>
            <a:ext cx="1511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图片占位符 5"/>
          <p:cNvSpPr>
            <a:spLocks noGrp="1"/>
          </p:cNvSpPr>
          <p:nvPr>
            <p:ph type="pic" sz="quarter" idx="11"/>
          </p:nvPr>
        </p:nvSpPr>
        <p:spPr>
          <a:xfrm>
            <a:off x="6096000" y="1347539"/>
            <a:ext cx="5004736" cy="4513262"/>
          </a:xfrm>
        </p:spPr>
      </p:sp>
      <p:sp>
        <p:nvSpPr>
          <p:cNvPr id="7" name="文本占位符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CN" altLang="en-US" dirty="0"/>
              <a:t>姓名、职称、职务、照片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个人简历：</a:t>
            </a:r>
            <a:endParaRPr lang="zh-CN" altLang="en-US" dirty="0"/>
          </a:p>
        </p:txBody>
      </p:sp>
      <p:pic>
        <p:nvPicPr>
          <p:cNvPr id="6" name="图片占位符 7"/>
          <p:cNvPicPr>
            <a:picLocks noGrp="1" noChangeAspect="1"/>
          </p:cNvPicPr>
          <p:nvPr>
            <p:ph type="pic" sz="quarter" idx="1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85" r="11685"/>
          <a:stretch>
            <a:fillRect/>
          </a:stretch>
        </p:blipFill>
        <p:spPr>
          <a:xfrm rot="16200000">
            <a:off x="6231604" y="1169194"/>
            <a:ext cx="5245100" cy="4513262"/>
          </a:xfr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CN" dirty="0"/>
              <a:t>病历摘要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half" idx="2"/>
          </p:nvPr>
        </p:nvSpPr>
        <p:spPr>
          <a:xfrm>
            <a:off x="1549140" y="2075698"/>
            <a:ext cx="9318365" cy="4458105"/>
          </a:xfrm>
        </p:spPr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00946" y="471429"/>
            <a:ext cx="4499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400" b="1" dirty="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相关化验检查</a:t>
            </a:r>
            <a:endParaRPr lang="zh-CN" altLang="en-US" sz="2400" b="1" dirty="0">
              <a:solidFill>
                <a:srgbClr val="074B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00946" y="471429"/>
            <a:ext cx="4499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400" b="1" dirty="0">
                <a:solidFill>
                  <a:srgbClr val="074B6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相关影像检查</a:t>
            </a:r>
            <a:endParaRPr lang="zh-CN" altLang="en-US" sz="2400" b="1" dirty="0">
              <a:solidFill>
                <a:srgbClr val="074B6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CN" dirty="0"/>
              <a:t>病理报告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half" idx="2"/>
          </p:nvPr>
        </p:nvSpPr>
        <p:spPr>
          <a:xfrm>
            <a:off x="1549140" y="2075698"/>
            <a:ext cx="9318365" cy="4458105"/>
          </a:xfrm>
        </p:spPr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术前讨论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half" idx="2"/>
          </p:nvPr>
        </p:nvSpPr>
        <p:spPr>
          <a:xfrm>
            <a:off x="1549140" y="2075698"/>
            <a:ext cx="9318365" cy="4458105"/>
          </a:xfrm>
        </p:spPr>
        <p:txBody>
          <a:bodyPr>
            <a:normAutofit/>
          </a:bodyPr>
          <a:lstStyle/>
          <a:p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ARTICULATE_SLIDE_THUMBNAIL_REFRESH" val="1"/>
</p:tagLst>
</file>

<file path=ppt/tags/tag10.xml><?xml version="1.0" encoding="utf-8"?>
<p:tagLst xmlns:p="http://schemas.openxmlformats.org/presentationml/2006/main">
  <p:tag name="ARTICULATE_SLIDE_THUMBNAIL_REFRESH" val="1"/>
</p:tagLst>
</file>

<file path=ppt/tags/tag11.xml><?xml version="1.0" encoding="utf-8"?>
<p:tagLst xmlns:p="http://schemas.openxmlformats.org/presentationml/2006/main">
  <p:tag name="ARTICULATE_SLIDE_THUMBNAIL_REFRESH" val="1"/>
</p:tagLst>
</file>

<file path=ppt/tags/tag12.xml><?xml version="1.0" encoding="utf-8"?>
<p:tagLst xmlns:p="http://schemas.openxmlformats.org/presentationml/2006/main">
  <p:tag name="ARTICULATE_SLIDE_THUMBNAIL_REFRESH" val="1"/>
</p:tagLst>
</file>

<file path=ppt/tags/tag13.xml><?xml version="1.0" encoding="utf-8"?>
<p:tagLst xmlns:p="http://schemas.openxmlformats.org/presentationml/2006/main">
  <p:tag name="ARTICULATE_SLIDE_THUMBNAIL_REFRESH" val="1"/>
</p:tagLst>
</file>

<file path=ppt/tags/tag14.xml><?xml version="1.0" encoding="utf-8"?>
<p:tagLst xmlns:p="http://schemas.openxmlformats.org/presentationml/2006/main">
  <p:tag name="ARTICULATE_SLIDE_THUMBNAIL_REFRESH" val="1"/>
  <p:tag name="ARTICULATE_PROJECT_OPEN" val="0"/>
  <p:tag name="ARTICULATE_SLIDE_COUNT" val="9"/>
  <p:tag name="KSO_WM_DOC_GUID" val="{c88f5ef1-51ef-4c8a-beeb-4965420a89c5}"/>
</p:tagLst>
</file>

<file path=ppt/tags/tag2.xml><?xml version="1.0" encoding="utf-8"?>
<p:tagLst xmlns:p="http://schemas.openxmlformats.org/presentationml/2006/main">
  <p:tag name="ARTICULATE_SLIDE_THUMBNAIL_REFRESH" val="1"/>
</p:tagLst>
</file>

<file path=ppt/tags/tag3.xml><?xml version="1.0" encoding="utf-8"?>
<p:tagLst xmlns:p="http://schemas.openxmlformats.org/presentationml/2006/main">
  <p:tag name="ARTICULATE_SLIDE_THUMBNAIL_REFRESH" val="1"/>
</p:tagLst>
</file>

<file path=ppt/tags/tag4.xml><?xml version="1.0" encoding="utf-8"?>
<p:tagLst xmlns:p="http://schemas.openxmlformats.org/presentationml/2006/main">
  <p:tag name="ARTICULATE_SLIDE_THUMBNAIL_REFRESH" val="1"/>
</p:tagLst>
</file>

<file path=ppt/tags/tag5.xml><?xml version="1.0" encoding="utf-8"?>
<p:tagLst xmlns:p="http://schemas.openxmlformats.org/presentationml/2006/main">
  <p:tag name="ARTICULATE_SLIDE_THUMBNAIL_REFRESH" val="1"/>
</p:tagLst>
</file>

<file path=ppt/tags/tag6.xml><?xml version="1.0" encoding="utf-8"?>
<p:tagLst xmlns:p="http://schemas.openxmlformats.org/presentationml/2006/main">
  <p:tag name="ARTICULATE_SLIDE_THUMBNAIL_REFRESH" val="1"/>
</p:tagLst>
</file>

<file path=ppt/tags/tag7.xml><?xml version="1.0" encoding="utf-8"?>
<p:tagLst xmlns:p="http://schemas.openxmlformats.org/presentationml/2006/main">
  <p:tag name="ARTICULATE_SLIDE_THUMBNAIL_REFRESH" val="1"/>
</p:tagLst>
</file>

<file path=ppt/tags/tag8.xml><?xml version="1.0" encoding="utf-8"?>
<p:tagLst xmlns:p="http://schemas.openxmlformats.org/presentationml/2006/main">
  <p:tag name="ARTICULATE_SLIDE_THUMBNAIL_REFRESH" val="1"/>
</p:tagLst>
</file>

<file path=ppt/tags/tag9.xml><?xml version="1.0" encoding="utf-8"?>
<p:tagLst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WPS 演示</Application>
  <PresentationFormat>宽屏</PresentationFormat>
  <Paragraphs>29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黑体</vt:lpstr>
      <vt:lpstr>微软雅黑</vt:lpstr>
      <vt:lpstr>Arial Unicode MS</vt:lpstr>
      <vt:lpstr>Calibri Light</vt:lpstr>
      <vt:lpstr>Calibri</vt:lpstr>
      <vt:lpstr>Office 主题</vt:lpstr>
      <vt:lpstr>PowerPoint 演示文稿</vt:lpstr>
      <vt:lpstr>XX(培训主题)病例</vt:lpstr>
      <vt:lpstr>PowerPoint 演示文稿</vt:lpstr>
      <vt:lpstr>姓名、职称、职务、照片</vt:lpstr>
      <vt:lpstr>病历摘要</vt:lpstr>
      <vt:lpstr>PowerPoint 演示文稿</vt:lpstr>
      <vt:lpstr>PowerPoint 演示文稿</vt:lpstr>
      <vt:lpstr>病理报告</vt:lpstr>
      <vt:lpstr>术前讨论</vt:lpstr>
      <vt:lpstr>PowerPoint 演示文稿</vt:lpstr>
      <vt:lpstr>手术报告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计算机</dc:creator>
  <cp:lastModifiedBy>BINGBING</cp:lastModifiedBy>
  <cp:revision>48</cp:revision>
  <dcterms:created xsi:type="dcterms:W3CDTF">2017-01-03T09:15:00Z</dcterms:created>
  <dcterms:modified xsi:type="dcterms:W3CDTF">2019-04-01T04:58:53Z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2CB10EBD-5879-4261-3F15-3F083F3F3F3B</vt:lpwstr>
  </property>
  <property fmtid="{D5CDD505-2E9C-101B-9397-08002B2CF9AE}" pid="3" name="ArticulatePath">
    <vt:lpwstr>白板PPT</vt:lpwstr>
  </property>
  <property fmtid="{D5CDD505-2E9C-101B-9397-08002B2CF9AE}" pid="4" name="KSOProductBuildVer">
    <vt:lpwstr>2052-11.1.0.8527</vt:lpwstr>
  </property>
</Properties>
</file>