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tp" initials="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60" y="67"/>
      </p:cViewPr>
      <p:guideLst>
        <p:guide orient="horz" pos="2160"/>
        <p:guide pos="29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jp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jp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jp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image" Target="../media/image1.jpg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B61195-95BD-43BA-8622-5ABAEE16C04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5B07A6A-B2ED-4310-A6DE-5E61C167568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27C6AE6-CAA0-4A6A-A224-6E18C9CDD8A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80FDB2D-F35E-42EF-9FB8-77579A7F7D3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38EFCFB-7D15-4863-8011-D30471E9D4E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248" y="1555115"/>
            <a:ext cx="3924776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2021/10/18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085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180</cp:revision>
  <dcterms:created xsi:type="dcterms:W3CDTF">2019-06-19T02:08:00Z</dcterms:created>
  <dcterms:modified xsi:type="dcterms:W3CDTF">2021-10-18T12:50:29Z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66DD741D888A47DAAB3BB832F4FA6793</vt:lpwstr>
  </property>
</Properties>
</file>