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1DCD-22B8-4FD3-B1F4-7A5ABF9B592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1A33-F14E-4DAE-A3B5-5F8C7DA6EB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D323BC3-BF40-4DFB-A86B-FD92922AE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1DCD-22B8-4FD3-B1F4-7A5ABF9B592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1A33-F14E-4DAE-A3B5-5F8C7DA6EB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50A7D0-DD55-4D9E-BE67-68D001070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4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1DCD-22B8-4FD3-B1F4-7A5ABF9B592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1A33-F14E-4DAE-A3B5-5F8C7DA6EB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0892CC-0022-4F88-94CC-75A311D7AB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7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14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05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2021-10-20T04:31:30Z</dcterms:created>
  <dcterms:modified xsi:type="dcterms:W3CDTF">2021-10-22T06:15:10Z</dcterms:modified>
</cp:coreProperties>
</file>