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>
        <p:scale>
          <a:sx n="20" d="100"/>
          <a:sy n="20" d="100"/>
        </p:scale>
        <p:origin x="1312" y="8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A7C0A7E-6DEF-4A68-A042-CBB8797F3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25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47C93C-B875-4EDA-9429-7342A36A779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4"/>
            <a:ext cx="18722975" cy="332354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7C0A7E-6DEF-4A68-A042-CBB8797F3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52915"/>
            <a:ext cx="187325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50279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6271817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魏 金华</cp:lastModifiedBy>
  <cp:revision>43</cp:revision>
  <dcterms:created xsi:type="dcterms:W3CDTF">2012-09-14T09:49:00Z</dcterms:created>
  <dcterms:modified xsi:type="dcterms:W3CDTF">2021-10-22T11:15:47Z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