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1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1905"/>
            <a:ext cx="12192000" cy="6856095"/>
          </a:xfrm>
          <a:prstGeom prst="rect">
            <a:avLst/>
          </a:prstGeom>
        </p:spPr>
      </p:pic>
      <p:pic>
        <p:nvPicPr>
          <p:cNvPr id="10" name="图片 9" descr="E:\陆\2021-11\2021-11-5第九届甲状腺\JPG\15.png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9275" y="4854575"/>
            <a:ext cx="3026410" cy="283845"/>
          </a:xfrm>
          <a:prstGeom prst="rect">
            <a:avLst/>
          </a:prstGeom>
        </p:spPr>
      </p:pic>
      <p:pic>
        <p:nvPicPr>
          <p:cNvPr id="7" name="图片 6" descr="E:\陆\2021-11\2021-11-5第九届甲状腺\JPG\12.png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5895" y="1051878"/>
            <a:ext cx="9302750" cy="679450"/>
          </a:xfrm>
          <a:prstGeom prst="rect">
            <a:avLst/>
          </a:prstGeom>
        </p:spPr>
      </p:pic>
      <p:pic>
        <p:nvPicPr>
          <p:cNvPr id="8" name="图片 7" descr="E:\陆\2021-11\2021-11-5第九届甲状腺\JPG\14.png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85" y="4001135"/>
            <a:ext cx="8851900" cy="64198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111500" y="2701925"/>
            <a:ext cx="5970270" cy="903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PPT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模板</a:t>
            </a:r>
            <a:endParaRPr lang="zh-CN" altLang="en-US" sz="4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E:\陆\2021-11\2021-11-5第九届甲状腺\JPG\22.png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79203" y="481330"/>
            <a:ext cx="4634865" cy="444500"/>
          </a:xfrm>
          <a:prstGeom prst="rect">
            <a:avLst/>
          </a:prstGeom>
        </p:spPr>
      </p:pic>
      <p:pic>
        <p:nvPicPr>
          <p:cNvPr id="4" name="图片 3" descr="E:\陆\2021-11\2021-11-5第九届甲状腺\JPG\13.png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45260" y="1828165"/>
            <a:ext cx="9302750" cy="5353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/>
        </p:nvSpPr>
        <p:spPr>
          <a:xfrm rot="2160000">
            <a:off x="8151495" y="2515870"/>
            <a:ext cx="3886835" cy="7689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solidFill>
                  <a:schemeClr val="tx1">
                    <a:alpha val="38000"/>
                  </a:schemeClr>
                </a:solidFill>
              </a:rPr>
              <a:t>PPT</a:t>
            </a:r>
            <a:r>
              <a:rPr lang="zh-CN" altLang="en-US" sz="4400" b="1">
                <a:solidFill>
                  <a:schemeClr val="tx1">
                    <a:alpha val="38000"/>
                  </a:schemeClr>
                </a:solidFill>
              </a:rPr>
              <a:t>模板</a:t>
            </a:r>
            <a:endParaRPr lang="zh-CN" altLang="en-US" sz="4400" b="1">
              <a:solidFill>
                <a:schemeClr val="tx1">
                  <a:alpha val="38000"/>
                </a:schemeClr>
              </a:solidFill>
            </a:endParaRPr>
          </a:p>
        </p:txBody>
      </p:sp>
      <p:sp>
        <p:nvSpPr>
          <p:cNvPr id="4098" name="TextBox 9"/>
          <p:cNvSpPr txBox="1"/>
          <p:nvPr/>
        </p:nvSpPr>
        <p:spPr>
          <a:xfrm>
            <a:off x="3481705" y="1425575"/>
            <a:ext cx="7710170" cy="2353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解放军第</a:t>
            </a:r>
            <a:r>
              <a:rPr lang="en-US" altLang="zh-CN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903</a:t>
            </a: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医院肿瘤科主任、肿瘤学博士、副主任医师</a:t>
            </a:r>
            <a:endParaRPr lang="en-US" altLang="zh-CN" sz="1400" strike="noStrike" kern="120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浙江省抗癌协会理事</a:t>
            </a:r>
            <a:endParaRPr lang="zh-CN" altLang="en-US" sz="1400" strike="noStrike" kern="120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zh-CN" sz="1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浙江省医师协会理事</a:t>
            </a:r>
            <a:endParaRPr lang="zh-CN" altLang="en-US" sz="1400" strike="noStrike" kern="120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浙江省抗癌协会血液淋巴专业委员会委员</a:t>
            </a:r>
            <a:endParaRPr lang="zh-CN" altLang="en-US" sz="1400" strike="noStrike" kern="120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浙江省抗癌协会康复与姑息专业委员会委员</a:t>
            </a:r>
            <a:endParaRPr lang="zh-CN" altLang="en-US" sz="1400" strike="noStrike" kern="1200" baseline="0" noProof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浙江省抗癌协会肿瘤</a:t>
            </a:r>
            <a:r>
              <a:rPr lang="zh-CN" altLang="en-US" sz="140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靶向及细胞治疗专业委员会委员</a:t>
            </a:r>
            <a:endParaRPr lang="zh-CN" altLang="en-US" sz="1400" strike="noStrike" kern="1200" baseline="0" noProof="1">
              <a:solidFill>
                <a:srgbClr val="00206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浙江省医师协会肿瘤精准治疗专业委员会委员</a:t>
            </a:r>
            <a:endParaRPr lang="zh-CN" altLang="en-US" sz="1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493135" y="4827270"/>
            <a:ext cx="7379970" cy="5080"/>
          </a:xfrm>
          <a:prstGeom prst="line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/>
          <p:nvPr/>
        </p:nvSpPr>
        <p:spPr>
          <a:xfrm>
            <a:off x="3481705" y="5006975"/>
            <a:ext cx="7392035" cy="921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algn="l" defTabSz="914400" fontAlgn="base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12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近年在Int J Cancer、Br J Surg等国际知名肿瘤学杂志上发表SCI收录论文20余篇，其中第一作者或通讯作者10余篇；承担国家自然科学基金、浙江省自然科学基金等国家和省部级科研项目10余项，参与20余项；获军队医疗成果一等奖1项，上海市科技进步二等奖1项。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标题 2049"/>
          <p:cNvSpPr txBox="1"/>
          <p:nvPr/>
        </p:nvSpPr>
        <p:spPr>
          <a:xfrm>
            <a:off x="807085" y="4575810"/>
            <a:ext cx="2280920" cy="7467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5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专家名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肿瘤科 </a:t>
            </a:r>
            <a:r>
              <a:rPr lang="en-US" altLang="zh-CN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| </a:t>
            </a:r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副主任医师</a:t>
            </a:r>
            <a:endParaRPr lang="zh-CN" altLang="en-US" sz="12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84555" y="1528445"/>
            <a:ext cx="2163445" cy="2825750"/>
          </a:xfrm>
          <a:prstGeom prst="roundRect">
            <a:avLst/>
          </a:prstGeom>
          <a:solidFill>
            <a:srgbClr val="1C4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316865" y="722630"/>
            <a:ext cx="11560175" cy="8255"/>
          </a:xfrm>
          <a:prstGeom prst="line">
            <a:avLst/>
          </a:prstGeom>
          <a:ln w="28575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E:\陆\2021-11\2021-11-5第九届甲状腺\JPG\22.png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4400" y="145415"/>
            <a:ext cx="4628515" cy="443865"/>
          </a:xfrm>
          <a:prstGeom prst="rect">
            <a:avLst/>
          </a:prstGeom>
        </p:spPr>
      </p:pic>
      <p:pic>
        <p:nvPicPr>
          <p:cNvPr id="10" name="图片 9" descr="E:\陆\2021-11\2021-11-5第九届甲状腺\JPG\15.png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55" y="6472555"/>
            <a:ext cx="2081530" cy="1949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5957" y="123190"/>
            <a:ext cx="2029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专家简介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副标题 2"/>
          <p:cNvSpPr txBox="1"/>
          <p:nvPr/>
        </p:nvSpPr>
        <p:spPr>
          <a:xfrm>
            <a:off x="993775" y="4023360"/>
            <a:ext cx="1873250" cy="628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993775" y="4643755"/>
            <a:ext cx="18732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zh-CN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zh-CN" altLang="en-US" sz="2400" b="1" noProof="0" dirty="0">
              <a:ln>
                <a:noFill/>
              </a:ln>
              <a:solidFill>
                <a:srgbClr val="114255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93775" y="1379220"/>
            <a:ext cx="1873250" cy="2558415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3777615" y="4023360"/>
            <a:ext cx="1873250" cy="628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3777615" y="4643755"/>
            <a:ext cx="1873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en-US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777615" y="1379220"/>
            <a:ext cx="1873250" cy="2558415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4" name="副标题 2"/>
          <p:cNvSpPr txBox="1"/>
          <p:nvPr/>
        </p:nvSpPr>
        <p:spPr>
          <a:xfrm>
            <a:off x="6561455" y="4023360"/>
            <a:ext cx="1873250" cy="628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"/>
          <p:cNvSpPr txBox="1"/>
          <p:nvPr/>
        </p:nvSpPr>
        <p:spPr>
          <a:xfrm>
            <a:off x="6561455" y="4643755"/>
            <a:ext cx="1873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en-US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561455" y="1379220"/>
            <a:ext cx="1873250" cy="2558415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27" name="副标题 2"/>
          <p:cNvSpPr txBox="1"/>
          <p:nvPr/>
        </p:nvSpPr>
        <p:spPr>
          <a:xfrm>
            <a:off x="9345930" y="4023360"/>
            <a:ext cx="1873250" cy="628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"/>
          <p:cNvSpPr txBox="1"/>
          <p:nvPr/>
        </p:nvSpPr>
        <p:spPr>
          <a:xfrm>
            <a:off x="9345930" y="4643755"/>
            <a:ext cx="1873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en-US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9345295" y="1379220"/>
            <a:ext cx="1873250" cy="2558415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52213" y="94827"/>
            <a:ext cx="32291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主持专家简介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7515" y="691515"/>
            <a:ext cx="11440160" cy="0"/>
          </a:xfrm>
          <a:prstGeom prst="line">
            <a:avLst/>
          </a:prstGeom>
          <a:ln w="28575" cmpd="sng">
            <a:solidFill>
              <a:srgbClr val="1C499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E:\陆\2021-11\2021-11-5第九届甲状腺\JPG\22.png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4400" y="145415"/>
            <a:ext cx="4628515" cy="443865"/>
          </a:xfrm>
          <a:prstGeom prst="rect">
            <a:avLst/>
          </a:prstGeom>
        </p:spPr>
      </p:pic>
      <p:pic>
        <p:nvPicPr>
          <p:cNvPr id="31" name="图片 30" descr="E:\陆\2021-11\2021-11-5第九届甲状腺\JPG\15.png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55" y="6472555"/>
            <a:ext cx="2081530" cy="194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" name="副标题 2"/>
          <p:cNvSpPr txBox="1"/>
          <p:nvPr/>
        </p:nvSpPr>
        <p:spPr>
          <a:xfrm>
            <a:off x="1137285" y="4100830"/>
            <a:ext cx="1965960" cy="65976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2"/>
          <p:cNvSpPr txBox="1"/>
          <p:nvPr/>
        </p:nvSpPr>
        <p:spPr>
          <a:xfrm>
            <a:off x="1137285" y="4752340"/>
            <a:ext cx="1966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zh-CN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endParaRPr lang="zh-CN" altLang="en-US" sz="2400" b="1" noProof="0" dirty="0">
              <a:ln>
                <a:noFill/>
              </a:ln>
              <a:solidFill>
                <a:srgbClr val="114255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1137285" y="1328420"/>
            <a:ext cx="1965960" cy="2686050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3745865" y="4100830"/>
            <a:ext cx="1965960" cy="65976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文本框 2"/>
          <p:cNvSpPr txBox="1"/>
          <p:nvPr/>
        </p:nvSpPr>
        <p:spPr>
          <a:xfrm>
            <a:off x="3745548" y="4752340"/>
            <a:ext cx="1966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en-US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3745865" y="1328420"/>
            <a:ext cx="1965960" cy="2686050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9" name="副标题 2"/>
          <p:cNvSpPr txBox="1"/>
          <p:nvPr/>
        </p:nvSpPr>
        <p:spPr>
          <a:xfrm>
            <a:off x="6354445" y="4100830"/>
            <a:ext cx="1965960" cy="65976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2"/>
          <p:cNvSpPr txBox="1"/>
          <p:nvPr/>
        </p:nvSpPr>
        <p:spPr>
          <a:xfrm>
            <a:off x="6354128" y="4752340"/>
            <a:ext cx="1966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en-US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6354445" y="1328420"/>
            <a:ext cx="1965960" cy="2686050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2" name="副标题 2"/>
          <p:cNvSpPr txBox="1"/>
          <p:nvPr/>
        </p:nvSpPr>
        <p:spPr>
          <a:xfrm>
            <a:off x="8962390" y="4100830"/>
            <a:ext cx="1965960" cy="65976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zh-CN" altLang="zh-CN" sz="4265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sym typeface="+mn-ea"/>
              </a:rPr>
              <a:t>专家名</a:t>
            </a:r>
            <a:endParaRPr lang="zh-CN" altLang="zh-CN" sz="4265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2"/>
          <p:cNvSpPr txBox="1"/>
          <p:nvPr/>
        </p:nvSpPr>
        <p:spPr>
          <a:xfrm>
            <a:off x="8961755" y="4752340"/>
            <a:ext cx="1966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</a:pPr>
            <a:r>
              <a:rPr lang="zh-CN" altLang="en-US" sz="2400" b="1" noProof="0" dirty="0">
                <a:ln>
                  <a:noFill/>
                </a:ln>
                <a:solidFill>
                  <a:srgbClr val="043F87"/>
                </a:solidFill>
                <a:effectLst/>
                <a:uLnTx/>
                <a:uFillTx/>
                <a:latin typeface="+mn-ea"/>
                <a:ea typeface="黑体" panose="02010609060101010101" pitchFamily="49" charset="-122"/>
                <a:sym typeface="+mn-ea"/>
              </a:rPr>
              <a:t>单位名职务</a:t>
            </a:r>
            <a:endParaRPr lang="zh-CN" altLang="en-US" sz="2400" b="1" noProof="0" dirty="0">
              <a:ln>
                <a:noFill/>
              </a:ln>
              <a:solidFill>
                <a:srgbClr val="043F87"/>
              </a:solidFill>
              <a:effectLst/>
              <a:uLnTx/>
              <a:uFillTx/>
              <a:latin typeface="+mn-ea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8963025" y="1328420"/>
            <a:ext cx="1965960" cy="2686050"/>
          </a:xfrm>
          <a:prstGeom prst="roundRect">
            <a:avLst/>
          </a:prstGeom>
          <a:solidFill>
            <a:srgbClr val="B9C9D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52213" y="154517"/>
            <a:ext cx="32291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讨论专家简介</a:t>
            </a:r>
            <a:endParaRPr lang="zh-CN" altLang="en-US" sz="3200" b="1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437515" y="691515"/>
            <a:ext cx="11440160" cy="0"/>
          </a:xfrm>
          <a:prstGeom prst="line">
            <a:avLst/>
          </a:prstGeom>
          <a:ln w="28575" cmpd="sng">
            <a:solidFill>
              <a:srgbClr val="1C499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E:\陆\2021-11\2021-11-5第九届甲状腺\JPG\22.png2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64400" y="145415"/>
            <a:ext cx="4628515" cy="443865"/>
          </a:xfrm>
          <a:prstGeom prst="rect">
            <a:avLst/>
          </a:prstGeom>
        </p:spPr>
      </p:pic>
      <p:pic>
        <p:nvPicPr>
          <p:cNvPr id="10" name="图片 9" descr="E:\陆\2021-11\2021-11-5第九届甲状腺\JPG\15.png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655" y="6472555"/>
            <a:ext cx="2081530" cy="194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Application>WPS 演示</Application>
  <PresentationFormat>宽屏</PresentationFormat>
  <Paragraphs>57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黑体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fanya 022</cp:lastModifiedBy>
  <cp:revision>187</cp:revision>
  <dcterms:created xsi:type="dcterms:W3CDTF">2019-06-19T02:08:00Z</dcterms:created>
  <dcterms:modified xsi:type="dcterms:W3CDTF">2021-10-13T05:25:47Z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0E42CF80A3084B92A0119E19FA9C7B71</vt:lpwstr>
  </property>
</Properties>
</file>