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417" r:id="rId3"/>
  </p:sldIdLst>
  <p:sldSz cx="6479540" cy="1151953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66" d="100"/>
          <a:sy n="66" d="100"/>
        </p:scale>
        <p:origin x="-1348" y="-68"/>
      </p:cViewPr>
      <p:guideLst>
        <p:guide orient="horz" pos="3635"/>
        <p:guide pos="20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61034" y="1143000"/>
            <a:ext cx="173593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37203" y="1536147"/>
            <a:ext cx="5208606" cy="4318144"/>
          </a:xfrm>
        </p:spPr>
        <p:txBody>
          <a:bodyPr lIns="90000" tIns="46800" rIns="90000" bIns="46800" anchor="b" anchorCtr="0">
            <a:normAutofit/>
          </a:bodyPr>
          <a:lstStyle>
            <a:lvl1pPr algn="ctr">
              <a:defRPr sz="425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37203" y="5981295"/>
            <a:ext cx="5208606" cy="2473558"/>
          </a:xfrm>
        </p:spPr>
        <p:txBody>
          <a:bodyPr lIns="90000" tIns="46800" rIns="90000" bIns="46800">
            <a:normAutofit/>
          </a:bodyPr>
          <a:lstStyle>
            <a:lvl1pPr marL="0" indent="0" algn="ctr" eaLnBrk="1" fontAlgn="auto" latinLnBrk="0" hangingPunct="1">
              <a:lnSpc>
                <a:spcPct val="110000"/>
              </a:lnSpc>
              <a:buNone/>
              <a:defRPr sz="1700" u="none" strike="noStrike" kern="1200" cap="none" spc="200" normalizeH="0" baseline="0">
                <a:solidFill>
                  <a:schemeClr val="tx1">
                    <a:lumMod val="65000"/>
                    <a:lumOff val="35000"/>
                  </a:schemeClr>
                </a:solidFill>
                <a:uFillTx/>
              </a:defRPr>
            </a:lvl1pPr>
            <a:lvl2pPr marL="323850" indent="0" algn="ctr">
              <a:buNone/>
              <a:defRPr sz="1420"/>
            </a:lvl2pPr>
            <a:lvl3pPr marL="647700" indent="0" algn="ctr">
              <a:buNone/>
              <a:defRPr sz="1280"/>
            </a:lvl3pPr>
            <a:lvl4pPr marL="971550" indent="0" algn="ctr">
              <a:buNone/>
              <a:defRPr sz="1130"/>
            </a:lvl4pPr>
            <a:lvl5pPr marL="1295400" indent="0" algn="ctr">
              <a:buNone/>
              <a:defRPr sz="1130"/>
            </a:lvl5pPr>
            <a:lvl6pPr marL="1620520" indent="0" algn="ctr">
              <a:buNone/>
              <a:defRPr sz="1130"/>
            </a:lvl6pPr>
            <a:lvl7pPr marL="1944370" indent="0" algn="ctr">
              <a:buNone/>
              <a:defRPr sz="1130"/>
            </a:lvl7pPr>
            <a:lvl8pPr marL="2268220" indent="0" algn="ctr">
              <a:buNone/>
              <a:defRPr sz="1130"/>
            </a:lvl8pPr>
            <a:lvl9pPr marL="2592070" indent="0" algn="ctr">
              <a:buNone/>
              <a:defRPr sz="113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323385" y="1022082"/>
            <a:ext cx="5830500" cy="1088608"/>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323385" y="2546133"/>
            <a:ext cx="5830500" cy="7957724"/>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325299" y="10607879"/>
            <a:ext cx="1435142" cy="532209"/>
          </a:xfrm>
          <a:prstGeom prst="rect">
            <a:avLst/>
          </a:prstGeom>
        </p:spPr>
        <p:txBody>
          <a:bodyPr vert="horz" lIns="91440" tIns="45720" rIns="91440" bIns="45720" rtlCol="0" anchor="ctr">
            <a:normAutofit/>
          </a:bodyPr>
          <a:lstStyle>
            <a:lvl1pPr algn="l">
              <a:defRPr sz="71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2187793" y="10607879"/>
            <a:ext cx="2104873" cy="532209"/>
          </a:xfrm>
          <a:prstGeom prst="rect">
            <a:avLst/>
          </a:prstGeom>
        </p:spPr>
        <p:txBody>
          <a:bodyPr vert="horz" lIns="91440" tIns="45720" rIns="91440" bIns="45720" rtlCol="0" anchor="ctr">
            <a:normAutofit/>
          </a:bodyPr>
          <a:lstStyle>
            <a:lvl1pPr algn="ctr">
              <a:defRPr sz="71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4718745" y="10607879"/>
            <a:ext cx="1435142" cy="532209"/>
          </a:xfrm>
          <a:prstGeom prst="rect">
            <a:avLst/>
          </a:prstGeom>
        </p:spPr>
        <p:txBody>
          <a:bodyPr vert="horz" lIns="91440" tIns="45720" rIns="91440" bIns="45720" rtlCol="0" anchor="ctr">
            <a:normAutofit/>
          </a:bodyPr>
          <a:lstStyle>
            <a:lvl1pPr algn="r">
              <a:defRPr sz="71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647700" rtl="0" eaLnBrk="1" fontAlgn="auto" latinLnBrk="0" hangingPunct="1">
        <a:lnSpc>
          <a:spcPct val="100000"/>
        </a:lnSpc>
        <a:spcBef>
          <a:spcPct val="0"/>
        </a:spcBef>
        <a:buNone/>
        <a:defRPr sz="255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62560" indent="-162560" algn="l" defTabSz="647700" rtl="0" eaLnBrk="1" fontAlgn="auto" latinLnBrk="0" hangingPunct="1">
        <a:lnSpc>
          <a:spcPct val="130000"/>
        </a:lnSpc>
        <a:spcBef>
          <a:spcPct val="0"/>
        </a:spcBef>
        <a:spcAft>
          <a:spcPts val="1000"/>
        </a:spcAft>
        <a:buFont typeface="Arial" panose="020B0604020202020204" pitchFamily="34" charset="0"/>
        <a:buChar char="•"/>
        <a:defRPr sz="113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486410" indent="-162560" algn="l" defTabSz="647700" rtl="0" eaLnBrk="1" fontAlgn="auto" latinLnBrk="0" hangingPunct="1">
        <a:lnSpc>
          <a:spcPct val="130000"/>
        </a:lnSpc>
        <a:spcBef>
          <a:spcPct val="0"/>
        </a:spcBef>
        <a:spcAft>
          <a:spcPts val="1000"/>
        </a:spcAft>
        <a:buFont typeface="Arial" panose="020B0604020202020204" pitchFamily="34" charset="0"/>
        <a:buChar char="•"/>
        <a:tabLst>
          <a:tab pos="1140460" algn="l"/>
        </a:tabLst>
        <a:defRPr sz="113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10260" indent="-162560" algn="l" defTabSz="647700" rtl="0" eaLnBrk="1" fontAlgn="auto" latinLnBrk="0" hangingPunct="1">
        <a:lnSpc>
          <a:spcPct val="130000"/>
        </a:lnSpc>
        <a:spcBef>
          <a:spcPct val="0"/>
        </a:spcBef>
        <a:spcAft>
          <a:spcPts val="1000"/>
        </a:spcAft>
        <a:buFont typeface="Arial" panose="020B0604020202020204" pitchFamily="34" charset="0"/>
        <a:buChar char="•"/>
        <a:defRPr sz="113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134110" indent="-162560" algn="l" defTabSz="647700" rtl="0" eaLnBrk="1" fontAlgn="auto" latinLnBrk="0" hangingPunct="1">
        <a:lnSpc>
          <a:spcPct val="130000"/>
        </a:lnSpc>
        <a:spcBef>
          <a:spcPct val="0"/>
        </a:spcBef>
        <a:spcAft>
          <a:spcPts val="1000"/>
        </a:spcAft>
        <a:buFont typeface="Arial" panose="020B0604020202020204" pitchFamily="34" charset="0"/>
        <a:buChar char="•"/>
        <a:defRPr sz="113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457960" indent="-162560" algn="l" defTabSz="647700" rtl="0" eaLnBrk="1" fontAlgn="auto" latinLnBrk="0" hangingPunct="1">
        <a:lnSpc>
          <a:spcPct val="130000"/>
        </a:lnSpc>
        <a:spcBef>
          <a:spcPct val="0"/>
        </a:spcBef>
        <a:spcAft>
          <a:spcPts val="1000"/>
        </a:spcAft>
        <a:buFont typeface="Arial" panose="020B0604020202020204" pitchFamily="34" charset="0"/>
        <a:buChar char="•"/>
        <a:defRPr sz="113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781810" indent="-162560" algn="l" defTabSz="647700" rtl="0" eaLnBrk="1" latinLnBrk="0" hangingPunct="1">
        <a:lnSpc>
          <a:spcPct val="90000"/>
        </a:lnSpc>
        <a:spcBef>
          <a:spcPct val="71000"/>
        </a:spcBef>
        <a:buFont typeface="Arial" panose="020B0604020202020204" pitchFamily="34" charset="0"/>
        <a:buChar char="•"/>
        <a:defRPr sz="1280" kern="1200">
          <a:solidFill>
            <a:schemeClr val="tx1"/>
          </a:solidFill>
          <a:latin typeface="+mn-lt"/>
          <a:ea typeface="+mn-ea"/>
          <a:cs typeface="+mn-cs"/>
        </a:defRPr>
      </a:lvl6pPr>
      <a:lvl7pPr marL="2105660" indent="-162560" algn="l" defTabSz="647700" rtl="0" eaLnBrk="1" latinLnBrk="0" hangingPunct="1">
        <a:lnSpc>
          <a:spcPct val="90000"/>
        </a:lnSpc>
        <a:spcBef>
          <a:spcPct val="71000"/>
        </a:spcBef>
        <a:buFont typeface="Arial" panose="020B0604020202020204" pitchFamily="34" charset="0"/>
        <a:buChar char="•"/>
        <a:defRPr sz="1280" kern="1200">
          <a:solidFill>
            <a:schemeClr val="tx1"/>
          </a:solidFill>
          <a:latin typeface="+mn-lt"/>
          <a:ea typeface="+mn-ea"/>
          <a:cs typeface="+mn-cs"/>
        </a:defRPr>
      </a:lvl7pPr>
      <a:lvl8pPr marL="2429510" indent="-162560" algn="l" defTabSz="647700" rtl="0" eaLnBrk="1" latinLnBrk="0" hangingPunct="1">
        <a:lnSpc>
          <a:spcPct val="90000"/>
        </a:lnSpc>
        <a:spcBef>
          <a:spcPct val="71000"/>
        </a:spcBef>
        <a:buFont typeface="Arial" panose="020B0604020202020204" pitchFamily="34" charset="0"/>
        <a:buChar char="•"/>
        <a:defRPr sz="1280" kern="1200">
          <a:solidFill>
            <a:schemeClr val="tx1"/>
          </a:solidFill>
          <a:latin typeface="+mn-lt"/>
          <a:ea typeface="+mn-ea"/>
          <a:cs typeface="+mn-cs"/>
        </a:defRPr>
      </a:lvl8pPr>
      <a:lvl9pPr marL="2754630" indent="-162560" algn="l" defTabSz="647700" rtl="0" eaLnBrk="1" latinLnBrk="0" hangingPunct="1">
        <a:lnSpc>
          <a:spcPct val="90000"/>
        </a:lnSpc>
        <a:spcBef>
          <a:spcPct val="71000"/>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47700" rtl="0" eaLnBrk="1" latinLnBrk="0" hangingPunct="1">
        <a:defRPr sz="1280" kern="1200">
          <a:solidFill>
            <a:schemeClr val="tx1"/>
          </a:solidFill>
          <a:latin typeface="+mn-lt"/>
          <a:ea typeface="+mn-ea"/>
          <a:cs typeface="+mn-cs"/>
        </a:defRPr>
      </a:lvl1pPr>
      <a:lvl2pPr marL="323850" algn="l" defTabSz="647700" rtl="0" eaLnBrk="1" latinLnBrk="0" hangingPunct="1">
        <a:defRPr sz="1280" kern="1200">
          <a:solidFill>
            <a:schemeClr val="tx1"/>
          </a:solidFill>
          <a:latin typeface="+mn-lt"/>
          <a:ea typeface="+mn-ea"/>
          <a:cs typeface="+mn-cs"/>
        </a:defRPr>
      </a:lvl2pPr>
      <a:lvl3pPr marL="647700" algn="l" defTabSz="647700" rtl="0" eaLnBrk="1" latinLnBrk="0" hangingPunct="1">
        <a:defRPr sz="1280" kern="1200">
          <a:solidFill>
            <a:schemeClr val="tx1"/>
          </a:solidFill>
          <a:latin typeface="+mn-lt"/>
          <a:ea typeface="+mn-ea"/>
          <a:cs typeface="+mn-cs"/>
        </a:defRPr>
      </a:lvl3pPr>
      <a:lvl4pPr marL="971550" algn="l" defTabSz="647700" rtl="0" eaLnBrk="1" latinLnBrk="0" hangingPunct="1">
        <a:defRPr sz="1280" kern="1200">
          <a:solidFill>
            <a:schemeClr val="tx1"/>
          </a:solidFill>
          <a:latin typeface="+mn-lt"/>
          <a:ea typeface="+mn-ea"/>
          <a:cs typeface="+mn-cs"/>
        </a:defRPr>
      </a:lvl4pPr>
      <a:lvl5pPr marL="1295400" algn="l" defTabSz="647700" rtl="0" eaLnBrk="1" latinLnBrk="0" hangingPunct="1">
        <a:defRPr sz="1280" kern="1200">
          <a:solidFill>
            <a:schemeClr val="tx1"/>
          </a:solidFill>
          <a:latin typeface="+mn-lt"/>
          <a:ea typeface="+mn-ea"/>
          <a:cs typeface="+mn-cs"/>
        </a:defRPr>
      </a:lvl5pPr>
      <a:lvl6pPr marL="1620520" algn="l" defTabSz="647700" rtl="0" eaLnBrk="1" latinLnBrk="0" hangingPunct="1">
        <a:defRPr sz="1280" kern="1200">
          <a:solidFill>
            <a:schemeClr val="tx1"/>
          </a:solidFill>
          <a:latin typeface="+mn-lt"/>
          <a:ea typeface="+mn-ea"/>
          <a:cs typeface="+mn-cs"/>
        </a:defRPr>
      </a:lvl6pPr>
      <a:lvl7pPr marL="1944370" algn="l" defTabSz="647700" rtl="0" eaLnBrk="1" latinLnBrk="0" hangingPunct="1">
        <a:defRPr sz="1280" kern="1200">
          <a:solidFill>
            <a:schemeClr val="tx1"/>
          </a:solidFill>
          <a:latin typeface="+mn-lt"/>
          <a:ea typeface="+mn-ea"/>
          <a:cs typeface="+mn-cs"/>
        </a:defRPr>
      </a:lvl7pPr>
      <a:lvl8pPr marL="2268220" algn="l" defTabSz="647700" rtl="0" eaLnBrk="1" latinLnBrk="0" hangingPunct="1">
        <a:defRPr sz="1280" kern="1200">
          <a:solidFill>
            <a:schemeClr val="tx1"/>
          </a:solidFill>
          <a:latin typeface="+mn-lt"/>
          <a:ea typeface="+mn-ea"/>
          <a:cs typeface="+mn-cs"/>
        </a:defRPr>
      </a:lvl8pPr>
      <a:lvl9pPr marL="2592070" algn="l" defTabSz="647700" rtl="0" eaLnBrk="1" latinLnBrk="0" hangingPunct="1">
        <a:defRPr sz="1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6" name="矩形 35"/>
          <p:cNvSpPr/>
          <p:nvPr/>
        </p:nvSpPr>
        <p:spPr>
          <a:xfrm>
            <a:off x="0" y="974725"/>
            <a:ext cx="6483985" cy="7067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142938"/>
                </a:solidFill>
                <a:effectLst/>
                <a:uLnTx/>
                <a:uFillTx/>
                <a:latin typeface="黑体" panose="02010609060101010101" pitchFamily="49" charset="-122"/>
                <a:ea typeface="黑体" panose="02010609060101010101" pitchFamily="49" charset="-122"/>
                <a:cs typeface="+mn-cs"/>
              </a:rPr>
              <a:t>壁报模板</a:t>
            </a:r>
            <a:endParaRPr kumimoji="0" lang="zh-CN" altLang="en-US" sz="4000" b="1" i="0" u="none" strike="noStrike" kern="1200" cap="none" spc="0" normalizeH="0" baseline="0" noProof="0" dirty="0">
              <a:ln>
                <a:noFill/>
              </a:ln>
              <a:solidFill>
                <a:srgbClr val="142938"/>
              </a:solidFill>
              <a:effectLst/>
              <a:uLnTx/>
              <a:uFillTx/>
              <a:latin typeface="黑体" panose="02010609060101010101" pitchFamily="49" charset="-122"/>
              <a:ea typeface="黑体" panose="02010609060101010101" pitchFamily="49" charset="-122"/>
              <a:cs typeface="+mn-cs"/>
            </a:endParaRPr>
          </a:p>
        </p:txBody>
      </p:sp>
      <p:sp>
        <p:nvSpPr>
          <p:cNvPr id="24" name="文本框 23"/>
          <p:cNvSpPr txBox="1"/>
          <p:nvPr/>
        </p:nvSpPr>
        <p:spPr>
          <a:xfrm>
            <a:off x="180975" y="1697355"/>
            <a:ext cx="6109335" cy="521970"/>
          </a:xfrm>
          <a:prstGeom prst="rect">
            <a:avLst/>
          </a:prstGeom>
          <a:solidFill>
            <a:schemeClr val="bg2">
              <a:lumMod val="25000"/>
            </a:schemeClr>
          </a:solid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14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壁报格式要求：每张壁报完整的展示一个题目，文字简明扼要，图表规范，结构清晰完整，板面规格为</a:t>
            </a:r>
            <a:r>
              <a:rPr lang="en-US" sz="14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80</a:t>
            </a:r>
            <a:r>
              <a:rPr lang="zh-CN" altLang="en-US" sz="14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cm（宽）×</a:t>
            </a:r>
            <a:r>
              <a:rPr lang="en-US" sz="14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120</a:t>
            </a:r>
            <a:r>
              <a:rPr lang="zh-CN" altLang="en-US" sz="14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cm（高）</a:t>
            </a:r>
            <a:endParaRPr lang="zh-CN" altLang="en-US" sz="1400" b="1" kern="100" dirty="0">
              <a:solidFill>
                <a:schemeClr val="bg1"/>
              </a:solidFill>
              <a:effectLst/>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6" name="图片 14" descr="屏幕剪辑"/>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7300" y="3325495"/>
            <a:ext cx="2287270" cy="283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9"/>
          <p:cNvSpPr>
            <a:spLocks noChangeArrowheads="1"/>
          </p:cNvSpPr>
          <p:nvPr/>
        </p:nvSpPr>
        <p:spPr bwMode="auto">
          <a:xfrm>
            <a:off x="635" y="2328545"/>
            <a:ext cx="6478905" cy="88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780" tIns="19890" rIns="39780" bIns="19890">
            <a:spAutoFit/>
          </a:bodyPr>
          <a:lstStyle>
            <a:lvl1pPr>
              <a:spcBef>
                <a:spcPct val="20000"/>
              </a:spcBef>
              <a:buFont typeface="Arial" panose="020B0604020202020204" pitchFamily="34" charset="0"/>
              <a:buChar char="•"/>
              <a:defRPr sz="104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9pPr>
          </a:lstStyle>
          <a:p>
            <a:pPr algn="ctr" defTabSz="815340" eaLnBrk="1" hangingPunct="1">
              <a:spcBef>
                <a:spcPct val="0"/>
              </a:spcBef>
              <a:buFontTx/>
              <a:buNone/>
              <a:defRPr/>
            </a:pPr>
            <a:r>
              <a:rPr lang="zh-CN" altLang="en-US" sz="1400" b="1" dirty="0" smtClean="0">
                <a:latin typeface="黑体" panose="02010609060101010101" pitchFamily="49" charset="-122"/>
                <a:ea typeface="黑体" panose="02010609060101010101" pitchFamily="49" charset="-122"/>
              </a:rPr>
              <a:t>题目采用黑体</a:t>
            </a:r>
            <a:r>
              <a:rPr lang="en-US" altLang="zh-CN" sz="1400" b="1" dirty="0" smtClean="0">
                <a:latin typeface="黑体" panose="02010609060101010101" pitchFamily="49" charset="-122"/>
                <a:ea typeface="黑体" panose="02010609060101010101" pitchFamily="49" charset="-122"/>
              </a:rPr>
              <a:t>40</a:t>
            </a:r>
            <a:r>
              <a:rPr lang="zh-CN" altLang="en-US" sz="1400" b="1" dirty="0" smtClean="0">
                <a:latin typeface="黑体" panose="02010609060101010101" pitchFamily="49" charset="-122"/>
                <a:ea typeface="黑体" panose="02010609060101010101" pitchFamily="49" charset="-122"/>
              </a:rPr>
              <a:t>号字体</a:t>
            </a:r>
            <a:endParaRPr lang="en-US" altLang="zh-CN" sz="1400" b="1" dirty="0" smtClean="0">
              <a:latin typeface="黑体" panose="02010609060101010101" pitchFamily="49" charset="-122"/>
              <a:ea typeface="黑体" panose="02010609060101010101" pitchFamily="49" charset="-122"/>
            </a:endParaRPr>
          </a:p>
          <a:p>
            <a:pPr algn="ctr" defTabSz="815340" eaLnBrk="1" hangingPunct="1">
              <a:spcBef>
                <a:spcPct val="0"/>
              </a:spcBef>
              <a:buFontTx/>
              <a:buNone/>
              <a:defRPr/>
            </a:pPr>
            <a:r>
              <a:rPr lang="zh-CN" altLang="en-US" sz="1200" dirty="0" smtClean="0"/>
              <a:t>单位：</a:t>
            </a:r>
            <a:r>
              <a:rPr lang="en-US" altLang="zh-CN" sz="1200" dirty="0" smtClean="0"/>
              <a:t>23</a:t>
            </a:r>
            <a:r>
              <a:rPr lang="zh-CN" altLang="en-US" sz="1200" dirty="0" smtClean="0"/>
              <a:t>号宋体</a:t>
            </a:r>
            <a:endParaRPr lang="en-US" altLang="zh-CN" sz="1200" dirty="0" smtClean="0"/>
          </a:p>
          <a:p>
            <a:pPr algn="ctr" defTabSz="815340" eaLnBrk="1" hangingPunct="1">
              <a:spcBef>
                <a:spcPct val="0"/>
              </a:spcBef>
              <a:buFont typeface="Arial" panose="020B0604020202020204" pitchFamily="34" charset="0"/>
              <a:buNone/>
              <a:defRPr/>
            </a:pPr>
            <a:r>
              <a:rPr lang="zh-CN" altLang="en-US" sz="1200" dirty="0" smtClean="0"/>
              <a:t>作者：</a:t>
            </a:r>
            <a:r>
              <a:rPr lang="en-US" altLang="zh-CN" sz="1200" dirty="0" smtClean="0"/>
              <a:t>23</a:t>
            </a:r>
            <a:r>
              <a:rPr lang="zh-CN" altLang="en-US" sz="1200" dirty="0" smtClean="0"/>
              <a:t>号宋体</a:t>
            </a:r>
            <a:endParaRPr lang="zh-CN" altLang="en-US" sz="1200" dirty="0" smtClean="0"/>
          </a:p>
          <a:p>
            <a:pPr algn="ctr" defTabSz="815340" eaLnBrk="1" hangingPunct="1">
              <a:buClrTx/>
              <a:buSzTx/>
              <a:buFontTx/>
              <a:buNone/>
              <a:defRPr/>
            </a:pPr>
            <a:r>
              <a:rPr lang="zh-CN" altLang="en-US" sz="1400" b="1" dirty="0" smtClean="0">
                <a:latin typeface="黑体" panose="02010609060101010101" pitchFamily="49" charset="-122"/>
                <a:ea typeface="黑体" panose="02010609060101010101" pitchFamily="49" charset="-122"/>
              </a:rPr>
              <a:t>（</a:t>
            </a:r>
            <a:r>
              <a:rPr lang="en-US" altLang="zh-CN" sz="1400" b="1" dirty="0" smtClean="0">
                <a:latin typeface="黑体" panose="02010609060101010101" pitchFamily="49" charset="-122"/>
                <a:ea typeface="黑体" panose="02010609060101010101" pitchFamily="49" charset="-122"/>
              </a:rPr>
              <a:t>字号请根据实际</a:t>
            </a:r>
            <a:r>
              <a:rPr lang="zh-CN" altLang="en-US" sz="1400" b="1" dirty="0" smtClean="0">
                <a:latin typeface="黑体" panose="02010609060101010101" pitchFamily="49" charset="-122"/>
                <a:ea typeface="黑体" panose="02010609060101010101" pitchFamily="49" charset="-122"/>
              </a:rPr>
              <a:t>情况进行调整）</a:t>
            </a:r>
            <a:endParaRPr lang="zh-CN" altLang="en-US" sz="1400" b="1" dirty="0" smtClean="0">
              <a:latin typeface="黑体" panose="02010609060101010101" pitchFamily="49" charset="-122"/>
              <a:ea typeface="黑体" panose="02010609060101010101" pitchFamily="49" charset="-122"/>
            </a:endParaRPr>
          </a:p>
        </p:txBody>
      </p:sp>
      <p:sp>
        <p:nvSpPr>
          <p:cNvPr id="9" name="TextBox 11"/>
          <p:cNvSpPr txBox="1">
            <a:spLocks noChangeArrowheads="1"/>
          </p:cNvSpPr>
          <p:nvPr/>
        </p:nvSpPr>
        <p:spPr bwMode="auto">
          <a:xfrm>
            <a:off x="341630" y="3337560"/>
            <a:ext cx="3376295" cy="726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780" tIns="19890" rIns="39780" bIns="19890">
            <a:spAutoFit/>
          </a:bodyPr>
          <a:lstStyle>
            <a:lvl1pPr>
              <a:spcBef>
                <a:spcPct val="20000"/>
              </a:spcBef>
              <a:buFont typeface="Arial" panose="020B0604020202020204" pitchFamily="34" charset="0"/>
              <a:buChar char="•"/>
              <a:defRPr sz="104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9pPr>
          </a:lstStyle>
          <a:p>
            <a:pPr defTabSz="815340" eaLnBrk="1" hangingPunct="1">
              <a:spcBef>
                <a:spcPct val="0"/>
              </a:spcBef>
              <a:buFontTx/>
              <a:buNone/>
              <a:defRPr/>
            </a:pPr>
            <a:r>
              <a:rPr lang="zh-CN" altLang="en-US" sz="1070" b="1" dirty="0" smtClean="0"/>
              <a:t>目的</a:t>
            </a:r>
            <a:endParaRPr lang="en-US" altLang="zh-CN" sz="1070" b="1" dirty="0" smtClean="0"/>
          </a:p>
          <a:p>
            <a:pPr algn="just" defTabSz="815340" eaLnBrk="1" hangingPunct="1">
              <a:spcBef>
                <a:spcPct val="0"/>
              </a:spcBef>
              <a:buFont typeface="Arial" panose="020B0604020202020204" pitchFamily="34" charset="0"/>
              <a:buNone/>
              <a:defRPr/>
            </a:pPr>
            <a:r>
              <a:rPr lang="zh-CN" altLang="en-US" sz="1070" dirty="0" smtClean="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1070" dirty="0" smtClean="0"/>
          </a:p>
          <a:p>
            <a:pPr defTabSz="815340" eaLnBrk="1" hangingPunct="1">
              <a:spcBef>
                <a:spcPct val="0"/>
              </a:spcBef>
              <a:buFontTx/>
              <a:buNone/>
              <a:defRPr/>
            </a:pPr>
            <a:endParaRPr lang="en-US" altLang="zh-CN" sz="1070" dirty="0" smtClean="0"/>
          </a:p>
          <a:p>
            <a:pPr defTabSz="815340" eaLnBrk="1" hangingPunct="1">
              <a:spcBef>
                <a:spcPct val="0"/>
              </a:spcBef>
              <a:buFontTx/>
              <a:buNone/>
              <a:defRPr/>
            </a:pPr>
            <a:r>
              <a:rPr lang="zh-CN" altLang="en-US" sz="1070" b="1" dirty="0" smtClean="0"/>
              <a:t>方法</a:t>
            </a:r>
            <a:endParaRPr lang="en-US" altLang="zh-CN" sz="1070" b="1" dirty="0" smtClean="0"/>
          </a:p>
          <a:p>
            <a:pPr algn="just" defTabSz="815340" eaLnBrk="1" hangingPunct="1">
              <a:spcBef>
                <a:spcPct val="0"/>
              </a:spcBef>
              <a:buFont typeface="Arial" panose="020B0604020202020204" pitchFamily="34" charset="0"/>
              <a:buNone/>
              <a:defRPr/>
            </a:pPr>
            <a:r>
              <a:rPr lang="zh-CN" altLang="en-US" sz="1070" dirty="0" smtClean="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1070" dirty="0" smtClean="0"/>
          </a:p>
          <a:p>
            <a:pPr defTabSz="815340" eaLnBrk="1" hangingPunct="1">
              <a:spcBef>
                <a:spcPct val="0"/>
              </a:spcBef>
              <a:buFontTx/>
              <a:buNone/>
              <a:defRPr/>
            </a:pPr>
            <a:endParaRPr lang="en-US" altLang="zh-CN" sz="1070" dirty="0" smtClean="0"/>
          </a:p>
          <a:p>
            <a:pPr defTabSz="815340" eaLnBrk="1" hangingPunct="1">
              <a:spcBef>
                <a:spcPct val="0"/>
              </a:spcBef>
              <a:buFontTx/>
              <a:buNone/>
              <a:defRPr/>
            </a:pPr>
            <a:r>
              <a:rPr lang="zh-CN" altLang="en-US" sz="1070" b="1" dirty="0" smtClean="0"/>
              <a:t>结果</a:t>
            </a:r>
            <a:endParaRPr lang="en-US" altLang="zh-CN" sz="1070" b="1" dirty="0" smtClean="0"/>
          </a:p>
          <a:p>
            <a:pPr algn="just" defTabSz="815340" eaLnBrk="1" hangingPunct="1">
              <a:spcBef>
                <a:spcPct val="0"/>
              </a:spcBef>
              <a:buFont typeface="Arial" panose="020B0604020202020204" pitchFamily="34" charset="0"/>
              <a:buNone/>
              <a:defRPr/>
            </a:pPr>
            <a:r>
              <a:rPr lang="zh-CN" altLang="en-US" sz="1070" dirty="0" smtClean="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1070" dirty="0" smtClean="0"/>
          </a:p>
          <a:p>
            <a:pPr algn="just" defTabSz="815340" eaLnBrk="1" hangingPunct="1">
              <a:spcBef>
                <a:spcPct val="0"/>
              </a:spcBef>
              <a:buFont typeface="Arial" panose="020B0604020202020204" pitchFamily="34" charset="0"/>
              <a:buNone/>
              <a:defRPr/>
            </a:pPr>
            <a:r>
              <a:rPr lang="zh-CN" altLang="en-US" sz="1070" dirty="0" smtClean="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1070" dirty="0" smtClean="0"/>
          </a:p>
          <a:p>
            <a:pPr defTabSz="815340" eaLnBrk="1" hangingPunct="1">
              <a:spcBef>
                <a:spcPct val="0"/>
              </a:spcBef>
              <a:buFontTx/>
              <a:buNone/>
              <a:defRPr/>
            </a:pPr>
            <a:r>
              <a:rPr lang="zh-CN" altLang="en-US" sz="1065" dirty="0" smtClean="0">
                <a:sym typeface="+mn-ea"/>
              </a:rPr>
              <a:t>样文 样文 样文 样文 样文 样文 样文 样文 样文 样文 样文 样文 样文 样文 样文 样文 样文 样文 样文 样文 样文 样文 样文 样文 样文 样文 样文 样文 样文 样文 样文</a:t>
            </a:r>
            <a:endParaRPr lang="en-US" altLang="zh-CN" sz="1070" dirty="0" smtClean="0"/>
          </a:p>
        </p:txBody>
      </p:sp>
      <p:sp>
        <p:nvSpPr>
          <p:cNvPr id="10" name="矩形 15"/>
          <p:cNvSpPr>
            <a:spLocks noChangeArrowheads="1"/>
          </p:cNvSpPr>
          <p:nvPr/>
        </p:nvSpPr>
        <p:spPr bwMode="auto">
          <a:xfrm>
            <a:off x="3797300" y="6207760"/>
            <a:ext cx="2308860" cy="429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780" tIns="19890" rIns="39780" bIns="19890">
            <a:spAutoFit/>
          </a:bodyPr>
          <a:lstStyle>
            <a:lvl1pPr>
              <a:spcBef>
                <a:spcPct val="20000"/>
              </a:spcBef>
              <a:buFont typeface="Arial" panose="020B0604020202020204" pitchFamily="34" charset="0"/>
              <a:buChar char="•"/>
              <a:defRPr sz="104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charset="0"/>
                <a:ea typeface="宋体" panose="02010600030101010101" pitchFamily="2" charset="-122"/>
              </a:defRPr>
            </a:lvl9pPr>
          </a:lstStyle>
          <a:p>
            <a:pPr defTabSz="815340" eaLnBrk="1" hangingPunct="1">
              <a:spcBef>
                <a:spcPct val="0"/>
              </a:spcBef>
              <a:buFontTx/>
              <a:buNone/>
              <a:defRPr/>
            </a:pPr>
            <a:r>
              <a:rPr lang="zh-CN" altLang="en-US" sz="1090" b="1" dirty="0" smtClean="0"/>
              <a:t>结论</a:t>
            </a:r>
            <a:endParaRPr lang="en-US" altLang="zh-CN" sz="1090" b="1" dirty="0" smtClean="0"/>
          </a:p>
          <a:p>
            <a:pPr algn="just" defTabSz="815340" eaLnBrk="1" hangingPunct="1">
              <a:buClrTx/>
              <a:buSzTx/>
              <a:buFont typeface="Arial" panose="020B0604020202020204" pitchFamily="34" charset="0"/>
              <a:buNone/>
              <a:defRPr/>
            </a:pPr>
            <a:r>
              <a:rPr lang="zh-CN" altLang="en-US" sz="1070" dirty="0" smtClean="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zh-CN" altLang="en-US" sz="1070" dirty="0" smtClean="0"/>
          </a:p>
          <a:p>
            <a:pPr algn="just" defTabSz="815340" eaLnBrk="1" hangingPunct="1">
              <a:buClrTx/>
              <a:buSzTx/>
              <a:buFont typeface="Arial" panose="020B0604020202020204" pitchFamily="34" charset="0"/>
              <a:buNone/>
              <a:defRPr/>
            </a:pPr>
            <a:r>
              <a:rPr lang="zh-CN" altLang="en-US" sz="1070" dirty="0" smtClean="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zh-CN" altLang="en-US" sz="1070" dirty="0" smtClean="0"/>
          </a:p>
          <a:p>
            <a:pPr algn="just" defTabSz="815340" eaLnBrk="1" hangingPunct="1">
              <a:spcBef>
                <a:spcPct val="20000"/>
              </a:spcBef>
              <a:buClrTx/>
              <a:buSzTx/>
              <a:buFont typeface="Arial" panose="020B0604020202020204" pitchFamily="34" charset="0"/>
              <a:buNone/>
              <a:defRPr/>
            </a:pPr>
            <a:r>
              <a:rPr lang="zh-CN" altLang="en-US" sz="1070" dirty="0" smtClean="0">
                <a:sym typeface="+mn-ea"/>
              </a:rPr>
              <a:t>样文 样文 样文 样文 样文 样文 样文 样文 样文 样文 样文 样文 样文 样文 样文 样文 样文 样文 样文 样文 样文 样文</a:t>
            </a:r>
            <a:endParaRPr lang="zh-CN" altLang="en-US" sz="1070" dirty="0" smtClean="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1800</Words>
  <Application>WPS 演示</Application>
  <PresentationFormat>全屏显示(4:3)</PresentationFormat>
  <Paragraphs>25</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微软雅黑</vt:lpstr>
      <vt:lpstr>黑体</vt:lpstr>
      <vt:lpstr>Calibri</vt:lpstr>
      <vt:lpstr>Arial Unicode MS</vt:lpstr>
      <vt:lpstr>1_Office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张艳慧</cp:lastModifiedBy>
  <cp:revision>121</cp:revision>
  <dcterms:created xsi:type="dcterms:W3CDTF">2019-06-19T02:08:00Z</dcterms:created>
  <dcterms:modified xsi:type="dcterms:W3CDTF">2021-11-02T06:45:56Z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BF1274B8BDE24705B8C720D0148191B7</vt:lpwstr>
  </property>
</Properties>
</file>