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9" r:id="rId4"/>
    <p:sldMasterId id="2147483698" r:id="rId5"/>
  </p:sldMasterIdLst>
  <p:notesMasterIdLst>
    <p:notesMasterId r:id="rId19"/>
  </p:notesMasterIdLst>
  <p:sldIdLst>
    <p:sldId id="280" r:id="rId6"/>
    <p:sldId id="288" r:id="rId7"/>
    <p:sldId id="289" r:id="rId8"/>
    <p:sldId id="308" r:id="rId9"/>
    <p:sldId id="300" r:id="rId10"/>
    <p:sldId id="298" r:id="rId11"/>
    <p:sldId id="291" r:id="rId12"/>
    <p:sldId id="282" r:id="rId13"/>
    <p:sldId id="290" r:id="rId14"/>
    <p:sldId id="297" r:id="rId15"/>
    <p:sldId id="311" r:id="rId16"/>
    <p:sldId id="312" r:id="rId17"/>
    <p:sldId id="284" r:id="rId18"/>
  </p:sldIdLst>
  <p:sldSz cx="9144000" cy="6858000" type="screen4x3"/>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gsoft" initials="K" lastIdx="1" clrIdx="0"/>
  <p:cmAuthor id="0" name="xbany" initials="xb21cn"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C6A1"/>
    <a:srgbClr val="D5FBE4"/>
    <a:srgbClr val="A6C5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106"/>
        <p:guide pos="2809"/>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image" Target="../media/image4.jpeg"/><Relationship Id="rId2" Type="http://schemas.openxmlformats.org/officeDocument/2006/relationships/tags" Target="../tags/tag10.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image" Target="../media/image5.jpeg"/><Relationship Id="rId2" Type="http://schemas.openxmlformats.org/officeDocument/2006/relationships/tags" Target="../tags/tag57.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0" Type="http://schemas.openxmlformats.org/officeDocument/2006/relationships/tags" Target="../tags/tag93.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image" Target="../media/image6.jpeg"/><Relationship Id="rId2" Type="http://schemas.openxmlformats.org/officeDocument/2006/relationships/tags" Target="../tags/tag127.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image" Target="../media/image4.jpeg"/><Relationship Id="rId2" Type="http://schemas.openxmlformats.org/officeDocument/2006/relationships/tags" Target="../tags/tag141.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7" Type="http://schemas.openxmlformats.org/officeDocument/2006/relationships/tags" Target="../tags/tag192.xml"/><Relationship Id="rId6" Type="http://schemas.openxmlformats.org/officeDocument/2006/relationships/image" Target="../media/image1.png"/><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213.xml"/><Relationship Id="rId8" Type="http://schemas.openxmlformats.org/officeDocument/2006/relationships/tags" Target="../tags/tag212.xml"/><Relationship Id="rId7" Type="http://schemas.openxmlformats.org/officeDocument/2006/relationships/tags" Target="../tags/tag211.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221.xml"/><Relationship Id="rId8" Type="http://schemas.openxmlformats.org/officeDocument/2006/relationships/tags" Target="../tags/tag220.xml"/><Relationship Id="rId7" Type="http://schemas.openxmlformats.org/officeDocument/2006/relationships/tags" Target="../tags/tag219.xml"/><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tags" Target="../tags/tag214.xml"/><Relationship Id="rId10" Type="http://schemas.openxmlformats.org/officeDocument/2006/relationships/tags" Target="../tags/tag222.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230.xml"/><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238.xml"/><Relationship Id="rId8" Type="http://schemas.openxmlformats.org/officeDocument/2006/relationships/tags" Target="../tags/tag237.xml"/><Relationship Id="rId7" Type="http://schemas.openxmlformats.org/officeDocument/2006/relationships/tags" Target="../tags/tag236.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2" Type="http://schemas.openxmlformats.org/officeDocument/2006/relationships/tags" Target="../tags/tag241.xml"/><Relationship Id="rId11" Type="http://schemas.openxmlformats.org/officeDocument/2006/relationships/tags" Target="../tags/tag240.xml"/><Relationship Id="rId10" Type="http://schemas.openxmlformats.org/officeDocument/2006/relationships/tags" Target="../tags/tag239.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9" Type="http://schemas.openxmlformats.org/officeDocument/2006/relationships/tags" Target="../tags/tag262.xml"/><Relationship Id="rId8" Type="http://schemas.openxmlformats.org/officeDocument/2006/relationships/tags" Target="../tags/tag261.xml"/><Relationship Id="rId7" Type="http://schemas.openxmlformats.org/officeDocument/2006/relationships/tags" Target="../tags/tag260.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image" Target="../media/image6.jpeg"/><Relationship Id="rId2" Type="http://schemas.openxmlformats.org/officeDocument/2006/relationships/tags" Target="../tags/tag256.xml"/><Relationship Id="rId11" Type="http://schemas.openxmlformats.org/officeDocument/2006/relationships/tags" Target="../tags/tag264.xml"/><Relationship Id="rId10" Type="http://schemas.openxmlformats.org/officeDocument/2006/relationships/tags" Target="../tags/tag263.xm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 Id="rId3" Type="http://schemas.openxmlformats.org/officeDocument/2006/relationships/tags" Target="../tags/tag266.xml"/><Relationship Id="rId2" Type="http://schemas.openxmlformats.org/officeDocument/2006/relationships/tags" Target="../tags/tag265.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9" Type="http://schemas.openxmlformats.org/officeDocument/2006/relationships/tags" Target="../tags/tag277.xml"/><Relationship Id="rId8" Type="http://schemas.openxmlformats.org/officeDocument/2006/relationships/tags" Target="../tags/tag276.xml"/><Relationship Id="rId7" Type="http://schemas.openxmlformats.org/officeDocument/2006/relationships/tags" Target="../tags/tag275.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3" Type="http://schemas.openxmlformats.org/officeDocument/2006/relationships/tags" Target="../tags/tag271.xml"/><Relationship Id="rId2" Type="http://schemas.openxmlformats.org/officeDocument/2006/relationships/tags" Target="../tags/tag270.xml"/><Relationship Id="rId12" Type="http://schemas.openxmlformats.org/officeDocument/2006/relationships/tags" Target="../tags/tag279.xml"/><Relationship Id="rId11" Type="http://schemas.openxmlformats.org/officeDocument/2006/relationships/image" Target="../media/image7.png"/><Relationship Id="rId10" Type="http://schemas.openxmlformats.org/officeDocument/2006/relationships/tags" Target="../tags/tag278.xm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7" Type="http://schemas.openxmlformats.org/officeDocument/2006/relationships/tags" Target="../tags/tag285.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9" Type="http://schemas.openxmlformats.org/officeDocument/2006/relationships/tags" Target="../tags/tag293.xml"/><Relationship Id="rId8" Type="http://schemas.openxmlformats.org/officeDocument/2006/relationships/tags" Target="../tags/tag292.xml"/><Relationship Id="rId7" Type="http://schemas.openxmlformats.org/officeDocument/2006/relationships/tags" Target="../tags/tag291.xml"/><Relationship Id="rId6" Type="http://schemas.openxmlformats.org/officeDocument/2006/relationships/tags" Target="../tags/tag290.xml"/><Relationship Id="rId5" Type="http://schemas.openxmlformats.org/officeDocument/2006/relationships/tags" Target="../tags/tag289.xml"/><Relationship Id="rId4" Type="http://schemas.openxmlformats.org/officeDocument/2006/relationships/tags" Target="../tags/tag288.xml"/><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5" Type="http://schemas.openxmlformats.org/officeDocument/2006/relationships/tags" Target="../tags/tag297.xml"/><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7" Type="http://schemas.openxmlformats.org/officeDocument/2006/relationships/tags" Target="../tags/tag306.xml"/><Relationship Id="rId6" Type="http://schemas.openxmlformats.org/officeDocument/2006/relationships/tags" Target="../tags/tag305.xml"/><Relationship Id="rId5" Type="http://schemas.openxmlformats.org/officeDocument/2006/relationships/tags" Target="../tags/tag304.xml"/><Relationship Id="rId4" Type="http://schemas.openxmlformats.org/officeDocument/2006/relationships/tags" Target="../tags/tag303.xml"/><Relationship Id="rId3" Type="http://schemas.openxmlformats.org/officeDocument/2006/relationships/tags" Target="../tags/tag302.xml"/><Relationship Id="rId2" Type="http://schemas.openxmlformats.org/officeDocument/2006/relationships/tags" Target="../tags/tag301.xml"/><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tags" Target="../tags/tag308.xml"/><Relationship Id="rId2" Type="http://schemas.openxmlformats.org/officeDocument/2006/relationships/tags" Target="../tags/tag307.xm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5" Type="http://schemas.openxmlformats.org/officeDocument/2006/relationships/tags" Target="../tags/tag315.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9" Type="http://schemas.openxmlformats.org/officeDocument/2006/relationships/tags" Target="../tags/tag322.xml"/><Relationship Id="rId8" Type="http://schemas.openxmlformats.org/officeDocument/2006/relationships/tags" Target="../tags/tag321.xml"/><Relationship Id="rId7" Type="http://schemas.openxmlformats.org/officeDocument/2006/relationships/tags" Target="../tags/tag320.xml"/><Relationship Id="rId6" Type="http://schemas.openxmlformats.org/officeDocument/2006/relationships/tags" Target="../tags/tag319.xml"/><Relationship Id="rId5" Type="http://schemas.openxmlformats.org/officeDocument/2006/relationships/tags" Target="../tags/tag318.xml"/><Relationship Id="rId4" Type="http://schemas.openxmlformats.org/officeDocument/2006/relationships/tags" Target="../tags/tag317.xml"/><Relationship Id="rId3" Type="http://schemas.openxmlformats.org/officeDocument/2006/relationships/image" Target="../media/image5.jpeg"/><Relationship Id="rId2" Type="http://schemas.openxmlformats.org/officeDocument/2006/relationships/tags" Target="../tags/tag316.xml"/><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9" Type="http://schemas.openxmlformats.org/officeDocument/2006/relationships/tags" Target="../tags/tag335.xml"/><Relationship Id="rId8" Type="http://schemas.openxmlformats.org/officeDocument/2006/relationships/tags" Target="../tags/tag334.xml"/><Relationship Id="rId7" Type="http://schemas.openxmlformats.org/officeDocument/2006/relationships/tags" Target="../tags/tag333.xml"/><Relationship Id="rId6" Type="http://schemas.openxmlformats.org/officeDocument/2006/relationships/tags" Target="../tags/tag332.xml"/><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tags" Target="../tags/tag328.xm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9" Type="http://schemas.openxmlformats.org/officeDocument/2006/relationships/tags" Target="../tags/tag343.xml"/><Relationship Id="rId8" Type="http://schemas.openxmlformats.org/officeDocument/2006/relationships/tags" Target="../tags/tag342.xml"/><Relationship Id="rId7" Type="http://schemas.openxmlformats.org/officeDocument/2006/relationships/tags" Target="../tags/tag341.xml"/><Relationship Id="rId6" Type="http://schemas.openxmlformats.org/officeDocument/2006/relationships/tags" Target="../tags/tag340.xml"/><Relationship Id="rId5" Type="http://schemas.openxmlformats.org/officeDocument/2006/relationships/tags" Target="../tags/tag339.xml"/><Relationship Id="rId4" Type="http://schemas.openxmlformats.org/officeDocument/2006/relationships/tags" Target="../tags/tag338.xml"/><Relationship Id="rId3" Type="http://schemas.openxmlformats.org/officeDocument/2006/relationships/tags" Target="../tags/tag337.xml"/><Relationship Id="rId2" Type="http://schemas.openxmlformats.org/officeDocument/2006/relationships/tags" Target="../tags/tag336.xml"/><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9" Type="http://schemas.openxmlformats.org/officeDocument/2006/relationships/tags" Target="../tags/tag351.xml"/><Relationship Id="rId8" Type="http://schemas.openxmlformats.org/officeDocument/2006/relationships/tags" Target="../tags/tag350.xml"/><Relationship Id="rId7" Type="http://schemas.openxmlformats.org/officeDocument/2006/relationships/tags" Target="../tags/tag349.xml"/><Relationship Id="rId6" Type="http://schemas.openxmlformats.org/officeDocument/2006/relationships/tags" Target="../tags/tag348.xml"/><Relationship Id="rId5" Type="http://schemas.openxmlformats.org/officeDocument/2006/relationships/tags" Target="../tags/tag347.xml"/><Relationship Id="rId4" Type="http://schemas.openxmlformats.org/officeDocument/2006/relationships/tags" Target="../tags/tag346.xml"/><Relationship Id="rId3" Type="http://schemas.openxmlformats.org/officeDocument/2006/relationships/tags" Target="../tags/tag345.xml"/><Relationship Id="rId2" Type="http://schemas.openxmlformats.org/officeDocument/2006/relationships/tags" Target="../tags/tag344.xml"/><Relationship Id="rId10" Type="http://schemas.openxmlformats.org/officeDocument/2006/relationships/tags" Target="../tags/tag352.xml"/><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9" Type="http://schemas.openxmlformats.org/officeDocument/2006/relationships/tags" Target="../tags/tag360.xml"/><Relationship Id="rId8" Type="http://schemas.openxmlformats.org/officeDocument/2006/relationships/tags" Target="../tags/tag359.xml"/><Relationship Id="rId7" Type="http://schemas.openxmlformats.org/officeDocument/2006/relationships/tags" Target="../tags/tag358.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9" Type="http://schemas.openxmlformats.org/officeDocument/2006/relationships/tags" Target="../tags/tag368.xml"/><Relationship Id="rId8" Type="http://schemas.openxmlformats.org/officeDocument/2006/relationships/tags" Target="../tags/tag367.xml"/><Relationship Id="rId7" Type="http://schemas.openxmlformats.org/officeDocument/2006/relationships/tags" Target="../tags/tag366.xml"/><Relationship Id="rId6" Type="http://schemas.openxmlformats.org/officeDocument/2006/relationships/tags" Target="../tags/tag365.xml"/><Relationship Id="rId5" Type="http://schemas.openxmlformats.org/officeDocument/2006/relationships/tags" Target="../tags/tag364.xml"/><Relationship Id="rId4" Type="http://schemas.openxmlformats.org/officeDocument/2006/relationships/tags" Target="../tags/tag363.xml"/><Relationship Id="rId3" Type="http://schemas.openxmlformats.org/officeDocument/2006/relationships/tags" Target="../tags/tag362.xml"/><Relationship Id="rId2" Type="http://schemas.openxmlformats.org/officeDocument/2006/relationships/tags" Target="../tags/tag361.xml"/><Relationship Id="rId12" Type="http://schemas.openxmlformats.org/officeDocument/2006/relationships/tags" Target="../tags/tag371.xml"/><Relationship Id="rId11" Type="http://schemas.openxmlformats.org/officeDocument/2006/relationships/tags" Target="../tags/tag370.xml"/><Relationship Id="rId10" Type="http://schemas.openxmlformats.org/officeDocument/2006/relationships/tags" Target="../tags/tag369.xml"/><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9" Type="http://schemas.openxmlformats.org/officeDocument/2006/relationships/tags" Target="../tags/tag379.xml"/><Relationship Id="rId8" Type="http://schemas.openxmlformats.org/officeDocument/2006/relationships/tags" Target="../tags/tag378.xml"/><Relationship Id="rId7" Type="http://schemas.openxmlformats.org/officeDocument/2006/relationships/tags" Target="../tags/tag377.xml"/><Relationship Id="rId6" Type="http://schemas.openxmlformats.org/officeDocument/2006/relationships/tags" Target="../tags/tag376.xml"/><Relationship Id="rId5" Type="http://schemas.openxmlformats.org/officeDocument/2006/relationships/tags" Target="../tags/tag375.xml"/><Relationship Id="rId4" Type="http://schemas.openxmlformats.org/officeDocument/2006/relationships/tags" Target="../tags/tag374.xml"/><Relationship Id="rId3" Type="http://schemas.openxmlformats.org/officeDocument/2006/relationships/tags" Target="../tags/tag373.xml"/><Relationship Id="rId2" Type="http://schemas.openxmlformats.org/officeDocument/2006/relationships/tags" Target="../tags/tag372.xml"/><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8674894" y="5856883"/>
            <a:ext cx="109538" cy="23217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pPr>
            <a:endParaRPr lang="zh-CN" altLang="en-US" sz="100" noProof="1">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2" name="标题 1"/>
          <p:cNvSpPr>
            <a:spLocks noGrp="1"/>
          </p:cNvSpPr>
          <p:nvPr>
            <p:ph type="ctrTitle" hasCustomPrompt="1"/>
            <p:custDataLst>
              <p:tags r:id="rId3"/>
            </p:custDataLst>
          </p:nvPr>
        </p:nvSpPr>
        <p:spPr>
          <a:xfrm>
            <a:off x="229870" y="1844675"/>
            <a:ext cx="4702175" cy="1276350"/>
          </a:xfrm>
          <a:ln>
            <a:noFill/>
          </a:ln>
        </p:spPr>
        <p:txBody>
          <a:bodyPr anchor="b">
            <a:normAutofit/>
          </a:bodyPr>
          <a:lstStyle>
            <a:lvl1pPr algn="ctr">
              <a:defRPr sz="3200">
                <a:solidFill>
                  <a:schemeClr val="accent1"/>
                </a:solidFill>
                <a:latin typeface="微软雅黑" panose="020B0503020204020204" charset="-122"/>
                <a:ea typeface="微软雅黑" panose="020B0503020204020204" charset="-122"/>
              </a:defRPr>
            </a:lvl1pPr>
          </a:lstStyle>
          <a:p>
            <a:r>
              <a:rPr lang="zh-CN" altLang="en-US" noProof="1"/>
              <a:t>老年医疗照护培训基地介绍</a:t>
            </a:r>
            <a:endParaRPr lang="zh-CN" altLang="en-US" noProof="1"/>
          </a:p>
        </p:txBody>
      </p:sp>
      <p:sp>
        <p:nvSpPr>
          <p:cNvPr id="3" name="副标题 2"/>
          <p:cNvSpPr>
            <a:spLocks noGrp="1"/>
          </p:cNvSpPr>
          <p:nvPr>
            <p:ph type="subTitle" idx="1" hasCustomPrompt="1"/>
            <p:custDataLst>
              <p:tags r:id="rId4"/>
            </p:custDataLst>
          </p:nvPr>
        </p:nvSpPr>
        <p:spPr>
          <a:xfrm>
            <a:off x="899160" y="5013325"/>
            <a:ext cx="3218180" cy="661035"/>
          </a:xfrm>
        </p:spPr>
        <p:txBody>
          <a:bodyPr anchor="ctr">
            <a:normAutofit/>
          </a:bodyPr>
          <a:lstStyle>
            <a:lvl1pPr marL="0" indent="0" algn="ctr">
              <a:buNone/>
              <a:defRPr sz="20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a:t>河南省职工医院</a:t>
            </a:r>
            <a:endParaRPr lang="zh-CN" altLang="en-US" noProof="1"/>
          </a:p>
        </p:txBody>
      </p:sp>
      <p:pic>
        <p:nvPicPr>
          <p:cNvPr id="1029" name="Picture 5"/>
          <p:cNvPicPr>
            <a:picLocks noChangeAspect="1" noChangeArrowheads="1"/>
          </p:cNvPicPr>
          <p:nvPr userDrawn="1"/>
        </p:nvPicPr>
        <p:blipFill>
          <a:blip r:embed="rId5"/>
          <a:stretch>
            <a:fillRect/>
          </a:stretch>
        </p:blipFill>
        <p:spPr bwMode="auto">
          <a:xfrm>
            <a:off x="5120005" y="404495"/>
            <a:ext cx="3779520" cy="2880995"/>
          </a:xfrm>
          <a:prstGeom prst="roundRect">
            <a:avLst/>
          </a:prstGeom>
          <a:noFill/>
          <a:ln w="9525">
            <a:noFill/>
          </a:ln>
        </p:spPr>
      </p:pic>
      <p:pic>
        <p:nvPicPr>
          <p:cNvPr id="4" name="图片 3" descr="新楼图片1"/>
          <p:cNvPicPr/>
          <p:nvPr userDrawn="1"/>
        </p:nvPicPr>
        <p:blipFill>
          <a:blip r:embed="rId6"/>
          <a:srcRect r="-60" b="50487"/>
          <a:stretch>
            <a:fillRect/>
          </a:stretch>
        </p:blipFill>
        <p:spPr>
          <a:xfrm>
            <a:off x="5107940" y="3285490"/>
            <a:ext cx="3792220" cy="3019425"/>
          </a:xfrm>
          <a:prstGeom prst="roundRect">
            <a:avLst/>
          </a:prstGeom>
          <a:noFill/>
          <a:ln w="9525">
            <a:noFill/>
          </a:ln>
        </p:spPr>
      </p:pic>
      <p:sp>
        <p:nvSpPr>
          <p:cNvPr id="10" name="矩形 9"/>
          <p:cNvSpPr/>
          <p:nvPr userDrawn="1">
            <p:custDataLst>
              <p:tags r:id="rId7"/>
            </p:custDataLst>
          </p:nvPr>
        </p:nvSpPr>
        <p:spPr>
          <a:xfrm>
            <a:off x="4932045" y="116840"/>
            <a:ext cx="4155440" cy="648271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pPr>
            <a:endParaRPr lang="zh-CN" altLang="en-US" sz="100" noProof="1">
              <a:solidFill>
                <a:schemeClr val="lt1"/>
              </a:solidFill>
              <a:latin typeface="微软雅黑" panose="020B0503020204020204" charset="-122"/>
              <a:ea typeface="微软雅黑" panose="020B0503020204020204" charset="-122"/>
              <a:cs typeface="微软雅黑" panose="020B0503020204020204" charset="-122"/>
            </a:endParaRPr>
          </a:p>
        </p:txBody>
      </p:sp>
      <p:pic>
        <p:nvPicPr>
          <p:cNvPr id="27" name="图片 26" descr="logo2.png"/>
          <p:cNvPicPr>
            <a:picLocks noChangeAspect="1"/>
          </p:cNvPicPr>
          <p:nvPr userDrawn="1"/>
        </p:nvPicPr>
        <p:blipFill>
          <a:blip r:embed="rId8" cstate="print"/>
          <a:stretch>
            <a:fillRect/>
          </a:stretch>
        </p:blipFill>
        <p:spPr>
          <a:xfrm>
            <a:off x="-64" y="44788"/>
            <a:ext cx="1332796" cy="1302894"/>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1" y="498479"/>
            <a:ext cx="8139178" cy="331473"/>
          </a:xfrm>
        </p:spPr>
        <p:txBody>
          <a:bodyPr rtlCol="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内容占位符 2"/>
          <p:cNvSpPr>
            <a:spLocks noGrp="1"/>
          </p:cNvSpPr>
          <p:nvPr>
            <p:ph idx="1"/>
            <p:custDataLst>
              <p:tags r:id="rId3"/>
            </p:custDataLst>
          </p:nvPr>
        </p:nvSpPr>
        <p:spPr>
          <a:xfrm>
            <a:off x="502411" y="1626121"/>
            <a:ext cx="8139178"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a:sym typeface="+mn-ea"/>
              </a:rPr>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4" name="日期占位符 3"/>
          <p:cNvSpPr>
            <a:spLocks noGrp="1"/>
          </p:cNvSpPr>
          <p:nvPr>
            <p:ph type="dt" sz="half" idx="10"/>
            <p:custDataLst>
              <p:tags r:id="rId4"/>
            </p:custDataLst>
          </p:nvPr>
        </p:nvSpPr>
        <p:spPr>
          <a:xfrm>
            <a:off x="659606" y="6389489"/>
            <a:ext cx="2025254" cy="236935"/>
          </a:xfrm>
        </p:spPr>
        <p:txBody>
          <a:bodyPr/>
          <a:lstStyle>
            <a:lvl1pPr>
              <a:defRPr/>
            </a:lvl1pPr>
          </a:lstStyle>
          <a:p>
            <a:endParaRPr lang="zh-CN" altLang="en-US"/>
          </a:p>
        </p:txBody>
      </p:sp>
      <p:sp>
        <p:nvSpPr>
          <p:cNvPr id="5" name="页脚占位符 4"/>
          <p:cNvSpPr>
            <a:spLocks noGrp="1"/>
          </p:cNvSpPr>
          <p:nvPr>
            <p:ph type="ftr" sz="quarter" idx="11"/>
            <p:custDataLst>
              <p:tags r:id="rId5"/>
            </p:custDataLst>
          </p:nvPr>
        </p:nvSpPr>
        <p:spPr>
          <a:xfrm>
            <a:off x="3087291" y="6389489"/>
            <a:ext cx="2969419" cy="236935"/>
          </a:xfrm>
        </p:spPr>
        <p:txBody>
          <a:bodyPr/>
          <a:lstStyle>
            <a:lvl1pPr>
              <a:defRPr/>
            </a:lvl1pPr>
          </a:lstStyle>
          <a:p>
            <a:endParaRPr lang="zh-CN" altLang="en-US"/>
          </a:p>
        </p:txBody>
      </p:sp>
      <p:sp>
        <p:nvSpPr>
          <p:cNvPr id="6" name="灯片编号占位符 5"/>
          <p:cNvSpPr>
            <a:spLocks noGrp="1"/>
          </p:cNvSpPr>
          <p:nvPr>
            <p:ph type="sldNum" sz="quarter" idx="12"/>
            <p:custDataLst>
              <p:tags r:id="rId6"/>
            </p:custDataLst>
          </p:nvPr>
        </p:nvSpPr>
        <p:spPr>
          <a:xfrm>
            <a:off x="6457950" y="6389489"/>
            <a:ext cx="2025254" cy="236935"/>
          </a:xfrm>
        </p:spPr>
        <p:txBody>
          <a:bodyPr/>
          <a:lstStyle>
            <a:lvl1pPr>
              <a:defRPr/>
            </a:lvl1pPr>
          </a:lstStyle>
          <a:p>
            <a:fld id="{3F80EE9E-C141-426F-9962-49700C4C2A4A}" type="slidenum">
              <a:rPr lang="zh-CN" altLang="en-US"/>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9" name="图片 8" descr="C:\Users\admin\Desktop\2图示图\image1 (4).jpegimage1 (4)"/>
          <p:cNvPicPr>
            <a:picLocks noChangeAspect="1" noChangeArrowheads="1"/>
          </p:cNvPicPr>
          <p:nvPr userDrawn="1">
            <p:custDataLst>
              <p:tags r:id="rId2"/>
            </p:custDataLst>
          </p:nvPr>
        </p:nvPicPr>
        <p:blipFill>
          <a:blip r:embed="rId3"/>
          <a:srcRect r="80" b="28887"/>
          <a:stretch>
            <a:fillRect/>
          </a:stretch>
        </p:blipFill>
        <p:spPr bwMode="auto">
          <a:xfrm>
            <a:off x="0" y="1520030"/>
            <a:ext cx="4643847" cy="3823517"/>
          </a:xfrm>
          <a:custGeom>
            <a:avLst/>
            <a:gdLst>
              <a:gd name="connsiteX0" fmla="*/ 0 w 4394092"/>
              <a:gd name="connsiteY0" fmla="*/ 0 h 3617881"/>
              <a:gd name="connsiteX1" fmla="*/ 4394092 w 4394092"/>
              <a:gd name="connsiteY1" fmla="*/ 0 h 3617881"/>
              <a:gd name="connsiteX2" fmla="*/ 4394092 w 4394092"/>
              <a:gd name="connsiteY2" fmla="*/ 3617881 h 3617881"/>
              <a:gd name="connsiteX3" fmla="*/ 0 w 4394092"/>
              <a:gd name="connsiteY3" fmla="*/ 3617881 h 3617881"/>
            </a:gdLst>
            <a:ahLst/>
            <a:cxnLst>
              <a:cxn ang="0">
                <a:pos x="connsiteX0" y="connsiteY0"/>
              </a:cxn>
              <a:cxn ang="0">
                <a:pos x="connsiteX1" y="connsiteY1"/>
              </a:cxn>
              <a:cxn ang="0">
                <a:pos x="connsiteX2" y="connsiteY2"/>
              </a:cxn>
              <a:cxn ang="0">
                <a:pos x="connsiteX3" y="connsiteY3"/>
              </a:cxn>
            </a:cxnLst>
            <a:rect l="l" t="t" r="r" b="b"/>
            <a:pathLst>
              <a:path w="4394092" h="3617881">
                <a:moveTo>
                  <a:pt x="0" y="0"/>
                </a:moveTo>
                <a:lnTo>
                  <a:pt x="4394092" y="0"/>
                </a:lnTo>
                <a:lnTo>
                  <a:pt x="4394092" y="3617881"/>
                </a:lnTo>
                <a:lnTo>
                  <a:pt x="0" y="361788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p:cNvSpPr/>
          <p:nvPr userDrawn="1">
            <p:custDataLst>
              <p:tags r:id="rId4"/>
            </p:custDataLst>
          </p:nvPr>
        </p:nvSpPr>
        <p:spPr>
          <a:xfrm>
            <a:off x="-1" y="1514454"/>
            <a:ext cx="4643846" cy="3823517"/>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pPr>
            <a:endParaRPr lang="zh-CN" altLang="en-US" sz="100" noProof="1">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userDrawn="1">
            <p:custDataLst>
              <p:tags r:id="rId5"/>
            </p:custDataLst>
          </p:nvPr>
        </p:nvSpPr>
        <p:spPr>
          <a:xfrm>
            <a:off x="3720734" y="3029611"/>
            <a:ext cx="3135916" cy="1121738"/>
          </a:xfrm>
          <a:prstGeom prst="rect">
            <a:avLst/>
          </a:prstGeom>
          <a:noFill/>
          <a:ln w="444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ctr">
            <a:normAutofit/>
          </a:bodyPr>
          <a:lstStyle>
            <a:defPPr>
              <a:defRPr lang="zh-CN"/>
            </a:defPPr>
            <a:lvl1pPr algn="ctr">
              <a:defRPr sz="3200">
                <a:solidFill>
                  <a:schemeClr val="bg2"/>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3765" fontAlgn="auto">
              <a:buFontTx/>
              <a:buNone/>
            </a:pPr>
            <a:endParaRPr lang="zh-CN" altLang="en-US" sz="2700" b="1" noProof="1">
              <a:solidFill>
                <a:schemeClr val="tx2"/>
              </a:solidFill>
              <a:latin typeface="微软雅黑" panose="020B0503020204020204" charset="-122"/>
              <a:ea typeface="微软雅黑" panose="020B0503020204020204" charset="-122"/>
              <a:cs typeface="微软雅黑" panose="020B0503020204020204" charset="-122"/>
              <a:sym typeface="+mn-ea"/>
            </a:endParaRPr>
          </a:p>
        </p:txBody>
      </p:sp>
      <p:grpSp>
        <p:nvGrpSpPr>
          <p:cNvPr id="12" name="组合 11"/>
          <p:cNvGrpSpPr/>
          <p:nvPr userDrawn="1">
            <p:custDataLst>
              <p:tags r:id="rId6"/>
            </p:custDataLst>
          </p:nvPr>
        </p:nvGrpSpPr>
        <p:grpSpPr>
          <a:xfrm>
            <a:off x="3706653" y="3029611"/>
            <a:ext cx="937193" cy="1121738"/>
            <a:chOff x="4942205" y="2842655"/>
            <a:chExt cx="682536" cy="1495651"/>
          </a:xfrm>
        </p:grpSpPr>
        <p:cxnSp>
          <p:nvCxnSpPr>
            <p:cNvPr id="13" name="直接连接符 12"/>
            <p:cNvCxnSpPr/>
            <p:nvPr>
              <p:custDataLst>
                <p:tags r:id="rId7"/>
              </p:custDataLst>
            </p:nvPr>
          </p:nvCxnSpPr>
          <p:spPr>
            <a:xfrm flipH="1">
              <a:off x="4942205" y="2842655"/>
              <a:ext cx="6825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8"/>
              </p:custDataLst>
            </p:nvPr>
          </p:nvCxnSpPr>
          <p:spPr>
            <a:xfrm flipH="1">
              <a:off x="4942205" y="4338306"/>
              <a:ext cx="6825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5" name="直接连接符 14"/>
          <p:cNvCxnSpPr/>
          <p:nvPr userDrawn="1">
            <p:custDataLst>
              <p:tags r:id="rId9"/>
            </p:custDataLst>
          </p:nvPr>
        </p:nvCxnSpPr>
        <p:spPr>
          <a:xfrm>
            <a:off x="3720734" y="3036667"/>
            <a:ext cx="0" cy="111569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10"/>
            </p:custDataLst>
          </p:nvPr>
        </p:nvSpPr>
        <p:spPr>
          <a:xfrm>
            <a:off x="4913755" y="3314716"/>
            <a:ext cx="1823003" cy="653130"/>
          </a:xfrm>
        </p:spPr>
        <p:txBody>
          <a:bodyPr lIns="90000" tIns="46800" rIns="90000" bIns="46800" anchor="ctr"/>
          <a:lstStyle>
            <a:lvl1pPr>
              <a:defRPr sz="3000" u="none" strike="noStrike" kern="1200" cap="none" spc="300" normalizeH="0">
                <a:solidFill>
                  <a:schemeClr val="tx2">
                    <a:lumMod val="50000"/>
                  </a:schemeClr>
                </a:solidFill>
                <a:uFillTx/>
                <a:latin typeface="微软雅黑" panose="020B0503020204020204" charset="-122"/>
                <a:ea typeface="微软雅黑" panose="020B0503020204020204" charset="-122"/>
              </a:defRPr>
            </a:lvl1pPr>
          </a:lstStyle>
          <a:p>
            <a:r>
              <a:rPr lang="zh-CN" altLang="en-US" noProof="1"/>
              <a:t>编辑标题</a:t>
            </a:r>
            <a:endParaRPr lang="zh-CN" altLang="en-US" noProof="1"/>
          </a:p>
        </p:txBody>
      </p:sp>
      <p:sp>
        <p:nvSpPr>
          <p:cNvPr id="4" name="日期占位符 3"/>
          <p:cNvSpPr>
            <a:spLocks noGrp="1"/>
          </p:cNvSpPr>
          <p:nvPr>
            <p:ph type="dt" sz="half" idx="10"/>
            <p:custDataLst>
              <p:tags r:id="rId11"/>
            </p:custDataLst>
          </p:nvPr>
        </p:nvSpPr>
        <p:spPr>
          <a:xfrm>
            <a:off x="659606" y="6389489"/>
            <a:ext cx="2025254" cy="236935"/>
          </a:xfrm>
        </p:spPr>
        <p:txBody>
          <a:bodyPr/>
          <a:lstStyle>
            <a:lvl1pPr>
              <a:defRPr/>
            </a:lvl1pPr>
          </a:lstStyle>
          <a:p>
            <a:endParaRPr lang="zh-CN" altLang="en-US"/>
          </a:p>
        </p:txBody>
      </p:sp>
      <p:sp>
        <p:nvSpPr>
          <p:cNvPr id="5" name="页脚占位符 4"/>
          <p:cNvSpPr>
            <a:spLocks noGrp="1"/>
          </p:cNvSpPr>
          <p:nvPr>
            <p:ph type="ftr" sz="quarter" idx="11"/>
            <p:custDataLst>
              <p:tags r:id="rId12"/>
            </p:custDataLst>
          </p:nvPr>
        </p:nvSpPr>
        <p:spPr>
          <a:xfrm>
            <a:off x="3087291" y="6389489"/>
            <a:ext cx="2969419" cy="236935"/>
          </a:xfrm>
        </p:spPr>
        <p:txBody>
          <a:bodyPr/>
          <a:lstStyle>
            <a:lvl1pPr>
              <a:defRPr/>
            </a:lvl1pPr>
          </a:lstStyle>
          <a:p>
            <a:endParaRPr lang="zh-CN" altLang="en-US"/>
          </a:p>
        </p:txBody>
      </p:sp>
      <p:sp>
        <p:nvSpPr>
          <p:cNvPr id="6" name="灯片编号占位符 5"/>
          <p:cNvSpPr>
            <a:spLocks noGrp="1"/>
          </p:cNvSpPr>
          <p:nvPr>
            <p:ph type="sldNum" sz="quarter" idx="12"/>
            <p:custDataLst>
              <p:tags r:id="rId13"/>
            </p:custDataLst>
          </p:nvPr>
        </p:nvSpPr>
        <p:spPr>
          <a:xfrm>
            <a:off x="6457950" y="6389489"/>
            <a:ext cx="2025254" cy="236935"/>
          </a:xfrm>
        </p:spPr>
        <p:txBody>
          <a:bodyPr/>
          <a:lstStyle>
            <a:lvl1pPr>
              <a:defRPr/>
            </a:lvl1pPr>
          </a:lstStyle>
          <a:p>
            <a:fld id="{14B33050-E4A1-402F-BD5A-D5A4DA724D3E}" type="slidenum">
              <a:rPr lang="zh-CN" altLang="en-US"/>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1" y="498479"/>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内容占位符 2"/>
          <p:cNvSpPr>
            <a:spLocks noGrp="1"/>
          </p:cNvSpPr>
          <p:nvPr>
            <p:ph sz="half" idx="1"/>
            <p:custDataLst>
              <p:tags r:id="rId3"/>
            </p:custDataLst>
          </p:nvPr>
        </p:nvSpPr>
        <p:spPr>
          <a:xfrm>
            <a:off x="502447" y="1626121"/>
            <a:ext cx="3962432"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a:sym typeface="+mn-ea"/>
              </a:rPr>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4" name="内容占位符 3"/>
          <p:cNvSpPr>
            <a:spLocks noGrp="1"/>
          </p:cNvSpPr>
          <p:nvPr>
            <p:ph sz="half" idx="2"/>
            <p:custDataLst>
              <p:tags r:id="rId4"/>
            </p:custDataLst>
          </p:nvPr>
        </p:nvSpPr>
        <p:spPr>
          <a:xfrm>
            <a:off x="4679158" y="1626121"/>
            <a:ext cx="3962432" cy="4041680"/>
          </a:xfrm>
        </p:spPr>
        <p:txBody>
          <a:bodyPr>
            <a:noAutofit/>
          </a:bodyPr>
          <a:lstStyle>
            <a:lvl1pPr>
              <a:defRPr sz="1200">
                <a:latin typeface="微软雅黑" panose="020B0503020204020204" charset="-122"/>
                <a:ea typeface="微软雅黑" panose="020B0503020204020204" charset="-122"/>
              </a:defRPr>
            </a:lvl1pPr>
            <a:lvl2pPr>
              <a:defRPr sz="1200">
                <a:latin typeface="微软雅黑" panose="020B0503020204020204" charset="-122"/>
                <a:ea typeface="微软雅黑" panose="020B0503020204020204" charset="-122"/>
              </a:defRPr>
            </a:lvl2pPr>
            <a:lvl3pPr>
              <a:defRPr sz="1200">
                <a:latin typeface="微软雅黑" panose="020B0503020204020204" charset="-122"/>
                <a:ea typeface="微软雅黑" panose="020B0503020204020204" charset="-122"/>
              </a:defRPr>
            </a:lvl3pPr>
            <a:lvl4pPr>
              <a:defRPr sz="1200">
                <a:latin typeface="微软雅黑" panose="020B0503020204020204" charset="-122"/>
                <a:ea typeface="微软雅黑" panose="020B0503020204020204" charset="-122"/>
              </a:defRPr>
            </a:lvl4pPr>
            <a:lvl5pPr>
              <a:defRPr sz="1200">
                <a:latin typeface="微软雅黑" panose="020B0503020204020204" charset="-122"/>
                <a:ea typeface="微软雅黑" panose="020B0503020204020204" charset="-122"/>
              </a:defRPr>
            </a:lvl5pPr>
          </a:lstStyle>
          <a:p>
            <a:pPr lvl="0"/>
            <a:r>
              <a:rPr lang="zh-CN" altLang="en-US">
                <a:sym typeface="+mn-ea"/>
              </a:rPr>
              <a:t>单击此处</a:t>
            </a:r>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3"/>
          <p:cNvSpPr>
            <a:spLocks noGrp="1"/>
          </p:cNvSpPr>
          <p:nvPr>
            <p:ph type="dt" sz="half" idx="10"/>
            <p:custDataLst>
              <p:tags r:id="rId5"/>
            </p:custDataLst>
          </p:nvPr>
        </p:nvSpPr>
        <p:spPr>
          <a:xfrm>
            <a:off x="659606" y="6389489"/>
            <a:ext cx="2025254" cy="236935"/>
          </a:xfrm>
        </p:spPr>
        <p:txBody>
          <a:bodyPr/>
          <a:lstStyle>
            <a:lvl1pPr>
              <a:defRPr/>
            </a:lvl1pPr>
          </a:lstStyle>
          <a:p>
            <a:endParaRPr lang="zh-CN" altLang="en-US"/>
          </a:p>
        </p:txBody>
      </p:sp>
      <p:sp>
        <p:nvSpPr>
          <p:cNvPr id="6" name="页脚占位符 4"/>
          <p:cNvSpPr>
            <a:spLocks noGrp="1"/>
          </p:cNvSpPr>
          <p:nvPr>
            <p:ph type="ftr" sz="quarter" idx="11"/>
            <p:custDataLst>
              <p:tags r:id="rId6"/>
            </p:custDataLst>
          </p:nvPr>
        </p:nvSpPr>
        <p:spPr>
          <a:xfrm>
            <a:off x="3087291" y="6389489"/>
            <a:ext cx="2969419" cy="236935"/>
          </a:xfrm>
        </p:spPr>
        <p:txBody>
          <a:bodyPr/>
          <a:lstStyle>
            <a:lvl1pPr>
              <a:defRPr/>
            </a:lvl1pPr>
          </a:lstStyle>
          <a:p>
            <a:endParaRPr lang="zh-CN" altLang="en-US"/>
          </a:p>
        </p:txBody>
      </p:sp>
      <p:sp>
        <p:nvSpPr>
          <p:cNvPr id="7" name="灯片编号占位符 5"/>
          <p:cNvSpPr>
            <a:spLocks noGrp="1"/>
          </p:cNvSpPr>
          <p:nvPr>
            <p:ph type="sldNum" sz="quarter" idx="12"/>
            <p:custDataLst>
              <p:tags r:id="rId7"/>
            </p:custDataLst>
          </p:nvPr>
        </p:nvSpPr>
        <p:spPr>
          <a:xfrm>
            <a:off x="6457950" y="6389489"/>
            <a:ext cx="2025254" cy="236935"/>
          </a:xfrm>
        </p:spPr>
        <p:txBody>
          <a:bodyPr/>
          <a:lstStyle>
            <a:lvl1pPr>
              <a:defRPr/>
            </a:lvl1pPr>
          </a:lstStyle>
          <a:p>
            <a:fld id="{93539B14-71D3-4ECB-BC1F-20CF97C3EEAC}" type="slidenum">
              <a:rPr lang="zh-CN" altLang="en-US"/>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1" y="498479"/>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文本占位符 2"/>
          <p:cNvSpPr>
            <a:spLocks noGrp="1"/>
          </p:cNvSpPr>
          <p:nvPr>
            <p:ph type="body" idx="1"/>
            <p:custDataLst>
              <p:tags r:id="rId3"/>
            </p:custDataLst>
          </p:nvPr>
        </p:nvSpPr>
        <p:spPr>
          <a:xfrm>
            <a:off x="502447" y="1000133"/>
            <a:ext cx="3962432" cy="285752"/>
          </a:xfrm>
        </p:spPr>
        <p:txBody>
          <a:bodyPr tIns="38100" rIns="76200" bIns="3810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微软雅黑" panose="020B0503020204020204" charset="-122"/>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sym typeface="+mn-ea"/>
              </a:rPr>
              <a:t>单击此处</a:t>
            </a:r>
            <a:r>
              <a:rPr lang="zh-CN" altLang="en-US" noProof="1"/>
              <a:t>编辑母版文本样式</a:t>
            </a:r>
            <a:endParaRPr lang="zh-CN" altLang="en-US" noProof="1"/>
          </a:p>
        </p:txBody>
      </p:sp>
      <p:sp>
        <p:nvSpPr>
          <p:cNvPr id="4" name="内容占位符 3"/>
          <p:cNvSpPr>
            <a:spLocks noGrp="1"/>
          </p:cNvSpPr>
          <p:nvPr>
            <p:ph sz="half" idx="2"/>
            <p:custDataLst>
              <p:tags r:id="rId4"/>
            </p:custDataLst>
          </p:nvPr>
        </p:nvSpPr>
        <p:spPr>
          <a:xfrm>
            <a:off x="502444" y="2023369"/>
            <a:ext cx="3962400"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a:sym typeface="+mn-ea"/>
              </a:rPr>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5" name="文本占位符 4"/>
          <p:cNvSpPr>
            <a:spLocks noGrp="1"/>
          </p:cNvSpPr>
          <p:nvPr>
            <p:ph type="body" sz="quarter" idx="3"/>
            <p:custDataLst>
              <p:tags r:id="rId5"/>
            </p:custDataLst>
          </p:nvPr>
        </p:nvSpPr>
        <p:spPr>
          <a:xfrm>
            <a:off x="4676812" y="1000133"/>
            <a:ext cx="3962432" cy="285752"/>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a:t>
            </a:r>
            <a:r>
              <a:rPr lang="zh-CN" altLang="en-US" noProof="1">
                <a:sym typeface="+mn-ea"/>
              </a:rPr>
              <a:t>编辑母版文本样式</a:t>
            </a:r>
            <a:endParaRPr lang="zh-CN" altLang="en-US" noProof="1">
              <a:sym typeface="+mn-ea"/>
            </a:endParaRPr>
          </a:p>
        </p:txBody>
      </p:sp>
      <p:sp>
        <p:nvSpPr>
          <p:cNvPr id="6" name="内容占位符 5"/>
          <p:cNvSpPr>
            <a:spLocks noGrp="1"/>
          </p:cNvSpPr>
          <p:nvPr>
            <p:ph sz="quarter" idx="4"/>
            <p:custDataLst>
              <p:tags r:id="rId6"/>
            </p:custDataLst>
          </p:nvPr>
        </p:nvSpPr>
        <p:spPr>
          <a:xfrm>
            <a:off x="4676812" y="2023369"/>
            <a:ext cx="3962432"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a:sym typeface="+mn-ea"/>
              </a:rPr>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7" name="日期占位符 3"/>
          <p:cNvSpPr>
            <a:spLocks noGrp="1"/>
          </p:cNvSpPr>
          <p:nvPr>
            <p:ph type="dt" sz="half" idx="10"/>
            <p:custDataLst>
              <p:tags r:id="rId7"/>
            </p:custDataLst>
          </p:nvPr>
        </p:nvSpPr>
        <p:spPr>
          <a:xfrm>
            <a:off x="659606" y="6389489"/>
            <a:ext cx="2025254" cy="236935"/>
          </a:xfrm>
        </p:spPr>
        <p:txBody>
          <a:bodyPr/>
          <a:lstStyle>
            <a:lvl1pPr>
              <a:defRPr/>
            </a:lvl1pPr>
          </a:lstStyle>
          <a:p>
            <a:endParaRPr lang="zh-CN" altLang="en-US"/>
          </a:p>
        </p:txBody>
      </p:sp>
      <p:sp>
        <p:nvSpPr>
          <p:cNvPr id="8" name="页脚占位符 4"/>
          <p:cNvSpPr>
            <a:spLocks noGrp="1"/>
          </p:cNvSpPr>
          <p:nvPr>
            <p:ph type="ftr" sz="quarter" idx="11"/>
            <p:custDataLst>
              <p:tags r:id="rId8"/>
            </p:custDataLst>
          </p:nvPr>
        </p:nvSpPr>
        <p:spPr>
          <a:xfrm>
            <a:off x="3087291" y="6389489"/>
            <a:ext cx="2969419" cy="236935"/>
          </a:xfrm>
        </p:spPr>
        <p:txBody>
          <a:bodyPr/>
          <a:lstStyle>
            <a:lvl1pPr>
              <a:defRPr/>
            </a:lvl1pPr>
          </a:lstStyle>
          <a:p>
            <a:endParaRPr lang="zh-CN" altLang="en-US"/>
          </a:p>
        </p:txBody>
      </p:sp>
      <p:sp>
        <p:nvSpPr>
          <p:cNvPr id="9" name="灯片编号占位符 5"/>
          <p:cNvSpPr>
            <a:spLocks noGrp="1"/>
          </p:cNvSpPr>
          <p:nvPr>
            <p:ph type="sldNum" sz="quarter" idx="12"/>
            <p:custDataLst>
              <p:tags r:id="rId9"/>
            </p:custDataLst>
          </p:nvPr>
        </p:nvSpPr>
        <p:spPr>
          <a:xfrm>
            <a:off x="6457950" y="6389489"/>
            <a:ext cx="2025254" cy="236935"/>
          </a:xfrm>
        </p:spPr>
        <p:txBody>
          <a:bodyPr/>
          <a:lstStyle>
            <a:lvl1pPr>
              <a:defRPr/>
            </a:lvl1pPr>
          </a:lstStyle>
          <a:p>
            <a:fld id="{F09C16C5-F50E-424A-964A-22F45FE571B1}" type="slidenum">
              <a:rPr lang="zh-CN" altLang="en-US"/>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44" y="498277"/>
            <a:ext cx="8139113" cy="33218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a:xfrm>
            <a:off x="659606" y="6389489"/>
            <a:ext cx="2025254" cy="23693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3087291" y="6389489"/>
            <a:ext cx="2969419" cy="236935"/>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6457950" y="6389489"/>
            <a:ext cx="2025254" cy="236935"/>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2"/>
            </p:custDataLst>
          </p:nvPr>
        </p:nvSpPr>
        <p:spPr>
          <a:xfrm>
            <a:off x="659606" y="6389489"/>
            <a:ext cx="2025254" cy="236935"/>
          </a:xfrm>
        </p:spPr>
        <p:txBody>
          <a:bodyPr/>
          <a:lstStyle>
            <a:lvl1pPr>
              <a:defRPr/>
            </a:lvl1pPr>
          </a:lstStyle>
          <a:p>
            <a:endParaRPr lang="zh-CN" altLang="en-US"/>
          </a:p>
        </p:txBody>
      </p:sp>
      <p:sp>
        <p:nvSpPr>
          <p:cNvPr id="3" name="页脚占位符 4"/>
          <p:cNvSpPr>
            <a:spLocks noGrp="1"/>
          </p:cNvSpPr>
          <p:nvPr>
            <p:ph type="ftr" sz="quarter" idx="11"/>
            <p:custDataLst>
              <p:tags r:id="rId3"/>
            </p:custDataLst>
          </p:nvPr>
        </p:nvSpPr>
        <p:spPr>
          <a:xfrm>
            <a:off x="3087291" y="6389489"/>
            <a:ext cx="2969419" cy="236935"/>
          </a:xfrm>
        </p:spPr>
        <p:txBody>
          <a:bodyPr/>
          <a:lstStyle>
            <a:lvl1pPr>
              <a:defRPr/>
            </a:lvl1pPr>
          </a:lstStyle>
          <a:p>
            <a:endParaRPr lang="zh-CN" altLang="en-US"/>
          </a:p>
        </p:txBody>
      </p:sp>
      <p:sp>
        <p:nvSpPr>
          <p:cNvPr id="4" name="灯片编号占位符 5"/>
          <p:cNvSpPr>
            <a:spLocks noGrp="1"/>
          </p:cNvSpPr>
          <p:nvPr>
            <p:ph type="sldNum" sz="quarter" idx="12"/>
            <p:custDataLst>
              <p:tags r:id="rId4"/>
            </p:custDataLst>
          </p:nvPr>
        </p:nvSpPr>
        <p:spPr>
          <a:xfrm>
            <a:off x="6457950" y="6389489"/>
            <a:ext cx="2025254" cy="236935"/>
          </a:xfrm>
        </p:spPr>
        <p:txBody>
          <a:bodyPr/>
          <a:lstStyle>
            <a:lvl1pPr>
              <a:defRPr/>
            </a:lvl1pPr>
          </a:lstStyle>
          <a:p>
            <a:fld id="{FE680010-91CB-4A68-8B01-847126DFE386}" type="slidenum">
              <a:rPr lang="zh-CN" altLang="en-US"/>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47" y="498479"/>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图片占位符 2"/>
          <p:cNvSpPr>
            <a:spLocks noGrp="1"/>
          </p:cNvSpPr>
          <p:nvPr>
            <p:ph type="pic" idx="1"/>
            <p:custDataLst>
              <p:tags r:id="rId3"/>
            </p:custDataLst>
          </p:nvPr>
        </p:nvSpPr>
        <p:spPr>
          <a:xfrm>
            <a:off x="502447" y="1626121"/>
            <a:ext cx="3962432" cy="4041680"/>
          </a:xfrm>
        </p:spPr>
        <p:txBody>
          <a:bodyPr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r>
              <a:rPr lang="zh-CN" altLang="en-US" noProof="1">
                <a:sym typeface="+mn-ea"/>
              </a:rPr>
              <a:t>单击图标添加图片</a:t>
            </a:r>
            <a:endParaRPr lang="zh-CN" altLang="en-US" noProof="1">
              <a:sym typeface="+mn-ea"/>
            </a:endParaRPr>
          </a:p>
        </p:txBody>
      </p:sp>
      <p:sp>
        <p:nvSpPr>
          <p:cNvPr id="4" name="文本占位符 3"/>
          <p:cNvSpPr>
            <a:spLocks noGrp="1"/>
          </p:cNvSpPr>
          <p:nvPr>
            <p:ph type="body" sz="half" idx="2"/>
            <p:custDataLst>
              <p:tags r:id="rId4"/>
            </p:custDataLst>
          </p:nvPr>
        </p:nvSpPr>
        <p:spPr>
          <a:xfrm>
            <a:off x="4679194" y="1626121"/>
            <a:ext cx="3962432" cy="4041680"/>
          </a:xfrm>
        </p:spPr>
        <p:txBody>
          <a:bodyPr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a:sym typeface="+mn-ea"/>
              </a:rPr>
              <a:t>单击此处</a:t>
            </a:r>
            <a:r>
              <a:rPr lang="zh-CN" altLang="en-US" noProof="1">
                <a:sym typeface="+mn-ea"/>
              </a:rPr>
              <a:t>编辑母版文本样式</a:t>
            </a:r>
            <a:endParaRPr lang="zh-CN" altLang="en-US" noProof="1">
              <a:sym typeface="+mn-ea"/>
            </a:endParaRPr>
          </a:p>
        </p:txBody>
      </p:sp>
      <p:sp>
        <p:nvSpPr>
          <p:cNvPr id="5" name="日期占位符 3"/>
          <p:cNvSpPr>
            <a:spLocks noGrp="1"/>
          </p:cNvSpPr>
          <p:nvPr>
            <p:ph type="dt" sz="half" idx="10"/>
            <p:custDataLst>
              <p:tags r:id="rId5"/>
            </p:custDataLst>
          </p:nvPr>
        </p:nvSpPr>
        <p:spPr>
          <a:xfrm>
            <a:off x="659606" y="6389489"/>
            <a:ext cx="2025254" cy="236935"/>
          </a:xfrm>
        </p:spPr>
        <p:txBody>
          <a:bodyPr/>
          <a:lstStyle>
            <a:lvl1pPr>
              <a:defRPr/>
            </a:lvl1pPr>
          </a:lstStyle>
          <a:p>
            <a:endParaRPr lang="zh-CN" altLang="en-US"/>
          </a:p>
        </p:txBody>
      </p:sp>
      <p:sp>
        <p:nvSpPr>
          <p:cNvPr id="6" name="页脚占位符 4"/>
          <p:cNvSpPr>
            <a:spLocks noGrp="1"/>
          </p:cNvSpPr>
          <p:nvPr>
            <p:ph type="ftr" sz="quarter" idx="11"/>
            <p:custDataLst>
              <p:tags r:id="rId6"/>
            </p:custDataLst>
          </p:nvPr>
        </p:nvSpPr>
        <p:spPr>
          <a:xfrm>
            <a:off x="3087291" y="6389489"/>
            <a:ext cx="2969419" cy="236935"/>
          </a:xfrm>
        </p:spPr>
        <p:txBody>
          <a:bodyPr/>
          <a:lstStyle>
            <a:lvl1pPr>
              <a:defRPr/>
            </a:lvl1pPr>
          </a:lstStyle>
          <a:p>
            <a:endParaRPr lang="zh-CN" altLang="en-US"/>
          </a:p>
        </p:txBody>
      </p:sp>
      <p:sp>
        <p:nvSpPr>
          <p:cNvPr id="7" name="灯片编号占位符 5"/>
          <p:cNvSpPr>
            <a:spLocks noGrp="1"/>
          </p:cNvSpPr>
          <p:nvPr>
            <p:ph type="sldNum" sz="quarter" idx="12"/>
            <p:custDataLst>
              <p:tags r:id="rId7"/>
            </p:custDataLst>
          </p:nvPr>
        </p:nvSpPr>
        <p:spPr>
          <a:xfrm>
            <a:off x="6457950" y="6389489"/>
            <a:ext cx="2025254" cy="236935"/>
          </a:xfrm>
        </p:spPr>
        <p:txBody>
          <a:bodyPr/>
          <a:lstStyle>
            <a:lvl1pPr>
              <a:defRPr/>
            </a:lvl1pPr>
          </a:lstStyle>
          <a:p>
            <a:fld id="{CD89DC6E-89AB-496A-A59F-77B4445CEF69}" type="slidenum">
              <a:rPr lang="zh-CN" altLang="en-US"/>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7928351" y="1626121"/>
            <a:ext cx="713238" cy="4041680"/>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竖排文字占位符 2"/>
          <p:cNvSpPr>
            <a:spLocks noGrp="1"/>
          </p:cNvSpPr>
          <p:nvPr>
            <p:ph type="body" orient="vert" idx="1"/>
            <p:custDataLst>
              <p:tags r:id="rId3"/>
            </p:custDataLst>
          </p:nvPr>
        </p:nvSpPr>
        <p:spPr>
          <a:xfrm>
            <a:off x="502444" y="1626113"/>
            <a:ext cx="7371076" cy="4041680"/>
          </a:xfrm>
        </p:spPr>
        <p:txBody>
          <a:bodyPr vert="eaVert"/>
          <a:lstStyle>
            <a:lvl1pPr indent="0" eaLnBrk="1" fontAlgn="auto" latinLnBrk="0" hangingPunct="1">
              <a:defRPr>
                <a:latin typeface="微软雅黑" panose="020B0503020204020204" charset="-122"/>
                <a:ea typeface="微软雅黑" panose="020B0503020204020204" charset="-122"/>
              </a:defRPr>
            </a:lvl1pPr>
            <a:lvl2pPr indent="0" eaLnBrk="1" fontAlgn="auto" latinLnBrk="0" hangingPunct="1">
              <a:defRPr>
                <a:latin typeface="微软雅黑" panose="020B0503020204020204" charset="-122"/>
                <a:ea typeface="微软雅黑" panose="020B0503020204020204" charset="-122"/>
              </a:defRPr>
            </a:lvl2pPr>
            <a:lvl3pPr indent="0" eaLnBrk="1" fontAlgn="auto" latinLnBrk="0" hangingPunct="1">
              <a:defRPr>
                <a:latin typeface="微软雅黑" panose="020B0503020204020204" charset="-122"/>
                <a:ea typeface="微软雅黑" panose="020B0503020204020204" charset="-122"/>
              </a:defRPr>
            </a:lvl3pPr>
            <a:lvl4pPr indent="0" eaLnBrk="1" fontAlgn="auto" latinLnBrk="0" hangingPunct="1">
              <a:defRPr>
                <a:latin typeface="微软雅黑" panose="020B0503020204020204" charset="-122"/>
                <a:ea typeface="微软雅黑" panose="020B0503020204020204" charset="-122"/>
              </a:defRPr>
            </a:lvl4pPr>
            <a:lvl5pPr indent="0" eaLnBrk="1" fontAlgn="auto" latinLnBrk="0" hangingPunct="1">
              <a:defRPr>
                <a:latin typeface="微软雅黑" panose="020B0503020204020204" charset="-122"/>
                <a:ea typeface="微软雅黑" panose="020B0503020204020204" charset="-122"/>
              </a:defRPr>
            </a:lvl5pPr>
          </a:lstStyle>
          <a:p>
            <a:pPr lvl="0"/>
            <a:r>
              <a:rPr lang="zh-CN" altLang="en-US">
                <a:sym typeface="+mn-ea"/>
              </a:rPr>
              <a:t>单击此处</a:t>
            </a:r>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custDataLst>
              <p:tags r:id="rId4"/>
            </p:custDataLst>
          </p:nvPr>
        </p:nvSpPr>
        <p:spPr>
          <a:xfrm>
            <a:off x="659606" y="6389489"/>
            <a:ext cx="2025254" cy="236935"/>
          </a:xfrm>
        </p:spPr>
        <p:txBody>
          <a:bodyPr/>
          <a:lstStyle>
            <a:lvl1pPr>
              <a:defRPr/>
            </a:lvl1pPr>
          </a:lstStyle>
          <a:p>
            <a:endParaRPr lang="zh-CN" altLang="en-US"/>
          </a:p>
        </p:txBody>
      </p:sp>
      <p:sp>
        <p:nvSpPr>
          <p:cNvPr id="5" name="页脚占位符 4"/>
          <p:cNvSpPr>
            <a:spLocks noGrp="1"/>
          </p:cNvSpPr>
          <p:nvPr>
            <p:ph type="ftr" sz="quarter" idx="11"/>
            <p:custDataLst>
              <p:tags r:id="rId5"/>
            </p:custDataLst>
          </p:nvPr>
        </p:nvSpPr>
        <p:spPr>
          <a:xfrm>
            <a:off x="3087291" y="6389489"/>
            <a:ext cx="2969419" cy="236935"/>
          </a:xfrm>
        </p:spPr>
        <p:txBody>
          <a:bodyPr/>
          <a:lstStyle>
            <a:lvl1pPr>
              <a:defRPr/>
            </a:lvl1pPr>
          </a:lstStyle>
          <a:p>
            <a:endParaRPr lang="zh-CN" altLang="en-US"/>
          </a:p>
        </p:txBody>
      </p:sp>
      <p:sp>
        <p:nvSpPr>
          <p:cNvPr id="6" name="灯片编号占位符 5"/>
          <p:cNvSpPr>
            <a:spLocks noGrp="1"/>
          </p:cNvSpPr>
          <p:nvPr>
            <p:ph type="sldNum" sz="quarter" idx="12"/>
            <p:custDataLst>
              <p:tags r:id="rId6"/>
            </p:custDataLst>
          </p:nvPr>
        </p:nvSpPr>
        <p:spPr>
          <a:xfrm>
            <a:off x="6457950" y="6389489"/>
            <a:ext cx="2025254" cy="236935"/>
          </a:xfrm>
        </p:spPr>
        <p:txBody>
          <a:bodyPr/>
          <a:lstStyle>
            <a:lvl1pPr>
              <a:defRPr/>
            </a:lvl1pPr>
          </a:lstStyle>
          <a:p>
            <a:fld id="{4FB49FE8-A6F8-4D5D-BEA7-DCF03B5C1D80}" type="slidenum">
              <a:rPr lang="zh-CN" altLang="en-US"/>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custDataLst>
              <p:tags r:id="rId2"/>
            </p:custDataLst>
          </p:nvPr>
        </p:nvSpPr>
        <p:spPr>
          <a:xfrm>
            <a:off x="502447" y="1626121"/>
            <a:ext cx="8139178" cy="40416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sym typeface="+mn-ea"/>
              </a:rPr>
              <a:t>单击此处</a:t>
            </a:r>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3" name="日期占位符 3"/>
          <p:cNvSpPr>
            <a:spLocks noGrp="1"/>
          </p:cNvSpPr>
          <p:nvPr>
            <p:ph type="dt" sz="half" idx="14"/>
            <p:custDataLst>
              <p:tags r:id="rId3"/>
            </p:custDataLst>
          </p:nvPr>
        </p:nvSpPr>
        <p:spPr>
          <a:xfrm>
            <a:off x="659606" y="6389489"/>
            <a:ext cx="2025254" cy="236935"/>
          </a:xfrm>
        </p:spPr>
        <p:txBody>
          <a:bodyPr/>
          <a:lstStyle>
            <a:lvl1pPr>
              <a:defRPr/>
            </a:lvl1pPr>
          </a:lstStyle>
          <a:p>
            <a:endParaRPr lang="zh-CN" altLang="en-US"/>
          </a:p>
        </p:txBody>
      </p:sp>
      <p:sp>
        <p:nvSpPr>
          <p:cNvPr id="4" name="页脚占位符 4"/>
          <p:cNvSpPr>
            <a:spLocks noGrp="1"/>
          </p:cNvSpPr>
          <p:nvPr>
            <p:ph type="ftr" sz="quarter" idx="15"/>
            <p:custDataLst>
              <p:tags r:id="rId4"/>
            </p:custDataLst>
          </p:nvPr>
        </p:nvSpPr>
        <p:spPr>
          <a:xfrm>
            <a:off x="3087291" y="6389489"/>
            <a:ext cx="2969419" cy="236935"/>
          </a:xfrm>
        </p:spPr>
        <p:txBody>
          <a:bodyPr/>
          <a:lstStyle>
            <a:lvl1pPr>
              <a:defRPr/>
            </a:lvl1pPr>
          </a:lstStyle>
          <a:p>
            <a:endParaRPr lang="zh-CN" altLang="en-US"/>
          </a:p>
        </p:txBody>
      </p:sp>
      <p:sp>
        <p:nvSpPr>
          <p:cNvPr id="5" name="灯片编号占位符 5"/>
          <p:cNvSpPr>
            <a:spLocks noGrp="1"/>
          </p:cNvSpPr>
          <p:nvPr>
            <p:ph type="sldNum" sz="quarter" idx="16"/>
            <p:custDataLst>
              <p:tags r:id="rId5"/>
            </p:custDataLst>
          </p:nvPr>
        </p:nvSpPr>
        <p:spPr>
          <a:xfrm>
            <a:off x="6457950" y="6389489"/>
            <a:ext cx="2025254" cy="236935"/>
          </a:xfrm>
        </p:spPr>
        <p:txBody>
          <a:bodyPr/>
          <a:lstStyle>
            <a:lvl1pPr>
              <a:defRPr/>
            </a:lvl1pPr>
          </a:lstStyle>
          <a:p>
            <a:fld id="{E725C8EB-54AD-4ACE-AA1E-0678305912E5}" type="slidenum">
              <a:rPr lang="zh-CN" altLang="en-US"/>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11" descr="C:\Users\admin\Desktop\2图示图\image1 (4).jpegimage1 (4)"/>
          <p:cNvPicPr>
            <a:picLocks noChangeAspect="1" noChangeArrowheads="1"/>
          </p:cNvPicPr>
          <p:nvPr userDrawn="1">
            <p:custDataLst>
              <p:tags r:id="rId2"/>
            </p:custDataLst>
          </p:nvPr>
        </p:nvPicPr>
        <p:blipFill>
          <a:blip r:embed="rId3"/>
          <a:srcRect/>
          <a:stretch>
            <a:fillRect/>
          </a:stretch>
        </p:blipFill>
        <p:spPr bwMode="auto">
          <a:xfrm>
            <a:off x="6267450" y="3175"/>
            <a:ext cx="283726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userDrawn="1">
            <p:custDataLst>
              <p:tags r:id="rId4"/>
            </p:custDataLst>
          </p:nvPr>
        </p:nvSpPr>
        <p:spPr>
          <a:xfrm>
            <a:off x="6267450" y="-19050"/>
            <a:ext cx="2834879" cy="68961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pPr>
            <a:endParaRPr lang="zh-CN" altLang="en-US" sz="100" noProof="1">
              <a:latin typeface="微软雅黑" panose="020B0503020204020204" charset="-122"/>
              <a:ea typeface="微软雅黑" panose="020B0503020204020204" charset="-122"/>
              <a:cs typeface="微软雅黑" panose="020B0503020204020204" charset="-122"/>
            </a:endParaRPr>
          </a:p>
        </p:txBody>
      </p:sp>
      <p:sp>
        <p:nvSpPr>
          <p:cNvPr id="8" name="矩形 7"/>
          <p:cNvSpPr/>
          <p:nvPr userDrawn="1">
            <p:custDataLst>
              <p:tags r:id="rId5"/>
            </p:custDataLst>
          </p:nvPr>
        </p:nvSpPr>
        <p:spPr>
          <a:xfrm>
            <a:off x="8659416" y="5856883"/>
            <a:ext cx="110728" cy="23217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pPr>
            <a:endParaRPr lang="zh-CN" altLang="en-US" sz="100" noProof="1">
              <a:latin typeface="微软雅黑" panose="020B0503020204020204" charset="-122"/>
              <a:ea typeface="微软雅黑" panose="020B0503020204020204" charset="-122"/>
              <a:cs typeface="微软雅黑" panose="020B0503020204020204" charset="-122"/>
            </a:endParaRPr>
          </a:p>
        </p:txBody>
      </p:sp>
      <p:sp>
        <p:nvSpPr>
          <p:cNvPr id="2" name="标题 1"/>
          <p:cNvSpPr>
            <a:spLocks noGrp="1"/>
          </p:cNvSpPr>
          <p:nvPr>
            <p:ph type="title" hasCustomPrompt="1"/>
            <p:custDataLst>
              <p:tags r:id="rId6"/>
            </p:custDataLst>
          </p:nvPr>
        </p:nvSpPr>
        <p:spPr>
          <a:xfrm>
            <a:off x="1727381" y="2875235"/>
            <a:ext cx="4066200" cy="818100"/>
          </a:xfrm>
        </p:spPr>
        <p:txBody>
          <a:bodyPr rIns="25400" rtlCol="0" anchor="b">
            <a:noAutofit/>
          </a:bodyPr>
          <a:lstStyle>
            <a:lvl1pPr marL="0" marR="0" algn="l" defTabSz="914400" rtl="0" eaLnBrk="1" fontAlgn="auto" latinLnBrk="0" hangingPunct="1">
              <a:lnSpc>
                <a:spcPct val="100000"/>
              </a:lnSpc>
              <a:buNone/>
              <a:defRPr kumimoji="0" lang="zh-CN" altLang="en-US" sz="4950" b="1" i="0" u="none" strike="noStrike" kern="1200" cap="none" spc="200" normalizeH="0" baseline="0" noProof="1" dirty="0">
                <a:solidFill>
                  <a:schemeClr val="accent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编辑标题</a:t>
            </a:r>
            <a:endParaRPr noProof="1">
              <a:sym typeface="+mn-ea"/>
            </a:endParaRPr>
          </a:p>
        </p:txBody>
      </p:sp>
      <p:sp>
        <p:nvSpPr>
          <p:cNvPr id="3" name="日期占位符 3"/>
          <p:cNvSpPr>
            <a:spLocks noGrp="1"/>
          </p:cNvSpPr>
          <p:nvPr>
            <p:ph type="dt" sz="half" idx="10"/>
            <p:custDataLst>
              <p:tags r:id="rId7"/>
            </p:custDataLst>
          </p:nvPr>
        </p:nvSpPr>
        <p:spPr>
          <a:xfrm>
            <a:off x="659606" y="6389489"/>
            <a:ext cx="2025254" cy="236935"/>
          </a:xfrm>
        </p:spPr>
        <p:txBody>
          <a:bodyPr/>
          <a:lstStyle>
            <a:lvl1pPr>
              <a:defRPr/>
            </a:lvl1pPr>
          </a:lstStyle>
          <a:p>
            <a:endParaRPr lang="zh-CN" altLang="en-US"/>
          </a:p>
        </p:txBody>
      </p:sp>
      <p:sp>
        <p:nvSpPr>
          <p:cNvPr id="4" name="页脚占位符 4"/>
          <p:cNvSpPr>
            <a:spLocks noGrp="1"/>
          </p:cNvSpPr>
          <p:nvPr>
            <p:ph type="ftr" sz="quarter" idx="11"/>
            <p:custDataLst>
              <p:tags r:id="rId8"/>
            </p:custDataLst>
          </p:nvPr>
        </p:nvSpPr>
        <p:spPr>
          <a:xfrm>
            <a:off x="3087291" y="6389489"/>
            <a:ext cx="2969419" cy="236935"/>
          </a:xfrm>
        </p:spPr>
        <p:txBody>
          <a:bodyPr/>
          <a:lstStyle>
            <a:lvl1pPr>
              <a:defRPr/>
            </a:lvl1pPr>
          </a:lstStyle>
          <a:p>
            <a:endParaRPr lang="zh-CN" altLang="en-US"/>
          </a:p>
        </p:txBody>
      </p:sp>
      <p:sp>
        <p:nvSpPr>
          <p:cNvPr id="5" name="灯片编号占位符 5"/>
          <p:cNvSpPr>
            <a:spLocks noGrp="1"/>
          </p:cNvSpPr>
          <p:nvPr>
            <p:ph type="sldNum" sz="quarter" idx="12"/>
            <p:custDataLst>
              <p:tags r:id="rId9"/>
            </p:custDataLst>
          </p:nvPr>
        </p:nvSpPr>
        <p:spPr>
          <a:xfrm>
            <a:off x="6457950" y="6389489"/>
            <a:ext cx="2025254" cy="236935"/>
          </a:xfrm>
        </p:spPr>
        <p:txBody>
          <a:bodyPr/>
          <a:lstStyle>
            <a:lvl1pPr>
              <a:defRPr/>
            </a:lvl1pPr>
          </a:lstStyle>
          <a:p>
            <a:fld id="{60A9A87C-69CA-4F8A-86F2-D7767EE450A5}" type="slidenum">
              <a:rPr lang="zh-CN" altLang="en-US"/>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rot="5400000" flipV="1">
            <a:off x="8776098" y="0"/>
            <a:ext cx="1487488"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0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2" name="标题 1"/>
          <p:cNvSpPr>
            <a:spLocks noGrp="1"/>
          </p:cNvSpPr>
          <p:nvPr>
            <p:ph type="title"/>
            <p:custDataLst>
              <p:tags r:id="rId3"/>
            </p:custDataLst>
          </p:nvPr>
        </p:nvSpPr>
        <p:spPr>
          <a:xfrm>
            <a:off x="502444" y="498277"/>
            <a:ext cx="8139113" cy="332184"/>
          </a:xfrm>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a:xfrm>
            <a:off x="659606" y="6389489"/>
            <a:ext cx="2025254" cy="23693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a:xfrm>
            <a:off x="3087291" y="6389489"/>
            <a:ext cx="2969419" cy="236935"/>
          </a:xfr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6457950" y="6389489"/>
            <a:ext cx="2025254" cy="23693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rot="5400000" flipV="1">
            <a:off x="8776098" y="0"/>
            <a:ext cx="1487488"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0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9" name="矩形 8"/>
          <p:cNvSpPr/>
          <p:nvPr userDrawn="1">
            <p:custDataLst>
              <p:tags r:id="rId3"/>
            </p:custDataLst>
          </p:nvPr>
        </p:nvSpPr>
        <p:spPr>
          <a:xfrm rot="5400000" flipV="1">
            <a:off x="-237" y="5370195"/>
            <a:ext cx="1487488"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0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userDrawn="1">
            <p:custDataLst>
              <p:tags r:id="rId4"/>
            </p:custDataLst>
          </p:nvPr>
        </p:nvSpPr>
        <p:spPr>
          <a:xfrm>
            <a:off x="219600" y="304200"/>
            <a:ext cx="87048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 name="标题 1"/>
          <p:cNvSpPr>
            <a:spLocks noGrp="1"/>
          </p:cNvSpPr>
          <p:nvPr>
            <p:ph type="title" hasCustomPrompt="1"/>
            <p:custDataLst>
              <p:tags r:id="rId5"/>
            </p:custDataLst>
          </p:nvPr>
        </p:nvSpPr>
        <p:spPr>
          <a:xfrm>
            <a:off x="961200" y="1339650"/>
            <a:ext cx="7219800" cy="542700"/>
          </a:xfrm>
        </p:spPr>
        <p:txBody>
          <a:bodyPr anchor="ctr"/>
          <a:lstStyle>
            <a:lvl1pP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960835" y="2594250"/>
            <a:ext cx="721995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7"/>
            </p:custDataLst>
          </p:nvPr>
        </p:nvSpPr>
        <p:spPr>
          <a:xfrm>
            <a:off x="659606" y="6389489"/>
            <a:ext cx="2025254" cy="23693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3087291" y="6389489"/>
            <a:ext cx="2969419" cy="236935"/>
          </a:xfrm>
        </p:spPr>
        <p:txBody>
          <a:bodyPr/>
          <a:lstStyle/>
          <a:p>
            <a:endParaRPr lang="zh-CN" altLang="en-US" dirty="0"/>
          </a:p>
        </p:txBody>
      </p:sp>
      <p:sp>
        <p:nvSpPr>
          <p:cNvPr id="5" name="灯片编号占位符 4"/>
          <p:cNvSpPr>
            <a:spLocks noGrp="1"/>
          </p:cNvSpPr>
          <p:nvPr>
            <p:ph type="sldNum" sz="quarter" idx="12"/>
            <p:custDataLst>
              <p:tags r:id="rId9"/>
            </p:custDataLst>
          </p:nvPr>
        </p:nvSpPr>
        <p:spPr>
          <a:xfrm>
            <a:off x="6457950" y="6389489"/>
            <a:ext cx="2025254" cy="23693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rot="5400000" flipV="1">
            <a:off x="8776098" y="0"/>
            <a:ext cx="1487488"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0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userDrawn="1">
            <p:custDataLst>
              <p:tags r:id="rId3"/>
            </p:custDataLst>
          </p:nvPr>
        </p:nvSpPr>
        <p:spPr>
          <a:xfrm>
            <a:off x="0" y="0"/>
            <a:ext cx="3617595"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0" dirty="0">
              <a:sym typeface="+mn-ea"/>
            </a:endParaRPr>
          </a:p>
        </p:txBody>
      </p:sp>
      <p:sp>
        <p:nvSpPr>
          <p:cNvPr id="2" name="标题 1"/>
          <p:cNvSpPr>
            <a:spLocks noGrp="1"/>
          </p:cNvSpPr>
          <p:nvPr>
            <p:ph type="title" hasCustomPrompt="1"/>
            <p:custDataLst>
              <p:tags r:id="rId4"/>
            </p:custDataLst>
          </p:nvPr>
        </p:nvSpPr>
        <p:spPr>
          <a:xfrm>
            <a:off x="437400" y="880650"/>
            <a:ext cx="2970000" cy="661500"/>
          </a:xfrm>
        </p:spPr>
        <p:txBody>
          <a:bodyPr anchor="ctr"/>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5"/>
            </p:custDataLst>
          </p:nvPr>
        </p:nvSpPr>
        <p:spPr>
          <a:xfrm>
            <a:off x="659606" y="6389489"/>
            <a:ext cx="2025254" cy="23693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087291" y="6389489"/>
            <a:ext cx="2969419" cy="236935"/>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6457950" y="6389489"/>
            <a:ext cx="2025254" cy="236935"/>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440100" y="2275650"/>
            <a:ext cx="29673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3825900" y="1405930"/>
            <a:ext cx="486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rot="5400000" flipV="1">
            <a:off x="8776098" y="3649225"/>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0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6" name="矩形 5"/>
          <p:cNvSpPr/>
          <p:nvPr userDrawn="1">
            <p:custDataLst>
              <p:tags r:id="rId3"/>
            </p:custDataLst>
          </p:nvPr>
        </p:nvSpPr>
        <p:spPr>
          <a:xfrm rot="5400000" flipV="1">
            <a:off x="6430" y="3648590"/>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0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0" name="矩形 9"/>
          <p:cNvSpPr/>
          <p:nvPr userDrawn="1">
            <p:custDataLst>
              <p:tags r:id="rId4"/>
            </p:custDataLst>
          </p:nvPr>
        </p:nvSpPr>
        <p:spPr>
          <a:xfrm>
            <a:off x="0" y="0"/>
            <a:ext cx="9144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0">
              <a:sym typeface="+mn-ea"/>
            </a:endParaRPr>
          </a:p>
        </p:txBody>
      </p:sp>
      <p:sp>
        <p:nvSpPr>
          <p:cNvPr id="2" name="标题 1"/>
          <p:cNvSpPr>
            <a:spLocks noGrp="1"/>
          </p:cNvSpPr>
          <p:nvPr>
            <p:ph type="title"/>
            <p:custDataLst>
              <p:tags r:id="rId5"/>
            </p:custDataLst>
          </p:nvPr>
        </p:nvSpPr>
        <p:spPr>
          <a:xfrm>
            <a:off x="459000" y="859500"/>
            <a:ext cx="8232300" cy="469800"/>
          </a:xfrm>
        </p:spPr>
        <p:txBody>
          <a:bodyPr anchor="ct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a:xfrm>
            <a:off x="659606" y="6389489"/>
            <a:ext cx="2025254" cy="23693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3087291" y="6389489"/>
            <a:ext cx="2969419" cy="236935"/>
          </a:xfrm>
        </p:spPr>
        <p:txBody>
          <a:bodyPr/>
          <a:lstStyle/>
          <a:p>
            <a:endParaRPr lang="zh-CN" altLang="en-US" dirty="0"/>
          </a:p>
        </p:txBody>
      </p:sp>
      <p:sp>
        <p:nvSpPr>
          <p:cNvPr id="5" name="灯片编号占位符 4"/>
          <p:cNvSpPr>
            <a:spLocks noGrp="1"/>
          </p:cNvSpPr>
          <p:nvPr>
            <p:ph type="sldNum" sz="quarter" idx="12"/>
            <p:custDataLst>
              <p:tags r:id="rId8"/>
            </p:custDataLst>
          </p:nvPr>
        </p:nvSpPr>
        <p:spPr>
          <a:xfrm>
            <a:off x="6457950" y="6389489"/>
            <a:ext cx="2025254" cy="236935"/>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459000" y="1763100"/>
            <a:ext cx="8231981"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459581" y="3236850"/>
            <a:ext cx="82242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rot="5400000" flipV="1">
            <a:off x="8776098" y="0"/>
            <a:ext cx="1487488"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0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userDrawn="1">
            <p:custDataLst>
              <p:tags r:id="rId3"/>
            </p:custDataLst>
          </p:nvPr>
        </p:nvSpPr>
        <p:spPr>
          <a:xfrm>
            <a:off x="0" y="5029201"/>
            <a:ext cx="9144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0">
              <a:sym typeface="+mn-ea"/>
            </a:endParaRPr>
          </a:p>
        </p:txBody>
      </p:sp>
      <p:sp>
        <p:nvSpPr>
          <p:cNvPr id="2" name="标题 1"/>
          <p:cNvSpPr>
            <a:spLocks noGrp="1"/>
          </p:cNvSpPr>
          <p:nvPr>
            <p:ph type="title"/>
            <p:custDataLst>
              <p:tags r:id="rId4"/>
            </p:custDataLst>
          </p:nvPr>
        </p:nvSpPr>
        <p:spPr>
          <a:xfrm>
            <a:off x="453600" y="740250"/>
            <a:ext cx="8232300" cy="423900"/>
          </a:xfrm>
        </p:spPr>
        <p:txBody>
          <a:bodyPr anchor="ctr"/>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a:xfrm>
            <a:off x="659606" y="6389489"/>
            <a:ext cx="2025254" cy="23693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087291" y="6389489"/>
            <a:ext cx="2969419" cy="236935"/>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6457950" y="6389489"/>
            <a:ext cx="2025254" cy="236935"/>
          </a:xfrm>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453628" y="2082600"/>
            <a:ext cx="82431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9"/>
            </p:custDataLst>
          </p:nvPr>
        </p:nvSpPr>
        <p:spPr>
          <a:xfrm>
            <a:off x="445500" y="5306850"/>
            <a:ext cx="82512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rot="5400000" flipV="1">
            <a:off x="-237" y="5370195"/>
            <a:ext cx="1487488"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0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0" name="矩形 9"/>
          <p:cNvSpPr/>
          <p:nvPr userDrawn="1">
            <p:custDataLst>
              <p:tags r:id="rId3"/>
            </p:custDataLst>
          </p:nvPr>
        </p:nvSpPr>
        <p:spPr>
          <a:xfrm>
            <a:off x="0" y="0"/>
            <a:ext cx="9144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0">
              <a:sym typeface="+mn-ea"/>
            </a:endParaRPr>
          </a:p>
        </p:txBody>
      </p:sp>
      <p:sp>
        <p:nvSpPr>
          <p:cNvPr id="8" name="矩形 7"/>
          <p:cNvSpPr/>
          <p:nvPr userDrawn="1">
            <p:custDataLst>
              <p:tags r:id="rId4"/>
            </p:custDataLst>
          </p:nvPr>
        </p:nvSpPr>
        <p:spPr>
          <a:xfrm rot="5400000" flipV="1">
            <a:off x="8776574" y="5370195"/>
            <a:ext cx="1487488"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0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2" name="标题 1"/>
          <p:cNvSpPr>
            <a:spLocks noGrp="1"/>
          </p:cNvSpPr>
          <p:nvPr>
            <p:ph type="title"/>
            <p:custDataLst>
              <p:tags r:id="rId5"/>
            </p:custDataLst>
          </p:nvPr>
        </p:nvSpPr>
        <p:spPr>
          <a:xfrm>
            <a:off x="434700" y="292846"/>
            <a:ext cx="82782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a:xfrm>
            <a:off x="659606" y="6389489"/>
            <a:ext cx="2025254" cy="23693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3087291" y="6389489"/>
            <a:ext cx="2969419" cy="236935"/>
          </a:xfrm>
        </p:spPr>
        <p:txBody>
          <a:bodyPr/>
          <a:lstStyle/>
          <a:p>
            <a:endParaRPr lang="zh-CN" altLang="en-US" dirty="0"/>
          </a:p>
        </p:txBody>
      </p:sp>
      <p:sp>
        <p:nvSpPr>
          <p:cNvPr id="5" name="灯片编号占位符 4"/>
          <p:cNvSpPr>
            <a:spLocks noGrp="1"/>
          </p:cNvSpPr>
          <p:nvPr>
            <p:ph type="sldNum" sz="quarter" idx="12"/>
            <p:custDataLst>
              <p:tags r:id="rId8"/>
            </p:custDataLst>
          </p:nvPr>
        </p:nvSpPr>
        <p:spPr>
          <a:xfrm>
            <a:off x="6457950" y="6389489"/>
            <a:ext cx="2025254" cy="236935"/>
          </a:xfrm>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434700" y="2025000"/>
            <a:ext cx="40068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4681800" y="2025000"/>
            <a:ext cx="40257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429300" y="4914450"/>
            <a:ext cx="40068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4689900" y="4910850"/>
            <a:ext cx="40257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668"/>
            <a:ext cx="9144000" cy="370466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00">
              <a:sym typeface="+mn-ea"/>
            </a:endParaRPr>
          </a:p>
        </p:txBody>
      </p:sp>
      <p:sp>
        <p:nvSpPr>
          <p:cNvPr id="8" name="矩形 7"/>
          <p:cNvSpPr/>
          <p:nvPr userDrawn="1">
            <p:custDataLst>
              <p:tags r:id="rId3"/>
            </p:custDataLst>
          </p:nvPr>
        </p:nvSpPr>
        <p:spPr>
          <a:xfrm rot="5400000" flipV="1">
            <a:off x="8776098" y="2851665"/>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0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6" name="矩形 5"/>
          <p:cNvSpPr/>
          <p:nvPr userDrawn="1">
            <p:custDataLst>
              <p:tags r:id="rId4"/>
            </p:custDataLst>
          </p:nvPr>
        </p:nvSpPr>
        <p:spPr>
          <a:xfrm rot="5400000" flipV="1">
            <a:off x="-2142" y="2852300"/>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0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2" name="标题 1"/>
          <p:cNvSpPr>
            <a:spLocks noGrp="1"/>
          </p:cNvSpPr>
          <p:nvPr>
            <p:ph type="title" hasCustomPrompt="1"/>
            <p:custDataLst>
              <p:tags r:id="rId5"/>
            </p:custDataLst>
          </p:nvPr>
        </p:nvSpPr>
        <p:spPr>
          <a:xfrm>
            <a:off x="1142100" y="1637550"/>
            <a:ext cx="6858000" cy="1790100"/>
          </a:xfrm>
        </p:spPr>
        <p:txBody>
          <a:bodyPr anchor="b"/>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6"/>
            </p:custDataLst>
          </p:nvPr>
        </p:nvSpPr>
        <p:spPr>
          <a:xfrm>
            <a:off x="659606" y="6389489"/>
            <a:ext cx="2025254" cy="23693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3087291" y="6389489"/>
            <a:ext cx="2969419" cy="236935"/>
          </a:xfrm>
        </p:spPr>
        <p:txBody>
          <a:bodyPr/>
          <a:lstStyle/>
          <a:p>
            <a:endParaRPr lang="zh-CN" altLang="en-US" dirty="0"/>
          </a:p>
        </p:txBody>
      </p:sp>
      <p:sp>
        <p:nvSpPr>
          <p:cNvPr id="5" name="灯片编号占位符 4"/>
          <p:cNvSpPr>
            <a:spLocks noGrp="1"/>
          </p:cNvSpPr>
          <p:nvPr>
            <p:ph type="sldNum" sz="quarter" idx="12"/>
            <p:custDataLst>
              <p:tags r:id="rId8"/>
            </p:custDataLst>
          </p:nvPr>
        </p:nvSpPr>
        <p:spPr>
          <a:xfrm>
            <a:off x="6457950" y="6389489"/>
            <a:ext cx="2025254" cy="236935"/>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1141810" y="4069800"/>
            <a:ext cx="6858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13" descr="C:\Users\admin\Desktop\2图示图\image1 (4).jpegimage1 (4)"/>
          <p:cNvPicPr>
            <a:picLocks noChangeAspect="1" noChangeArrowheads="1"/>
          </p:cNvPicPr>
          <p:nvPr userDrawn="1">
            <p:custDataLst>
              <p:tags r:id="rId2"/>
            </p:custDataLst>
          </p:nvPr>
        </p:nvPicPr>
        <p:blipFill>
          <a:blip r:embed="rId3"/>
          <a:srcRect/>
          <a:stretch>
            <a:fillRect/>
          </a:stretch>
        </p:blipFill>
        <p:spPr bwMode="auto">
          <a:xfrm>
            <a:off x="4701779" y="-6350"/>
            <a:ext cx="443984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userDrawn="1">
            <p:custDataLst>
              <p:tags r:id="rId4"/>
            </p:custDataLst>
          </p:nvPr>
        </p:nvSpPr>
        <p:spPr>
          <a:xfrm>
            <a:off x="4701779" y="-6350"/>
            <a:ext cx="4436269" cy="687387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pPr>
            <a:endParaRPr lang="zh-CN" altLang="en-US" sz="1350" noProof="1">
              <a:latin typeface="微软雅黑" panose="020B0503020204020204" charset="-122"/>
              <a:ea typeface="微软雅黑" panose="020B0503020204020204" charset="-122"/>
              <a:cs typeface="微软雅黑" panose="020B0503020204020204" charset="-122"/>
            </a:endParaRPr>
          </a:p>
        </p:txBody>
      </p:sp>
      <p:sp>
        <p:nvSpPr>
          <p:cNvPr id="11" name="矩形 10"/>
          <p:cNvSpPr/>
          <p:nvPr userDrawn="1">
            <p:custDataLst>
              <p:tags r:id="rId5"/>
            </p:custDataLst>
          </p:nvPr>
        </p:nvSpPr>
        <p:spPr>
          <a:xfrm>
            <a:off x="8674894" y="5856883"/>
            <a:ext cx="109538" cy="23217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pPr>
            <a:endParaRPr lang="zh-CN" altLang="en-US" sz="1350" noProof="1">
              <a:latin typeface="微软雅黑" panose="020B0503020204020204" charset="-122"/>
              <a:ea typeface="微软雅黑" panose="020B0503020204020204" charset="-122"/>
              <a:cs typeface="微软雅黑" panose="020B0503020204020204" charset="-122"/>
            </a:endParaRPr>
          </a:p>
        </p:txBody>
      </p:sp>
      <p:cxnSp>
        <p:nvCxnSpPr>
          <p:cNvPr id="9" name="直接连接符 8"/>
          <p:cNvCxnSpPr/>
          <p:nvPr>
            <p:custDataLst>
              <p:tags r:id="rId6"/>
            </p:custDataLst>
          </p:nvPr>
        </p:nvCxnSpPr>
        <p:spPr>
          <a:xfrm>
            <a:off x="1524000" y="4314825"/>
            <a:ext cx="166092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7"/>
            </p:custDataLst>
          </p:nvPr>
        </p:nvSpPr>
        <p:spPr>
          <a:xfrm>
            <a:off x="902493" y="3526116"/>
            <a:ext cx="3142800" cy="525545"/>
          </a:xfrm>
        </p:spPr>
        <p:txBody>
          <a:bodyPr anchor="b">
            <a:normAutofit/>
          </a:bodyPr>
          <a:lstStyle>
            <a:lvl1pPr algn="ctr">
              <a:defRPr sz="2700">
                <a:solidFill>
                  <a:schemeClr val="accent1"/>
                </a:solidFill>
                <a:latin typeface="微软雅黑" panose="020B0503020204020204" charset="-122"/>
                <a:ea typeface="微软雅黑" panose="020B0503020204020204" charset="-122"/>
              </a:defRPr>
            </a:lvl1pPr>
          </a:lstStyle>
          <a:p>
            <a:r>
              <a:rPr lang="zh-CN" altLang="en-US" noProof="1"/>
              <a:t>单击此处编辑标题</a:t>
            </a:r>
            <a:endParaRPr lang="zh-CN" altLang="en-US" noProof="1"/>
          </a:p>
        </p:txBody>
      </p:sp>
      <p:sp>
        <p:nvSpPr>
          <p:cNvPr id="3" name="副标题 2"/>
          <p:cNvSpPr>
            <a:spLocks noGrp="1"/>
          </p:cNvSpPr>
          <p:nvPr>
            <p:ph type="subTitle" idx="1"/>
            <p:custDataLst>
              <p:tags r:id="rId8"/>
            </p:custDataLst>
          </p:nvPr>
        </p:nvSpPr>
        <p:spPr>
          <a:xfrm>
            <a:off x="902492" y="4554498"/>
            <a:ext cx="3142800" cy="237885"/>
          </a:xfrm>
        </p:spPr>
        <p:txBody>
          <a:bodyPr anchor="ctr">
            <a:normAutofit/>
          </a:bodyPr>
          <a:lstStyle>
            <a:lvl1pPr marL="0" indent="0" algn="ctr">
              <a:buNone/>
              <a:defRPr sz="12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a:t>单击此处编辑母版副标题样式</a:t>
            </a:r>
            <a:endParaRPr lang="zh-CN" altLang="en-US" noProof="1"/>
          </a:p>
        </p:txBody>
      </p:sp>
      <p:sp>
        <p:nvSpPr>
          <p:cNvPr id="14" name="日期占位符 3"/>
          <p:cNvSpPr>
            <a:spLocks noGrp="1"/>
          </p:cNvSpPr>
          <p:nvPr>
            <p:ph type="dt" sz="half" idx="13"/>
            <p:custDataLst>
              <p:tags r:id="rId9"/>
            </p:custDataLst>
          </p:nvPr>
        </p:nvSpPr>
        <p:spPr>
          <a:xfrm>
            <a:off x="659606" y="6389489"/>
            <a:ext cx="2025254" cy="236935"/>
          </a:xfrm>
        </p:spPr>
        <p:txBody>
          <a:bodyPr/>
          <a:lstStyle>
            <a:lvl1pPr>
              <a:defRPr>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15" name="页脚占位符 4"/>
          <p:cNvSpPr>
            <a:spLocks noGrp="1"/>
          </p:cNvSpPr>
          <p:nvPr>
            <p:ph type="ftr" sz="quarter" idx="14"/>
            <p:custDataLst>
              <p:tags r:id="rId10"/>
            </p:custDataLst>
          </p:nvPr>
        </p:nvSpPr>
        <p:spPr>
          <a:xfrm>
            <a:off x="3087291" y="6389489"/>
            <a:ext cx="2969419" cy="236935"/>
          </a:xfrm>
        </p:spPr>
        <p:txBody>
          <a:bodyPr/>
          <a:lstStyle>
            <a:lvl1pPr>
              <a:defRPr>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16" name="灯片编号占位符 5"/>
          <p:cNvSpPr>
            <a:spLocks noGrp="1"/>
          </p:cNvSpPr>
          <p:nvPr>
            <p:ph type="sldNum" sz="quarter" idx="15"/>
            <p:custDataLst>
              <p:tags r:id="rId11"/>
            </p:custDataLst>
          </p:nvPr>
        </p:nvSpPr>
        <p:spPr>
          <a:xfrm>
            <a:off x="6457950" y="6389489"/>
            <a:ext cx="2025254" cy="236935"/>
          </a:xfrm>
        </p:spPr>
        <p:txBody>
          <a:bodyPr/>
          <a:lstStyle>
            <a:lvl1pPr>
              <a:defRPr/>
            </a:lvl1pPr>
          </a:lstStyle>
          <a:p>
            <a:fld id="{DA7E3722-4456-4165-8855-0DE474955CB9}" type="slidenum">
              <a:rPr lang="zh-CN" altLang="en-US"/>
            </a:fld>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1" y="498479"/>
            <a:ext cx="8139178" cy="331473"/>
          </a:xfrm>
        </p:spPr>
        <p:txBody>
          <a:bodyPr rtlCol="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内容占位符 2"/>
          <p:cNvSpPr>
            <a:spLocks noGrp="1"/>
          </p:cNvSpPr>
          <p:nvPr>
            <p:ph idx="1"/>
            <p:custDataLst>
              <p:tags r:id="rId3"/>
            </p:custDataLst>
          </p:nvPr>
        </p:nvSpPr>
        <p:spPr>
          <a:xfrm>
            <a:off x="502411" y="1626121"/>
            <a:ext cx="8139178"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a:sym typeface="+mn-ea"/>
              </a:rPr>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4" name="日期占位符 3"/>
          <p:cNvSpPr>
            <a:spLocks noGrp="1"/>
          </p:cNvSpPr>
          <p:nvPr>
            <p:ph type="dt" sz="half" idx="10"/>
            <p:custDataLst>
              <p:tags r:id="rId4"/>
            </p:custDataLst>
          </p:nvPr>
        </p:nvSpPr>
        <p:spPr>
          <a:xfrm>
            <a:off x="659606" y="6389489"/>
            <a:ext cx="2025254" cy="236935"/>
          </a:xfrm>
        </p:spPr>
        <p:txBody>
          <a:bodyPr/>
          <a:lstStyle>
            <a:lvl1pPr>
              <a:defRPr/>
            </a:lvl1pPr>
          </a:lstStyle>
          <a:p>
            <a:endParaRPr lang="zh-CN" altLang="en-US"/>
          </a:p>
        </p:txBody>
      </p:sp>
      <p:sp>
        <p:nvSpPr>
          <p:cNvPr id="5" name="页脚占位符 4"/>
          <p:cNvSpPr>
            <a:spLocks noGrp="1"/>
          </p:cNvSpPr>
          <p:nvPr>
            <p:ph type="ftr" sz="quarter" idx="11"/>
            <p:custDataLst>
              <p:tags r:id="rId5"/>
            </p:custDataLst>
          </p:nvPr>
        </p:nvSpPr>
        <p:spPr>
          <a:xfrm>
            <a:off x="3087291" y="6389489"/>
            <a:ext cx="2969419" cy="236935"/>
          </a:xfrm>
        </p:spPr>
        <p:txBody>
          <a:bodyPr/>
          <a:lstStyle>
            <a:lvl1pPr>
              <a:defRPr/>
            </a:lvl1pPr>
          </a:lstStyle>
          <a:p>
            <a:endParaRPr lang="zh-CN" altLang="en-US"/>
          </a:p>
        </p:txBody>
      </p:sp>
      <p:sp>
        <p:nvSpPr>
          <p:cNvPr id="6" name="灯片编号占位符 5"/>
          <p:cNvSpPr>
            <a:spLocks noGrp="1"/>
          </p:cNvSpPr>
          <p:nvPr>
            <p:ph type="sldNum" sz="quarter" idx="12"/>
            <p:custDataLst>
              <p:tags r:id="rId6"/>
            </p:custDataLst>
          </p:nvPr>
        </p:nvSpPr>
        <p:spPr>
          <a:xfrm>
            <a:off x="6457950" y="6389489"/>
            <a:ext cx="2025254" cy="236935"/>
          </a:xfrm>
        </p:spPr>
        <p:txBody>
          <a:bodyPr/>
          <a:lstStyle>
            <a:lvl1pPr>
              <a:defRPr/>
            </a:lvl1pPr>
          </a:lstStyle>
          <a:p>
            <a:fld id="{3F80EE9E-C141-426F-9962-49700C4C2A4A}" type="slidenum">
              <a:rPr lang="zh-CN" altLang="en-US"/>
            </a:fld>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9" name="图片 8" descr="C:\Users\admin\Desktop\2图示图\image1 (4).jpegimage1 (4)"/>
          <p:cNvPicPr>
            <a:picLocks noChangeAspect="1" noChangeArrowheads="1"/>
          </p:cNvPicPr>
          <p:nvPr userDrawn="1">
            <p:custDataLst>
              <p:tags r:id="rId2"/>
            </p:custDataLst>
          </p:nvPr>
        </p:nvPicPr>
        <p:blipFill>
          <a:blip r:embed="rId3"/>
          <a:srcRect r="80" b="28887"/>
          <a:stretch>
            <a:fillRect/>
          </a:stretch>
        </p:blipFill>
        <p:spPr bwMode="auto">
          <a:xfrm>
            <a:off x="0" y="1520030"/>
            <a:ext cx="4643847" cy="3823517"/>
          </a:xfrm>
          <a:custGeom>
            <a:avLst/>
            <a:gdLst>
              <a:gd name="connsiteX0" fmla="*/ 0 w 4394092"/>
              <a:gd name="connsiteY0" fmla="*/ 0 h 3617881"/>
              <a:gd name="connsiteX1" fmla="*/ 4394092 w 4394092"/>
              <a:gd name="connsiteY1" fmla="*/ 0 h 3617881"/>
              <a:gd name="connsiteX2" fmla="*/ 4394092 w 4394092"/>
              <a:gd name="connsiteY2" fmla="*/ 3617881 h 3617881"/>
              <a:gd name="connsiteX3" fmla="*/ 0 w 4394092"/>
              <a:gd name="connsiteY3" fmla="*/ 3617881 h 3617881"/>
            </a:gdLst>
            <a:ahLst/>
            <a:cxnLst>
              <a:cxn ang="0">
                <a:pos x="connsiteX0" y="connsiteY0"/>
              </a:cxn>
              <a:cxn ang="0">
                <a:pos x="connsiteX1" y="connsiteY1"/>
              </a:cxn>
              <a:cxn ang="0">
                <a:pos x="connsiteX2" y="connsiteY2"/>
              </a:cxn>
              <a:cxn ang="0">
                <a:pos x="connsiteX3" y="connsiteY3"/>
              </a:cxn>
            </a:cxnLst>
            <a:rect l="l" t="t" r="r" b="b"/>
            <a:pathLst>
              <a:path w="4394092" h="3617881">
                <a:moveTo>
                  <a:pt x="0" y="0"/>
                </a:moveTo>
                <a:lnTo>
                  <a:pt x="4394092" y="0"/>
                </a:lnTo>
                <a:lnTo>
                  <a:pt x="4394092" y="3617881"/>
                </a:lnTo>
                <a:lnTo>
                  <a:pt x="0" y="361788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p:cNvSpPr/>
          <p:nvPr userDrawn="1">
            <p:custDataLst>
              <p:tags r:id="rId4"/>
            </p:custDataLst>
          </p:nvPr>
        </p:nvSpPr>
        <p:spPr>
          <a:xfrm>
            <a:off x="-1" y="1514454"/>
            <a:ext cx="4643846" cy="3823517"/>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pPr>
            <a:endParaRPr lang="zh-CN" altLang="en-US" sz="1350" noProof="1">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userDrawn="1">
            <p:custDataLst>
              <p:tags r:id="rId5"/>
            </p:custDataLst>
          </p:nvPr>
        </p:nvSpPr>
        <p:spPr>
          <a:xfrm>
            <a:off x="3720734" y="3029611"/>
            <a:ext cx="3135916" cy="1121738"/>
          </a:xfrm>
          <a:prstGeom prst="rect">
            <a:avLst/>
          </a:prstGeom>
          <a:noFill/>
          <a:ln w="444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ctr">
            <a:normAutofit/>
          </a:bodyPr>
          <a:lstStyle>
            <a:defPPr>
              <a:defRPr lang="zh-CN"/>
            </a:defPPr>
            <a:lvl1pPr algn="ctr">
              <a:defRPr sz="3200">
                <a:solidFill>
                  <a:schemeClr val="bg2"/>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3765" fontAlgn="auto">
              <a:buFontTx/>
              <a:buNone/>
            </a:pPr>
            <a:endParaRPr lang="zh-CN" altLang="en-US" sz="2700" b="1" noProof="1">
              <a:solidFill>
                <a:schemeClr val="tx2"/>
              </a:solidFill>
              <a:latin typeface="微软雅黑" panose="020B0503020204020204" charset="-122"/>
              <a:ea typeface="微软雅黑" panose="020B0503020204020204" charset="-122"/>
              <a:cs typeface="微软雅黑" panose="020B0503020204020204" charset="-122"/>
              <a:sym typeface="+mn-ea"/>
            </a:endParaRPr>
          </a:p>
        </p:txBody>
      </p:sp>
      <p:grpSp>
        <p:nvGrpSpPr>
          <p:cNvPr id="12" name="组合 11"/>
          <p:cNvGrpSpPr/>
          <p:nvPr userDrawn="1">
            <p:custDataLst>
              <p:tags r:id="rId6"/>
            </p:custDataLst>
          </p:nvPr>
        </p:nvGrpSpPr>
        <p:grpSpPr>
          <a:xfrm>
            <a:off x="3706653" y="3029611"/>
            <a:ext cx="937193" cy="1121738"/>
            <a:chOff x="4942205" y="2842655"/>
            <a:chExt cx="682536" cy="1495651"/>
          </a:xfrm>
        </p:grpSpPr>
        <p:cxnSp>
          <p:nvCxnSpPr>
            <p:cNvPr id="13" name="直接连接符 12"/>
            <p:cNvCxnSpPr/>
            <p:nvPr>
              <p:custDataLst>
                <p:tags r:id="rId7"/>
              </p:custDataLst>
            </p:nvPr>
          </p:nvCxnSpPr>
          <p:spPr>
            <a:xfrm flipH="1">
              <a:off x="4942205" y="2842655"/>
              <a:ext cx="6825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8"/>
              </p:custDataLst>
            </p:nvPr>
          </p:nvCxnSpPr>
          <p:spPr>
            <a:xfrm flipH="1">
              <a:off x="4942205" y="4338306"/>
              <a:ext cx="6825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5" name="直接连接符 14"/>
          <p:cNvCxnSpPr/>
          <p:nvPr userDrawn="1">
            <p:custDataLst>
              <p:tags r:id="rId9"/>
            </p:custDataLst>
          </p:nvPr>
        </p:nvCxnSpPr>
        <p:spPr>
          <a:xfrm>
            <a:off x="3720734" y="3036667"/>
            <a:ext cx="0" cy="111569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10"/>
            </p:custDataLst>
          </p:nvPr>
        </p:nvSpPr>
        <p:spPr>
          <a:xfrm>
            <a:off x="4913755" y="3314716"/>
            <a:ext cx="1823003" cy="653130"/>
          </a:xfrm>
        </p:spPr>
        <p:txBody>
          <a:bodyPr lIns="90000" tIns="46800" rIns="90000" bIns="46800" anchor="ctr"/>
          <a:lstStyle>
            <a:lvl1pPr>
              <a:defRPr sz="3000" u="none" strike="noStrike" kern="1200" cap="none" spc="300" normalizeH="0">
                <a:solidFill>
                  <a:schemeClr val="tx2">
                    <a:lumMod val="50000"/>
                  </a:schemeClr>
                </a:solidFill>
                <a:uFillTx/>
                <a:latin typeface="微软雅黑" panose="020B0503020204020204" charset="-122"/>
                <a:ea typeface="微软雅黑" panose="020B0503020204020204" charset="-122"/>
              </a:defRPr>
            </a:lvl1pPr>
          </a:lstStyle>
          <a:p>
            <a:r>
              <a:rPr lang="zh-CN" altLang="en-US" noProof="1"/>
              <a:t>编辑标题</a:t>
            </a:r>
            <a:endParaRPr lang="zh-CN" altLang="en-US" noProof="1"/>
          </a:p>
        </p:txBody>
      </p:sp>
      <p:sp>
        <p:nvSpPr>
          <p:cNvPr id="4" name="日期占位符 3"/>
          <p:cNvSpPr>
            <a:spLocks noGrp="1"/>
          </p:cNvSpPr>
          <p:nvPr>
            <p:ph type="dt" sz="half" idx="10"/>
            <p:custDataLst>
              <p:tags r:id="rId11"/>
            </p:custDataLst>
          </p:nvPr>
        </p:nvSpPr>
        <p:spPr>
          <a:xfrm>
            <a:off x="659606" y="6389489"/>
            <a:ext cx="2025254" cy="236935"/>
          </a:xfrm>
        </p:spPr>
        <p:txBody>
          <a:bodyPr/>
          <a:lstStyle>
            <a:lvl1pPr>
              <a:defRPr/>
            </a:lvl1pPr>
          </a:lstStyle>
          <a:p>
            <a:endParaRPr lang="zh-CN" altLang="en-US"/>
          </a:p>
        </p:txBody>
      </p:sp>
      <p:sp>
        <p:nvSpPr>
          <p:cNvPr id="5" name="页脚占位符 4"/>
          <p:cNvSpPr>
            <a:spLocks noGrp="1"/>
          </p:cNvSpPr>
          <p:nvPr>
            <p:ph type="ftr" sz="quarter" idx="11"/>
            <p:custDataLst>
              <p:tags r:id="rId12"/>
            </p:custDataLst>
          </p:nvPr>
        </p:nvSpPr>
        <p:spPr>
          <a:xfrm>
            <a:off x="3087291" y="6389489"/>
            <a:ext cx="2969419" cy="236935"/>
          </a:xfrm>
        </p:spPr>
        <p:txBody>
          <a:bodyPr/>
          <a:lstStyle>
            <a:lvl1pPr>
              <a:defRPr/>
            </a:lvl1pPr>
          </a:lstStyle>
          <a:p>
            <a:endParaRPr lang="zh-CN" altLang="en-US"/>
          </a:p>
        </p:txBody>
      </p:sp>
      <p:sp>
        <p:nvSpPr>
          <p:cNvPr id="6" name="灯片编号占位符 5"/>
          <p:cNvSpPr>
            <a:spLocks noGrp="1"/>
          </p:cNvSpPr>
          <p:nvPr>
            <p:ph type="sldNum" sz="quarter" idx="12"/>
            <p:custDataLst>
              <p:tags r:id="rId13"/>
            </p:custDataLst>
          </p:nvPr>
        </p:nvSpPr>
        <p:spPr>
          <a:xfrm>
            <a:off x="6457950" y="6389489"/>
            <a:ext cx="2025254" cy="236935"/>
          </a:xfrm>
        </p:spPr>
        <p:txBody>
          <a:bodyPr/>
          <a:lstStyle>
            <a:lvl1pPr>
              <a:defRPr/>
            </a:lvl1pPr>
          </a:lstStyle>
          <a:p>
            <a:fld id="{14B33050-E4A1-402F-BD5A-D5A4DA724D3E}" type="slidenum">
              <a:rPr lang="zh-CN" altLang="en-US"/>
            </a:fld>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1" y="498479"/>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内容占位符 2"/>
          <p:cNvSpPr>
            <a:spLocks noGrp="1"/>
          </p:cNvSpPr>
          <p:nvPr>
            <p:ph sz="half" idx="1"/>
            <p:custDataLst>
              <p:tags r:id="rId3"/>
            </p:custDataLst>
          </p:nvPr>
        </p:nvSpPr>
        <p:spPr>
          <a:xfrm>
            <a:off x="502447" y="1626121"/>
            <a:ext cx="3962432" cy="4041680"/>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a:sym typeface="+mn-ea"/>
              </a:rPr>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4" name="内容占位符 3"/>
          <p:cNvSpPr>
            <a:spLocks noGrp="1"/>
          </p:cNvSpPr>
          <p:nvPr>
            <p:ph sz="half" idx="2"/>
            <p:custDataLst>
              <p:tags r:id="rId4"/>
            </p:custDataLst>
          </p:nvPr>
        </p:nvSpPr>
        <p:spPr>
          <a:xfrm>
            <a:off x="4679158" y="1626121"/>
            <a:ext cx="3962432" cy="4041680"/>
          </a:xfrm>
        </p:spPr>
        <p:txBody>
          <a:bodyPr>
            <a:noAutofit/>
          </a:bodyPr>
          <a:lstStyle>
            <a:lvl1pPr>
              <a:defRPr sz="1200">
                <a:latin typeface="微软雅黑" panose="020B0503020204020204" charset="-122"/>
                <a:ea typeface="微软雅黑" panose="020B0503020204020204" charset="-122"/>
              </a:defRPr>
            </a:lvl1pPr>
            <a:lvl2pPr>
              <a:defRPr sz="1200">
                <a:latin typeface="微软雅黑" panose="020B0503020204020204" charset="-122"/>
                <a:ea typeface="微软雅黑" panose="020B0503020204020204" charset="-122"/>
              </a:defRPr>
            </a:lvl2pPr>
            <a:lvl3pPr>
              <a:defRPr sz="1200">
                <a:latin typeface="微软雅黑" panose="020B0503020204020204" charset="-122"/>
                <a:ea typeface="微软雅黑" panose="020B0503020204020204" charset="-122"/>
              </a:defRPr>
            </a:lvl3pPr>
            <a:lvl4pPr>
              <a:defRPr sz="1200">
                <a:latin typeface="微软雅黑" panose="020B0503020204020204" charset="-122"/>
                <a:ea typeface="微软雅黑" panose="020B0503020204020204" charset="-122"/>
              </a:defRPr>
            </a:lvl4pPr>
            <a:lvl5pPr>
              <a:defRPr sz="1200">
                <a:latin typeface="微软雅黑" panose="020B0503020204020204" charset="-122"/>
                <a:ea typeface="微软雅黑" panose="020B0503020204020204" charset="-122"/>
              </a:defRPr>
            </a:lvl5pPr>
          </a:lstStyle>
          <a:p>
            <a:pPr lvl="0"/>
            <a:r>
              <a:rPr lang="zh-CN" altLang="en-US">
                <a:sym typeface="+mn-ea"/>
              </a:rPr>
              <a:t>单击此处</a:t>
            </a:r>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3"/>
          <p:cNvSpPr>
            <a:spLocks noGrp="1"/>
          </p:cNvSpPr>
          <p:nvPr>
            <p:ph type="dt" sz="half" idx="10"/>
            <p:custDataLst>
              <p:tags r:id="rId5"/>
            </p:custDataLst>
          </p:nvPr>
        </p:nvSpPr>
        <p:spPr>
          <a:xfrm>
            <a:off x="659606" y="6389489"/>
            <a:ext cx="2025254" cy="236935"/>
          </a:xfrm>
        </p:spPr>
        <p:txBody>
          <a:bodyPr/>
          <a:lstStyle>
            <a:lvl1pPr>
              <a:defRPr/>
            </a:lvl1pPr>
          </a:lstStyle>
          <a:p>
            <a:endParaRPr lang="zh-CN" altLang="en-US"/>
          </a:p>
        </p:txBody>
      </p:sp>
      <p:sp>
        <p:nvSpPr>
          <p:cNvPr id="6" name="页脚占位符 4"/>
          <p:cNvSpPr>
            <a:spLocks noGrp="1"/>
          </p:cNvSpPr>
          <p:nvPr>
            <p:ph type="ftr" sz="quarter" idx="11"/>
            <p:custDataLst>
              <p:tags r:id="rId6"/>
            </p:custDataLst>
          </p:nvPr>
        </p:nvSpPr>
        <p:spPr>
          <a:xfrm>
            <a:off x="3087291" y="6389489"/>
            <a:ext cx="2969419" cy="236935"/>
          </a:xfrm>
        </p:spPr>
        <p:txBody>
          <a:bodyPr/>
          <a:lstStyle>
            <a:lvl1pPr>
              <a:defRPr/>
            </a:lvl1pPr>
          </a:lstStyle>
          <a:p>
            <a:endParaRPr lang="zh-CN" altLang="en-US"/>
          </a:p>
        </p:txBody>
      </p:sp>
      <p:sp>
        <p:nvSpPr>
          <p:cNvPr id="7" name="灯片编号占位符 5"/>
          <p:cNvSpPr>
            <a:spLocks noGrp="1"/>
          </p:cNvSpPr>
          <p:nvPr>
            <p:ph type="sldNum" sz="quarter" idx="12"/>
            <p:custDataLst>
              <p:tags r:id="rId7"/>
            </p:custDataLst>
          </p:nvPr>
        </p:nvSpPr>
        <p:spPr>
          <a:xfrm>
            <a:off x="6457950" y="6389489"/>
            <a:ext cx="2025254" cy="236935"/>
          </a:xfrm>
        </p:spPr>
        <p:txBody>
          <a:bodyPr/>
          <a:lstStyle>
            <a:lvl1pPr>
              <a:defRPr/>
            </a:lvl1pPr>
          </a:lstStyle>
          <a:p>
            <a:fld id="{93539B14-71D3-4ECB-BC1F-20CF97C3EEAC}" type="slidenum">
              <a:rPr lang="zh-CN" altLang="en-US"/>
            </a:fld>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1" y="498479"/>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文本占位符 2"/>
          <p:cNvSpPr>
            <a:spLocks noGrp="1"/>
          </p:cNvSpPr>
          <p:nvPr>
            <p:ph type="body" idx="1"/>
            <p:custDataLst>
              <p:tags r:id="rId3"/>
            </p:custDataLst>
          </p:nvPr>
        </p:nvSpPr>
        <p:spPr>
          <a:xfrm>
            <a:off x="502447" y="1000133"/>
            <a:ext cx="3962432" cy="285752"/>
          </a:xfrm>
        </p:spPr>
        <p:txBody>
          <a:bodyPr tIns="38100" rIns="76200" bIns="3810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微软雅黑" panose="020B0503020204020204" charset="-122"/>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sym typeface="+mn-ea"/>
              </a:rPr>
              <a:t>单击此处</a:t>
            </a:r>
            <a:r>
              <a:rPr lang="zh-CN" altLang="en-US" noProof="1"/>
              <a:t>编辑母版文本样式</a:t>
            </a:r>
            <a:endParaRPr lang="zh-CN" altLang="en-US" noProof="1"/>
          </a:p>
        </p:txBody>
      </p:sp>
      <p:sp>
        <p:nvSpPr>
          <p:cNvPr id="4" name="内容占位符 3"/>
          <p:cNvSpPr>
            <a:spLocks noGrp="1"/>
          </p:cNvSpPr>
          <p:nvPr>
            <p:ph sz="half" idx="2"/>
            <p:custDataLst>
              <p:tags r:id="rId4"/>
            </p:custDataLst>
          </p:nvPr>
        </p:nvSpPr>
        <p:spPr>
          <a:xfrm>
            <a:off x="502444" y="2023369"/>
            <a:ext cx="3962400"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a:sym typeface="+mn-ea"/>
              </a:rPr>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5" name="文本占位符 4"/>
          <p:cNvSpPr>
            <a:spLocks noGrp="1"/>
          </p:cNvSpPr>
          <p:nvPr>
            <p:ph type="body" sz="quarter" idx="3"/>
            <p:custDataLst>
              <p:tags r:id="rId5"/>
            </p:custDataLst>
          </p:nvPr>
        </p:nvSpPr>
        <p:spPr>
          <a:xfrm>
            <a:off x="4676812" y="1000133"/>
            <a:ext cx="3962432" cy="285752"/>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a:t>
            </a:r>
            <a:r>
              <a:rPr lang="zh-CN" altLang="en-US" noProof="1">
                <a:sym typeface="+mn-ea"/>
              </a:rPr>
              <a:t>编辑母版文本样式</a:t>
            </a:r>
            <a:endParaRPr lang="zh-CN" altLang="en-US" noProof="1">
              <a:sym typeface="+mn-ea"/>
            </a:endParaRPr>
          </a:p>
        </p:txBody>
      </p:sp>
      <p:sp>
        <p:nvSpPr>
          <p:cNvPr id="6" name="内容占位符 5"/>
          <p:cNvSpPr>
            <a:spLocks noGrp="1"/>
          </p:cNvSpPr>
          <p:nvPr>
            <p:ph sz="quarter" idx="4"/>
            <p:custDataLst>
              <p:tags r:id="rId6"/>
            </p:custDataLst>
          </p:nvPr>
        </p:nvSpPr>
        <p:spPr>
          <a:xfrm>
            <a:off x="4676812" y="2023369"/>
            <a:ext cx="3962432" cy="3701064"/>
          </a:xfrm>
        </p:spPr>
        <p:txBody>
          <a:bodyPr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a:sym typeface="+mn-ea"/>
              </a:rPr>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7" name="日期占位符 3"/>
          <p:cNvSpPr>
            <a:spLocks noGrp="1"/>
          </p:cNvSpPr>
          <p:nvPr>
            <p:ph type="dt" sz="half" idx="10"/>
            <p:custDataLst>
              <p:tags r:id="rId7"/>
            </p:custDataLst>
          </p:nvPr>
        </p:nvSpPr>
        <p:spPr>
          <a:xfrm>
            <a:off x="659606" y="6389489"/>
            <a:ext cx="2025254" cy="236935"/>
          </a:xfrm>
        </p:spPr>
        <p:txBody>
          <a:bodyPr/>
          <a:lstStyle>
            <a:lvl1pPr>
              <a:defRPr/>
            </a:lvl1pPr>
          </a:lstStyle>
          <a:p>
            <a:endParaRPr lang="zh-CN" altLang="en-US"/>
          </a:p>
        </p:txBody>
      </p:sp>
      <p:sp>
        <p:nvSpPr>
          <p:cNvPr id="8" name="页脚占位符 4"/>
          <p:cNvSpPr>
            <a:spLocks noGrp="1"/>
          </p:cNvSpPr>
          <p:nvPr>
            <p:ph type="ftr" sz="quarter" idx="11"/>
            <p:custDataLst>
              <p:tags r:id="rId8"/>
            </p:custDataLst>
          </p:nvPr>
        </p:nvSpPr>
        <p:spPr>
          <a:xfrm>
            <a:off x="3087291" y="6389489"/>
            <a:ext cx="2969419" cy="236935"/>
          </a:xfrm>
        </p:spPr>
        <p:txBody>
          <a:bodyPr/>
          <a:lstStyle>
            <a:lvl1pPr>
              <a:defRPr/>
            </a:lvl1pPr>
          </a:lstStyle>
          <a:p>
            <a:endParaRPr lang="zh-CN" altLang="en-US"/>
          </a:p>
        </p:txBody>
      </p:sp>
      <p:sp>
        <p:nvSpPr>
          <p:cNvPr id="9" name="灯片编号占位符 5"/>
          <p:cNvSpPr>
            <a:spLocks noGrp="1"/>
          </p:cNvSpPr>
          <p:nvPr>
            <p:ph type="sldNum" sz="quarter" idx="12"/>
            <p:custDataLst>
              <p:tags r:id="rId9"/>
            </p:custDataLst>
          </p:nvPr>
        </p:nvSpPr>
        <p:spPr>
          <a:xfrm>
            <a:off x="6457950" y="6389489"/>
            <a:ext cx="2025254" cy="236935"/>
          </a:xfrm>
        </p:spPr>
        <p:txBody>
          <a:bodyPr/>
          <a:lstStyle>
            <a:lvl1pPr>
              <a:defRPr/>
            </a:lvl1pPr>
          </a:lstStyle>
          <a:p>
            <a:fld id="{F09C16C5-F50E-424A-964A-22F45FE571B1}" type="slidenum">
              <a:rPr lang="zh-CN" altLang="en-US"/>
            </a:fld>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44" y="498277"/>
            <a:ext cx="8139113" cy="33218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a:xfrm>
            <a:off x="659606" y="6389489"/>
            <a:ext cx="2025254" cy="23693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3087291" y="6389489"/>
            <a:ext cx="2969419" cy="236935"/>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6457950" y="6389489"/>
            <a:ext cx="2025254" cy="236935"/>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2"/>
            </p:custDataLst>
          </p:nvPr>
        </p:nvSpPr>
        <p:spPr>
          <a:xfrm>
            <a:off x="659606" y="6389489"/>
            <a:ext cx="2025254" cy="236935"/>
          </a:xfrm>
        </p:spPr>
        <p:txBody>
          <a:bodyPr/>
          <a:lstStyle>
            <a:lvl1pPr>
              <a:defRPr/>
            </a:lvl1pPr>
          </a:lstStyle>
          <a:p>
            <a:endParaRPr lang="zh-CN" altLang="en-US"/>
          </a:p>
        </p:txBody>
      </p:sp>
      <p:sp>
        <p:nvSpPr>
          <p:cNvPr id="3" name="页脚占位符 4"/>
          <p:cNvSpPr>
            <a:spLocks noGrp="1"/>
          </p:cNvSpPr>
          <p:nvPr>
            <p:ph type="ftr" sz="quarter" idx="11"/>
            <p:custDataLst>
              <p:tags r:id="rId3"/>
            </p:custDataLst>
          </p:nvPr>
        </p:nvSpPr>
        <p:spPr>
          <a:xfrm>
            <a:off x="3087291" y="6389489"/>
            <a:ext cx="2969419" cy="236935"/>
          </a:xfrm>
        </p:spPr>
        <p:txBody>
          <a:bodyPr/>
          <a:lstStyle>
            <a:lvl1pPr>
              <a:defRPr/>
            </a:lvl1pPr>
          </a:lstStyle>
          <a:p>
            <a:endParaRPr lang="zh-CN" altLang="en-US"/>
          </a:p>
        </p:txBody>
      </p:sp>
      <p:sp>
        <p:nvSpPr>
          <p:cNvPr id="4" name="灯片编号占位符 5"/>
          <p:cNvSpPr>
            <a:spLocks noGrp="1"/>
          </p:cNvSpPr>
          <p:nvPr>
            <p:ph type="sldNum" sz="quarter" idx="12"/>
            <p:custDataLst>
              <p:tags r:id="rId4"/>
            </p:custDataLst>
          </p:nvPr>
        </p:nvSpPr>
        <p:spPr>
          <a:xfrm>
            <a:off x="6457950" y="6389489"/>
            <a:ext cx="2025254" cy="236935"/>
          </a:xfrm>
        </p:spPr>
        <p:txBody>
          <a:bodyPr/>
          <a:lstStyle>
            <a:lvl1pPr>
              <a:defRPr/>
            </a:lvl1pPr>
          </a:lstStyle>
          <a:p>
            <a:fld id="{FE680010-91CB-4A68-8B01-847126DFE386}" type="slidenum">
              <a:rPr lang="zh-CN" altLang="en-US"/>
            </a:fld>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47" y="498479"/>
            <a:ext cx="8139178" cy="331473"/>
          </a:xfrm>
        </p:spPr>
        <p:txBody>
          <a:bodyPr rtlCol="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图片占位符 2"/>
          <p:cNvSpPr>
            <a:spLocks noGrp="1"/>
          </p:cNvSpPr>
          <p:nvPr>
            <p:ph type="pic" idx="1"/>
            <p:custDataLst>
              <p:tags r:id="rId3"/>
            </p:custDataLst>
          </p:nvPr>
        </p:nvSpPr>
        <p:spPr>
          <a:xfrm>
            <a:off x="502447" y="1626121"/>
            <a:ext cx="3962432" cy="4041680"/>
          </a:xfrm>
        </p:spPr>
        <p:txBody>
          <a:bodyPr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r>
              <a:rPr lang="zh-CN" altLang="en-US" noProof="1">
                <a:sym typeface="+mn-ea"/>
              </a:rPr>
              <a:t>单击图标添加图片</a:t>
            </a:r>
            <a:endParaRPr lang="zh-CN" altLang="en-US" noProof="1">
              <a:sym typeface="+mn-ea"/>
            </a:endParaRPr>
          </a:p>
        </p:txBody>
      </p:sp>
      <p:sp>
        <p:nvSpPr>
          <p:cNvPr id="4" name="文本占位符 3"/>
          <p:cNvSpPr>
            <a:spLocks noGrp="1"/>
          </p:cNvSpPr>
          <p:nvPr>
            <p:ph type="body" sz="half" idx="2"/>
            <p:custDataLst>
              <p:tags r:id="rId4"/>
            </p:custDataLst>
          </p:nvPr>
        </p:nvSpPr>
        <p:spPr>
          <a:xfrm>
            <a:off x="4679194" y="1626121"/>
            <a:ext cx="3962432" cy="4041680"/>
          </a:xfrm>
        </p:spPr>
        <p:txBody>
          <a:bodyPr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a:sym typeface="+mn-ea"/>
              </a:rPr>
              <a:t>单击此处</a:t>
            </a:r>
            <a:r>
              <a:rPr lang="zh-CN" altLang="en-US" noProof="1">
                <a:sym typeface="+mn-ea"/>
              </a:rPr>
              <a:t>编辑母版文本样式</a:t>
            </a:r>
            <a:endParaRPr lang="zh-CN" altLang="en-US" noProof="1">
              <a:sym typeface="+mn-ea"/>
            </a:endParaRPr>
          </a:p>
        </p:txBody>
      </p:sp>
      <p:sp>
        <p:nvSpPr>
          <p:cNvPr id="5" name="日期占位符 3"/>
          <p:cNvSpPr>
            <a:spLocks noGrp="1"/>
          </p:cNvSpPr>
          <p:nvPr>
            <p:ph type="dt" sz="half" idx="10"/>
            <p:custDataLst>
              <p:tags r:id="rId5"/>
            </p:custDataLst>
          </p:nvPr>
        </p:nvSpPr>
        <p:spPr>
          <a:xfrm>
            <a:off x="659606" y="6389489"/>
            <a:ext cx="2025254" cy="236935"/>
          </a:xfrm>
        </p:spPr>
        <p:txBody>
          <a:bodyPr/>
          <a:lstStyle>
            <a:lvl1pPr>
              <a:defRPr/>
            </a:lvl1pPr>
          </a:lstStyle>
          <a:p>
            <a:endParaRPr lang="zh-CN" altLang="en-US"/>
          </a:p>
        </p:txBody>
      </p:sp>
      <p:sp>
        <p:nvSpPr>
          <p:cNvPr id="6" name="页脚占位符 4"/>
          <p:cNvSpPr>
            <a:spLocks noGrp="1"/>
          </p:cNvSpPr>
          <p:nvPr>
            <p:ph type="ftr" sz="quarter" idx="11"/>
            <p:custDataLst>
              <p:tags r:id="rId6"/>
            </p:custDataLst>
          </p:nvPr>
        </p:nvSpPr>
        <p:spPr>
          <a:xfrm>
            <a:off x="3087291" y="6389489"/>
            <a:ext cx="2969419" cy="236935"/>
          </a:xfrm>
        </p:spPr>
        <p:txBody>
          <a:bodyPr/>
          <a:lstStyle>
            <a:lvl1pPr>
              <a:defRPr/>
            </a:lvl1pPr>
          </a:lstStyle>
          <a:p>
            <a:endParaRPr lang="zh-CN" altLang="en-US"/>
          </a:p>
        </p:txBody>
      </p:sp>
      <p:sp>
        <p:nvSpPr>
          <p:cNvPr id="7" name="灯片编号占位符 5"/>
          <p:cNvSpPr>
            <a:spLocks noGrp="1"/>
          </p:cNvSpPr>
          <p:nvPr>
            <p:ph type="sldNum" sz="quarter" idx="12"/>
            <p:custDataLst>
              <p:tags r:id="rId7"/>
            </p:custDataLst>
          </p:nvPr>
        </p:nvSpPr>
        <p:spPr>
          <a:xfrm>
            <a:off x="6457950" y="6389489"/>
            <a:ext cx="2025254" cy="236935"/>
          </a:xfrm>
        </p:spPr>
        <p:txBody>
          <a:bodyPr/>
          <a:lstStyle>
            <a:lvl1pPr>
              <a:defRPr/>
            </a:lvl1pPr>
          </a:lstStyle>
          <a:p>
            <a:fld id="{CD89DC6E-89AB-496A-A59F-77B4445CEF69}" type="slidenum">
              <a:rPr lang="zh-CN" altLang="en-US"/>
            </a:fld>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7928351" y="1626121"/>
            <a:ext cx="713238" cy="4041680"/>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竖排文字占位符 2"/>
          <p:cNvSpPr>
            <a:spLocks noGrp="1"/>
          </p:cNvSpPr>
          <p:nvPr>
            <p:ph type="body" orient="vert" idx="1"/>
            <p:custDataLst>
              <p:tags r:id="rId3"/>
            </p:custDataLst>
          </p:nvPr>
        </p:nvSpPr>
        <p:spPr>
          <a:xfrm>
            <a:off x="502444" y="1626113"/>
            <a:ext cx="7371076" cy="4041680"/>
          </a:xfrm>
        </p:spPr>
        <p:txBody>
          <a:bodyPr vert="eaVert"/>
          <a:lstStyle>
            <a:lvl1pPr indent="0" eaLnBrk="1" fontAlgn="auto" latinLnBrk="0" hangingPunct="1">
              <a:defRPr>
                <a:latin typeface="微软雅黑" panose="020B0503020204020204" charset="-122"/>
                <a:ea typeface="微软雅黑" panose="020B0503020204020204" charset="-122"/>
              </a:defRPr>
            </a:lvl1pPr>
            <a:lvl2pPr indent="0" eaLnBrk="1" fontAlgn="auto" latinLnBrk="0" hangingPunct="1">
              <a:defRPr>
                <a:latin typeface="微软雅黑" panose="020B0503020204020204" charset="-122"/>
                <a:ea typeface="微软雅黑" panose="020B0503020204020204" charset="-122"/>
              </a:defRPr>
            </a:lvl2pPr>
            <a:lvl3pPr indent="0" eaLnBrk="1" fontAlgn="auto" latinLnBrk="0" hangingPunct="1">
              <a:defRPr>
                <a:latin typeface="微软雅黑" panose="020B0503020204020204" charset="-122"/>
                <a:ea typeface="微软雅黑" panose="020B0503020204020204" charset="-122"/>
              </a:defRPr>
            </a:lvl3pPr>
            <a:lvl4pPr indent="0" eaLnBrk="1" fontAlgn="auto" latinLnBrk="0" hangingPunct="1">
              <a:defRPr>
                <a:latin typeface="微软雅黑" panose="020B0503020204020204" charset="-122"/>
                <a:ea typeface="微软雅黑" panose="020B0503020204020204" charset="-122"/>
              </a:defRPr>
            </a:lvl4pPr>
            <a:lvl5pPr indent="0" eaLnBrk="1" fontAlgn="auto" latinLnBrk="0" hangingPunct="1">
              <a:defRPr>
                <a:latin typeface="微软雅黑" panose="020B0503020204020204" charset="-122"/>
                <a:ea typeface="微软雅黑" panose="020B0503020204020204" charset="-122"/>
              </a:defRPr>
            </a:lvl5pPr>
          </a:lstStyle>
          <a:p>
            <a:pPr lvl="0"/>
            <a:r>
              <a:rPr lang="zh-CN" altLang="en-US">
                <a:sym typeface="+mn-ea"/>
              </a:rPr>
              <a:t>单击此处</a:t>
            </a:r>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custDataLst>
              <p:tags r:id="rId4"/>
            </p:custDataLst>
          </p:nvPr>
        </p:nvSpPr>
        <p:spPr>
          <a:xfrm>
            <a:off x="659606" y="6389489"/>
            <a:ext cx="2025254" cy="236935"/>
          </a:xfrm>
        </p:spPr>
        <p:txBody>
          <a:bodyPr/>
          <a:lstStyle>
            <a:lvl1pPr>
              <a:defRPr/>
            </a:lvl1pPr>
          </a:lstStyle>
          <a:p>
            <a:endParaRPr lang="zh-CN" altLang="en-US"/>
          </a:p>
        </p:txBody>
      </p:sp>
      <p:sp>
        <p:nvSpPr>
          <p:cNvPr id="5" name="页脚占位符 4"/>
          <p:cNvSpPr>
            <a:spLocks noGrp="1"/>
          </p:cNvSpPr>
          <p:nvPr>
            <p:ph type="ftr" sz="quarter" idx="11"/>
            <p:custDataLst>
              <p:tags r:id="rId5"/>
            </p:custDataLst>
          </p:nvPr>
        </p:nvSpPr>
        <p:spPr>
          <a:xfrm>
            <a:off x="3087291" y="6389489"/>
            <a:ext cx="2969419" cy="236935"/>
          </a:xfrm>
        </p:spPr>
        <p:txBody>
          <a:bodyPr/>
          <a:lstStyle>
            <a:lvl1pPr>
              <a:defRPr/>
            </a:lvl1pPr>
          </a:lstStyle>
          <a:p>
            <a:endParaRPr lang="zh-CN" altLang="en-US"/>
          </a:p>
        </p:txBody>
      </p:sp>
      <p:sp>
        <p:nvSpPr>
          <p:cNvPr id="6" name="灯片编号占位符 5"/>
          <p:cNvSpPr>
            <a:spLocks noGrp="1"/>
          </p:cNvSpPr>
          <p:nvPr>
            <p:ph type="sldNum" sz="quarter" idx="12"/>
            <p:custDataLst>
              <p:tags r:id="rId6"/>
            </p:custDataLst>
          </p:nvPr>
        </p:nvSpPr>
        <p:spPr>
          <a:xfrm>
            <a:off x="6457950" y="6389489"/>
            <a:ext cx="2025254" cy="236935"/>
          </a:xfrm>
        </p:spPr>
        <p:txBody>
          <a:bodyPr/>
          <a:lstStyle>
            <a:lvl1pPr>
              <a:defRPr/>
            </a:lvl1pPr>
          </a:lstStyle>
          <a:p>
            <a:fld id="{4FB49FE8-A6F8-4D5D-BEA7-DCF03B5C1D80}" type="slidenum">
              <a:rPr lang="zh-CN" altLang="en-US"/>
            </a:fld>
            <a:endParaRPr lang="zh-CN"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custDataLst>
              <p:tags r:id="rId2"/>
            </p:custDataLst>
          </p:nvPr>
        </p:nvSpPr>
        <p:spPr>
          <a:xfrm>
            <a:off x="502447" y="1626121"/>
            <a:ext cx="8139178" cy="40416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sym typeface="+mn-ea"/>
              </a:rPr>
              <a:t>单击此处</a:t>
            </a:r>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3" name="日期占位符 3"/>
          <p:cNvSpPr>
            <a:spLocks noGrp="1"/>
          </p:cNvSpPr>
          <p:nvPr>
            <p:ph type="dt" sz="half" idx="14"/>
            <p:custDataLst>
              <p:tags r:id="rId3"/>
            </p:custDataLst>
          </p:nvPr>
        </p:nvSpPr>
        <p:spPr>
          <a:xfrm>
            <a:off x="659606" y="6389489"/>
            <a:ext cx="2025254" cy="236935"/>
          </a:xfrm>
        </p:spPr>
        <p:txBody>
          <a:bodyPr/>
          <a:lstStyle>
            <a:lvl1pPr>
              <a:defRPr/>
            </a:lvl1pPr>
          </a:lstStyle>
          <a:p>
            <a:endParaRPr lang="zh-CN" altLang="en-US"/>
          </a:p>
        </p:txBody>
      </p:sp>
      <p:sp>
        <p:nvSpPr>
          <p:cNvPr id="4" name="页脚占位符 4"/>
          <p:cNvSpPr>
            <a:spLocks noGrp="1"/>
          </p:cNvSpPr>
          <p:nvPr>
            <p:ph type="ftr" sz="quarter" idx="15"/>
            <p:custDataLst>
              <p:tags r:id="rId4"/>
            </p:custDataLst>
          </p:nvPr>
        </p:nvSpPr>
        <p:spPr>
          <a:xfrm>
            <a:off x="3087291" y="6389489"/>
            <a:ext cx="2969419" cy="236935"/>
          </a:xfrm>
        </p:spPr>
        <p:txBody>
          <a:bodyPr/>
          <a:lstStyle>
            <a:lvl1pPr>
              <a:defRPr/>
            </a:lvl1pPr>
          </a:lstStyle>
          <a:p>
            <a:endParaRPr lang="zh-CN" altLang="en-US"/>
          </a:p>
        </p:txBody>
      </p:sp>
      <p:sp>
        <p:nvSpPr>
          <p:cNvPr id="5" name="灯片编号占位符 5"/>
          <p:cNvSpPr>
            <a:spLocks noGrp="1"/>
          </p:cNvSpPr>
          <p:nvPr>
            <p:ph type="sldNum" sz="quarter" idx="16"/>
            <p:custDataLst>
              <p:tags r:id="rId5"/>
            </p:custDataLst>
          </p:nvPr>
        </p:nvSpPr>
        <p:spPr>
          <a:xfrm>
            <a:off x="6457950" y="6389489"/>
            <a:ext cx="2025254" cy="236935"/>
          </a:xfrm>
        </p:spPr>
        <p:txBody>
          <a:bodyPr/>
          <a:lstStyle>
            <a:lvl1pPr>
              <a:defRPr/>
            </a:lvl1pPr>
          </a:lstStyle>
          <a:p>
            <a:fld id="{E725C8EB-54AD-4ACE-AA1E-0678305912E5}" type="slidenum">
              <a:rPr lang="zh-CN" altLang="en-US"/>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accent6">
            <a:lumMod val="60000"/>
            <a:lumOff val="40000"/>
            <a:alpha val="29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727381" y="2875235"/>
            <a:ext cx="4066200" cy="818100"/>
          </a:xfrm>
        </p:spPr>
        <p:txBody>
          <a:bodyPr rIns="25400" rtlCol="0" anchor="b">
            <a:noAutofit/>
          </a:bodyPr>
          <a:lstStyle>
            <a:lvl1pPr marL="0" marR="0" algn="l" defTabSz="914400" rtl="0" eaLnBrk="1" fontAlgn="auto" latinLnBrk="0" hangingPunct="1">
              <a:lnSpc>
                <a:spcPct val="100000"/>
              </a:lnSpc>
              <a:buNone/>
              <a:defRPr kumimoji="0" lang="zh-CN" altLang="en-US" sz="4950" b="1" i="0" u="none" strike="noStrike" kern="1200" cap="none" spc="200" normalizeH="0" baseline="0" noProof="1" dirty="0">
                <a:solidFill>
                  <a:schemeClr val="accent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编辑标题</a:t>
            </a:r>
            <a:endParaRPr noProof="1">
              <a:sym typeface="+mn-ea"/>
            </a:endParaRPr>
          </a:p>
        </p:txBody>
      </p:sp>
      <p:sp>
        <p:nvSpPr>
          <p:cNvPr id="3" name="日期占位符 3"/>
          <p:cNvSpPr>
            <a:spLocks noGrp="1"/>
          </p:cNvSpPr>
          <p:nvPr>
            <p:ph type="dt" sz="half" idx="10"/>
            <p:custDataLst>
              <p:tags r:id="rId3"/>
            </p:custDataLst>
          </p:nvPr>
        </p:nvSpPr>
        <p:spPr>
          <a:xfrm>
            <a:off x="659606" y="6389489"/>
            <a:ext cx="2025254" cy="236935"/>
          </a:xfrm>
        </p:spPr>
        <p:txBody>
          <a:bodyPr/>
          <a:lstStyle>
            <a:lvl1pPr>
              <a:defRPr/>
            </a:lvl1pPr>
          </a:lstStyle>
          <a:p>
            <a:endParaRPr lang="zh-CN" altLang="en-US"/>
          </a:p>
        </p:txBody>
      </p:sp>
      <p:sp>
        <p:nvSpPr>
          <p:cNvPr id="4" name="页脚占位符 4"/>
          <p:cNvSpPr>
            <a:spLocks noGrp="1"/>
          </p:cNvSpPr>
          <p:nvPr>
            <p:ph type="ftr" sz="quarter" idx="11"/>
            <p:custDataLst>
              <p:tags r:id="rId4"/>
            </p:custDataLst>
          </p:nvPr>
        </p:nvSpPr>
        <p:spPr>
          <a:xfrm>
            <a:off x="3087291" y="6389489"/>
            <a:ext cx="2969419" cy="236935"/>
          </a:xfrm>
        </p:spPr>
        <p:txBody>
          <a:bodyPr/>
          <a:lstStyle>
            <a:lvl1pPr>
              <a:defRPr/>
            </a:lvl1pPr>
          </a:lstStyle>
          <a:p>
            <a:endParaRPr lang="zh-CN" altLang="en-US"/>
          </a:p>
        </p:txBody>
      </p:sp>
      <p:sp>
        <p:nvSpPr>
          <p:cNvPr id="5" name="灯片编号占位符 5"/>
          <p:cNvSpPr>
            <a:spLocks noGrp="1"/>
          </p:cNvSpPr>
          <p:nvPr>
            <p:ph type="sldNum" sz="quarter" idx="12"/>
            <p:custDataLst>
              <p:tags r:id="rId5"/>
            </p:custDataLst>
          </p:nvPr>
        </p:nvSpPr>
        <p:spPr>
          <a:xfrm>
            <a:off x="6457950" y="6389489"/>
            <a:ext cx="2025254" cy="236935"/>
          </a:xfrm>
        </p:spPr>
        <p:txBody>
          <a:bodyPr/>
          <a:lstStyle>
            <a:lvl1pPr>
              <a:defRPr/>
            </a:lvl1pPr>
          </a:lstStyle>
          <a:p>
            <a:fld id="{60A9A87C-69CA-4F8A-86F2-D7767EE450A5}" type="slidenum">
              <a:rPr lang="zh-CN" altLang="en-US"/>
            </a:fld>
            <a:endParaRPr lang="zh-CN" altLang="en-US" dirty="0"/>
          </a:p>
        </p:txBody>
      </p:sp>
      <p:pic>
        <p:nvPicPr>
          <p:cNvPr id="1029" name="Picture 5"/>
          <p:cNvPicPr>
            <a:picLocks noChangeAspect="1" noChangeArrowheads="1"/>
          </p:cNvPicPr>
          <p:nvPr userDrawn="1"/>
        </p:nvPicPr>
        <p:blipFill>
          <a:blip r:embed="rId6"/>
          <a:stretch>
            <a:fillRect/>
          </a:stretch>
        </p:blipFill>
        <p:spPr bwMode="auto">
          <a:xfrm>
            <a:off x="4874895" y="765175"/>
            <a:ext cx="3980815" cy="4899025"/>
          </a:xfrm>
          <a:prstGeom prst="roundRect">
            <a:avLst/>
          </a:prstGeom>
          <a:noFill/>
          <a:ln w="9525">
            <a:noFill/>
          </a:ln>
        </p:spPr>
      </p:pic>
      <p:sp>
        <p:nvSpPr>
          <p:cNvPr id="7" name="矩形 6"/>
          <p:cNvSpPr/>
          <p:nvPr userDrawn="1">
            <p:custDataLst>
              <p:tags r:id="rId7"/>
            </p:custDataLst>
          </p:nvPr>
        </p:nvSpPr>
        <p:spPr>
          <a:xfrm>
            <a:off x="4819650" y="765175"/>
            <a:ext cx="4091305" cy="4925695"/>
          </a:xfrm>
          <a:prstGeom prst="rect">
            <a:avLst/>
          </a:prstGeom>
          <a:solidFill>
            <a:schemeClr val="accent4">
              <a:lumMod val="20000"/>
              <a:lumOff val="80000"/>
              <a:alpha val="8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pPr>
            <a:endParaRPr lang="zh-CN" altLang="en-US" sz="1350" noProof="1">
              <a:solidFill>
                <a:schemeClr val="lt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rot="5400000" flipV="1">
            <a:off x="8776098" y="0"/>
            <a:ext cx="1487488"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2" name="标题 1"/>
          <p:cNvSpPr>
            <a:spLocks noGrp="1"/>
          </p:cNvSpPr>
          <p:nvPr>
            <p:ph type="title"/>
            <p:custDataLst>
              <p:tags r:id="rId3"/>
            </p:custDataLst>
          </p:nvPr>
        </p:nvSpPr>
        <p:spPr>
          <a:xfrm>
            <a:off x="502444" y="498277"/>
            <a:ext cx="8139113" cy="332184"/>
          </a:xfrm>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a:xfrm>
            <a:off x="659606" y="6389489"/>
            <a:ext cx="2025254" cy="23693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a:xfrm>
            <a:off x="3087291" y="6389489"/>
            <a:ext cx="2969419" cy="236935"/>
          </a:xfr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6457950" y="6389489"/>
            <a:ext cx="2025254" cy="23693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rot="5400000" flipV="1">
            <a:off x="8776098" y="0"/>
            <a:ext cx="1487488"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9" name="矩形 8"/>
          <p:cNvSpPr/>
          <p:nvPr userDrawn="1">
            <p:custDataLst>
              <p:tags r:id="rId3"/>
            </p:custDataLst>
          </p:nvPr>
        </p:nvSpPr>
        <p:spPr>
          <a:xfrm rot="5400000" flipV="1">
            <a:off x="-237" y="5370195"/>
            <a:ext cx="1487488"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userDrawn="1">
            <p:custDataLst>
              <p:tags r:id="rId4"/>
            </p:custDataLst>
          </p:nvPr>
        </p:nvSpPr>
        <p:spPr>
          <a:xfrm>
            <a:off x="219600" y="304200"/>
            <a:ext cx="87048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hasCustomPrompt="1"/>
            <p:custDataLst>
              <p:tags r:id="rId5"/>
            </p:custDataLst>
          </p:nvPr>
        </p:nvSpPr>
        <p:spPr>
          <a:xfrm>
            <a:off x="961200" y="1339650"/>
            <a:ext cx="7219800" cy="542700"/>
          </a:xfrm>
        </p:spPr>
        <p:txBody>
          <a:bodyPr anchor="ctr"/>
          <a:lstStyle>
            <a:lvl1pP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960835" y="2594250"/>
            <a:ext cx="721995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7"/>
            </p:custDataLst>
          </p:nvPr>
        </p:nvSpPr>
        <p:spPr>
          <a:xfrm>
            <a:off x="659606" y="6389489"/>
            <a:ext cx="2025254" cy="23693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3087291" y="6389489"/>
            <a:ext cx="2969419" cy="236935"/>
          </a:xfrm>
        </p:spPr>
        <p:txBody>
          <a:bodyPr/>
          <a:lstStyle/>
          <a:p>
            <a:endParaRPr lang="zh-CN" altLang="en-US" dirty="0"/>
          </a:p>
        </p:txBody>
      </p:sp>
      <p:sp>
        <p:nvSpPr>
          <p:cNvPr id="5" name="灯片编号占位符 4"/>
          <p:cNvSpPr>
            <a:spLocks noGrp="1"/>
          </p:cNvSpPr>
          <p:nvPr>
            <p:ph type="sldNum" sz="quarter" idx="12"/>
            <p:custDataLst>
              <p:tags r:id="rId9"/>
            </p:custDataLst>
          </p:nvPr>
        </p:nvSpPr>
        <p:spPr>
          <a:xfrm>
            <a:off x="6457950" y="6389489"/>
            <a:ext cx="2025254" cy="23693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rot="5400000" flipV="1">
            <a:off x="8776098" y="0"/>
            <a:ext cx="1487488"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userDrawn="1">
            <p:custDataLst>
              <p:tags r:id="rId3"/>
            </p:custDataLst>
          </p:nvPr>
        </p:nvSpPr>
        <p:spPr>
          <a:xfrm>
            <a:off x="0" y="0"/>
            <a:ext cx="3617595"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dirty="0">
              <a:sym typeface="+mn-ea"/>
            </a:endParaRPr>
          </a:p>
        </p:txBody>
      </p:sp>
      <p:sp>
        <p:nvSpPr>
          <p:cNvPr id="2" name="标题 1"/>
          <p:cNvSpPr>
            <a:spLocks noGrp="1"/>
          </p:cNvSpPr>
          <p:nvPr>
            <p:ph type="title" hasCustomPrompt="1"/>
            <p:custDataLst>
              <p:tags r:id="rId4"/>
            </p:custDataLst>
          </p:nvPr>
        </p:nvSpPr>
        <p:spPr>
          <a:xfrm>
            <a:off x="437400" y="880650"/>
            <a:ext cx="2970000" cy="661500"/>
          </a:xfrm>
        </p:spPr>
        <p:txBody>
          <a:bodyPr anchor="ctr"/>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5"/>
            </p:custDataLst>
          </p:nvPr>
        </p:nvSpPr>
        <p:spPr>
          <a:xfrm>
            <a:off x="659606" y="6389489"/>
            <a:ext cx="2025254" cy="23693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087291" y="6389489"/>
            <a:ext cx="2969419" cy="236935"/>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6457950" y="6389489"/>
            <a:ext cx="2025254" cy="236935"/>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440100" y="2275650"/>
            <a:ext cx="29673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3825900" y="1405930"/>
            <a:ext cx="486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rot="5400000" flipV="1">
            <a:off x="8776098" y="3649225"/>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6" name="矩形 5"/>
          <p:cNvSpPr/>
          <p:nvPr userDrawn="1">
            <p:custDataLst>
              <p:tags r:id="rId3"/>
            </p:custDataLst>
          </p:nvPr>
        </p:nvSpPr>
        <p:spPr>
          <a:xfrm rot="5400000" flipV="1">
            <a:off x="6430" y="3648590"/>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0" name="矩形 9"/>
          <p:cNvSpPr/>
          <p:nvPr userDrawn="1">
            <p:custDataLst>
              <p:tags r:id="rId4"/>
            </p:custDataLst>
          </p:nvPr>
        </p:nvSpPr>
        <p:spPr>
          <a:xfrm>
            <a:off x="0" y="0"/>
            <a:ext cx="9144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2" name="标题 1"/>
          <p:cNvSpPr>
            <a:spLocks noGrp="1"/>
          </p:cNvSpPr>
          <p:nvPr>
            <p:ph type="title"/>
            <p:custDataLst>
              <p:tags r:id="rId5"/>
            </p:custDataLst>
          </p:nvPr>
        </p:nvSpPr>
        <p:spPr>
          <a:xfrm>
            <a:off x="459000" y="859500"/>
            <a:ext cx="8232300" cy="469800"/>
          </a:xfrm>
        </p:spPr>
        <p:txBody>
          <a:bodyPr anchor="ct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a:xfrm>
            <a:off x="659606" y="6389489"/>
            <a:ext cx="2025254" cy="23693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3087291" y="6389489"/>
            <a:ext cx="2969419" cy="236935"/>
          </a:xfrm>
        </p:spPr>
        <p:txBody>
          <a:bodyPr/>
          <a:lstStyle/>
          <a:p>
            <a:endParaRPr lang="zh-CN" altLang="en-US" dirty="0"/>
          </a:p>
        </p:txBody>
      </p:sp>
      <p:sp>
        <p:nvSpPr>
          <p:cNvPr id="5" name="灯片编号占位符 4"/>
          <p:cNvSpPr>
            <a:spLocks noGrp="1"/>
          </p:cNvSpPr>
          <p:nvPr>
            <p:ph type="sldNum" sz="quarter" idx="12"/>
            <p:custDataLst>
              <p:tags r:id="rId8"/>
            </p:custDataLst>
          </p:nvPr>
        </p:nvSpPr>
        <p:spPr>
          <a:xfrm>
            <a:off x="6457950" y="6389489"/>
            <a:ext cx="2025254" cy="236935"/>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459000" y="1763100"/>
            <a:ext cx="8231981"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459581" y="3236850"/>
            <a:ext cx="82242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rot="5400000" flipV="1">
            <a:off x="8776098" y="0"/>
            <a:ext cx="1487488"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userDrawn="1">
            <p:custDataLst>
              <p:tags r:id="rId3"/>
            </p:custDataLst>
          </p:nvPr>
        </p:nvSpPr>
        <p:spPr>
          <a:xfrm>
            <a:off x="0" y="5029201"/>
            <a:ext cx="9144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2" name="标题 1"/>
          <p:cNvSpPr>
            <a:spLocks noGrp="1"/>
          </p:cNvSpPr>
          <p:nvPr>
            <p:ph type="title"/>
            <p:custDataLst>
              <p:tags r:id="rId4"/>
            </p:custDataLst>
          </p:nvPr>
        </p:nvSpPr>
        <p:spPr>
          <a:xfrm>
            <a:off x="453600" y="740250"/>
            <a:ext cx="8232300" cy="423900"/>
          </a:xfrm>
        </p:spPr>
        <p:txBody>
          <a:bodyPr anchor="ctr"/>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a:xfrm>
            <a:off x="659606" y="6389489"/>
            <a:ext cx="2025254" cy="23693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087291" y="6389489"/>
            <a:ext cx="2969419" cy="236935"/>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6457950" y="6389489"/>
            <a:ext cx="2025254" cy="236935"/>
          </a:xfrm>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453628" y="2082600"/>
            <a:ext cx="82431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9"/>
            </p:custDataLst>
          </p:nvPr>
        </p:nvSpPr>
        <p:spPr>
          <a:xfrm>
            <a:off x="445500" y="5306850"/>
            <a:ext cx="82512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rot="5400000" flipV="1">
            <a:off x="-237" y="5370195"/>
            <a:ext cx="1487488"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0" name="矩形 9"/>
          <p:cNvSpPr/>
          <p:nvPr userDrawn="1">
            <p:custDataLst>
              <p:tags r:id="rId3"/>
            </p:custDataLst>
          </p:nvPr>
        </p:nvSpPr>
        <p:spPr>
          <a:xfrm>
            <a:off x="0" y="0"/>
            <a:ext cx="9144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8" name="矩形 7"/>
          <p:cNvSpPr/>
          <p:nvPr userDrawn="1">
            <p:custDataLst>
              <p:tags r:id="rId4"/>
            </p:custDataLst>
          </p:nvPr>
        </p:nvSpPr>
        <p:spPr>
          <a:xfrm rot="5400000" flipV="1">
            <a:off x="8776574" y="5370195"/>
            <a:ext cx="1487488"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2" name="标题 1"/>
          <p:cNvSpPr>
            <a:spLocks noGrp="1"/>
          </p:cNvSpPr>
          <p:nvPr>
            <p:ph type="title"/>
            <p:custDataLst>
              <p:tags r:id="rId5"/>
            </p:custDataLst>
          </p:nvPr>
        </p:nvSpPr>
        <p:spPr>
          <a:xfrm>
            <a:off x="434700" y="292846"/>
            <a:ext cx="82782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a:xfrm>
            <a:off x="659606" y="6389489"/>
            <a:ext cx="2025254" cy="23693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3087291" y="6389489"/>
            <a:ext cx="2969419" cy="236935"/>
          </a:xfrm>
        </p:spPr>
        <p:txBody>
          <a:bodyPr/>
          <a:lstStyle/>
          <a:p>
            <a:endParaRPr lang="zh-CN" altLang="en-US" dirty="0"/>
          </a:p>
        </p:txBody>
      </p:sp>
      <p:sp>
        <p:nvSpPr>
          <p:cNvPr id="5" name="灯片编号占位符 4"/>
          <p:cNvSpPr>
            <a:spLocks noGrp="1"/>
          </p:cNvSpPr>
          <p:nvPr>
            <p:ph type="sldNum" sz="quarter" idx="12"/>
            <p:custDataLst>
              <p:tags r:id="rId8"/>
            </p:custDataLst>
          </p:nvPr>
        </p:nvSpPr>
        <p:spPr>
          <a:xfrm>
            <a:off x="6457950" y="6389489"/>
            <a:ext cx="2025254" cy="236935"/>
          </a:xfrm>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434700" y="2025000"/>
            <a:ext cx="40068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4681800" y="2025000"/>
            <a:ext cx="40257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429300" y="4914450"/>
            <a:ext cx="40068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4689900" y="4910850"/>
            <a:ext cx="40257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668"/>
            <a:ext cx="9144000" cy="370466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8" name="矩形 7"/>
          <p:cNvSpPr/>
          <p:nvPr userDrawn="1">
            <p:custDataLst>
              <p:tags r:id="rId3"/>
            </p:custDataLst>
          </p:nvPr>
        </p:nvSpPr>
        <p:spPr>
          <a:xfrm rot="5400000" flipV="1">
            <a:off x="8776098" y="2851665"/>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6" name="矩形 5"/>
          <p:cNvSpPr/>
          <p:nvPr userDrawn="1">
            <p:custDataLst>
              <p:tags r:id="rId4"/>
            </p:custDataLst>
          </p:nvPr>
        </p:nvSpPr>
        <p:spPr>
          <a:xfrm rot="5400000" flipV="1">
            <a:off x="-2142" y="2852300"/>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2" name="标题 1"/>
          <p:cNvSpPr>
            <a:spLocks noGrp="1"/>
          </p:cNvSpPr>
          <p:nvPr>
            <p:ph type="title" hasCustomPrompt="1"/>
            <p:custDataLst>
              <p:tags r:id="rId5"/>
            </p:custDataLst>
          </p:nvPr>
        </p:nvSpPr>
        <p:spPr>
          <a:xfrm>
            <a:off x="1142100" y="1637550"/>
            <a:ext cx="6858000" cy="1790100"/>
          </a:xfrm>
        </p:spPr>
        <p:txBody>
          <a:bodyPr anchor="b"/>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6"/>
            </p:custDataLst>
          </p:nvPr>
        </p:nvSpPr>
        <p:spPr>
          <a:xfrm>
            <a:off x="659606" y="6389489"/>
            <a:ext cx="2025254" cy="23693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3087291" y="6389489"/>
            <a:ext cx="2969419" cy="236935"/>
          </a:xfrm>
        </p:spPr>
        <p:txBody>
          <a:bodyPr/>
          <a:lstStyle/>
          <a:p>
            <a:endParaRPr lang="zh-CN" altLang="en-US" dirty="0"/>
          </a:p>
        </p:txBody>
      </p:sp>
      <p:sp>
        <p:nvSpPr>
          <p:cNvPr id="5" name="灯片编号占位符 4"/>
          <p:cNvSpPr>
            <a:spLocks noGrp="1"/>
          </p:cNvSpPr>
          <p:nvPr>
            <p:ph type="sldNum" sz="quarter" idx="12"/>
            <p:custDataLst>
              <p:tags r:id="rId8"/>
            </p:custDataLst>
          </p:nvPr>
        </p:nvSpPr>
        <p:spPr>
          <a:xfrm>
            <a:off x="6457950" y="6389489"/>
            <a:ext cx="2025254" cy="236935"/>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1141810" y="4069800"/>
            <a:ext cx="6858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13" descr="C:\Users\admin\Desktop\2图示图\image1 (4).jpegimage1 (4)"/>
          <p:cNvPicPr>
            <a:picLocks noChangeAspect="1" noChangeArrowheads="1"/>
          </p:cNvPicPr>
          <p:nvPr userDrawn="1">
            <p:custDataLst>
              <p:tags r:id="rId2"/>
            </p:custDataLst>
          </p:nvPr>
        </p:nvPicPr>
        <p:blipFill>
          <a:blip r:embed="rId3"/>
          <a:srcRect/>
          <a:stretch>
            <a:fillRect/>
          </a:stretch>
        </p:blipFill>
        <p:spPr bwMode="auto">
          <a:xfrm>
            <a:off x="4701779" y="852488"/>
            <a:ext cx="4439840" cy="513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userDrawn="1">
            <p:custDataLst>
              <p:tags r:id="rId4"/>
            </p:custDataLst>
          </p:nvPr>
        </p:nvSpPr>
        <p:spPr>
          <a:xfrm>
            <a:off x="4701779" y="852488"/>
            <a:ext cx="4436269" cy="515540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pPr>
            <a:endParaRPr lang="zh-CN" altLang="en-US" sz="1350" noProof="1">
              <a:latin typeface="微软雅黑" panose="020B0503020204020204" charset="-122"/>
              <a:ea typeface="微软雅黑" panose="020B0503020204020204" charset="-122"/>
              <a:cs typeface="微软雅黑" panose="020B0503020204020204" charset="-122"/>
            </a:endParaRPr>
          </a:p>
        </p:txBody>
      </p:sp>
      <p:sp>
        <p:nvSpPr>
          <p:cNvPr id="11" name="矩形 10"/>
          <p:cNvSpPr/>
          <p:nvPr userDrawn="1">
            <p:custDataLst>
              <p:tags r:id="rId5"/>
            </p:custDataLst>
          </p:nvPr>
        </p:nvSpPr>
        <p:spPr>
          <a:xfrm>
            <a:off x="8674894" y="5220891"/>
            <a:ext cx="109538" cy="23217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pPr>
            <a:endParaRPr lang="zh-CN" altLang="en-US" sz="1350" noProof="1">
              <a:latin typeface="微软雅黑" panose="020B0503020204020204" charset="-122"/>
              <a:ea typeface="微软雅黑" panose="020B0503020204020204" charset="-122"/>
              <a:cs typeface="微软雅黑" panose="020B0503020204020204" charset="-122"/>
            </a:endParaRPr>
          </a:p>
        </p:txBody>
      </p:sp>
      <p:cxnSp>
        <p:nvCxnSpPr>
          <p:cNvPr id="9" name="直接连接符 8"/>
          <p:cNvCxnSpPr/>
          <p:nvPr>
            <p:custDataLst>
              <p:tags r:id="rId6"/>
            </p:custDataLst>
          </p:nvPr>
        </p:nvCxnSpPr>
        <p:spPr>
          <a:xfrm>
            <a:off x="1524000" y="4093369"/>
            <a:ext cx="166092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7"/>
            </p:custDataLst>
          </p:nvPr>
        </p:nvSpPr>
        <p:spPr>
          <a:xfrm>
            <a:off x="902493" y="3436144"/>
            <a:ext cx="3142800" cy="525545"/>
          </a:xfrm>
        </p:spPr>
        <p:txBody>
          <a:bodyPr anchor="b">
            <a:normAutofit/>
          </a:bodyPr>
          <a:lstStyle>
            <a:lvl1pPr algn="ctr">
              <a:defRPr sz="3600">
                <a:solidFill>
                  <a:schemeClr val="accent1"/>
                </a:solidFill>
                <a:latin typeface="微软雅黑" panose="020B0503020204020204" charset="-122"/>
                <a:ea typeface="微软雅黑" panose="020B0503020204020204" charset="-122"/>
              </a:defRPr>
            </a:lvl1pPr>
          </a:lstStyle>
          <a:p>
            <a:r>
              <a:rPr lang="zh-CN" altLang="en-US" noProof="1"/>
              <a:t>单击此处编辑标题</a:t>
            </a:r>
            <a:endParaRPr lang="zh-CN" altLang="en-US" noProof="1"/>
          </a:p>
        </p:txBody>
      </p:sp>
      <p:sp>
        <p:nvSpPr>
          <p:cNvPr id="3" name="副标题 2"/>
          <p:cNvSpPr>
            <a:spLocks noGrp="1"/>
          </p:cNvSpPr>
          <p:nvPr>
            <p:ph type="subTitle" idx="1"/>
            <p:custDataLst>
              <p:tags r:id="rId8"/>
            </p:custDataLst>
          </p:nvPr>
        </p:nvSpPr>
        <p:spPr>
          <a:xfrm>
            <a:off x="902492" y="4243388"/>
            <a:ext cx="3142800" cy="237885"/>
          </a:xfrm>
        </p:spPr>
        <p:txBody>
          <a:bodyPr anchor="ctr">
            <a:normAutofit/>
          </a:bodyPr>
          <a:lstStyle>
            <a:lvl1pPr marL="0" indent="0" algn="ctr">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14" name="日期占位符 3"/>
          <p:cNvSpPr>
            <a:spLocks noGrp="1"/>
          </p:cNvSpPr>
          <p:nvPr>
            <p:ph type="dt" sz="half" idx="13"/>
            <p:custDataLst>
              <p:tags r:id="rId9"/>
            </p:custDataLst>
          </p:nvPr>
        </p:nvSpPr>
        <p:spPr/>
        <p:txBody>
          <a:bodyPr/>
          <a:lstStyle>
            <a:lvl1pPr>
              <a:defRPr>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15" name="页脚占位符 4"/>
          <p:cNvSpPr>
            <a:spLocks noGrp="1"/>
          </p:cNvSpPr>
          <p:nvPr>
            <p:ph type="ftr" sz="quarter" idx="14"/>
            <p:custDataLst>
              <p:tags r:id="rId10"/>
            </p:custDataLst>
          </p:nvPr>
        </p:nvSpPr>
        <p:spPr/>
        <p:txBody>
          <a:bodyPr/>
          <a:lstStyle>
            <a:lvl1pPr>
              <a:defRPr>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16" name="灯片编号占位符 5"/>
          <p:cNvSpPr>
            <a:spLocks noGrp="1"/>
          </p:cNvSpPr>
          <p:nvPr>
            <p:ph type="sldNum" sz="quarter" idx="15"/>
            <p:custDataLst>
              <p:tags r:id="rId11"/>
            </p:custDataLst>
          </p:nvPr>
        </p:nvSpPr>
        <p:spPr/>
        <p:txBody>
          <a:bodyPr/>
          <a:lstStyle>
            <a:lvl1pPr>
              <a:defRPr/>
            </a:lvl1pPr>
          </a:lstStyle>
          <a:p>
            <a:fld id="{DA7E3722-4456-4165-8855-0DE474955CB9}" type="slidenum">
              <a:rPr lang="zh-CN" altLang="en-US"/>
            </a:fld>
            <a:endParaRPr lang="zh-CN" alt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2" y="1189676"/>
            <a:ext cx="8139178" cy="331473"/>
          </a:xfrm>
        </p:spPr>
        <p:txBody>
          <a:bodyPr rtlCol="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内容占位符 2"/>
          <p:cNvSpPr>
            <a:spLocks noGrp="1"/>
          </p:cNvSpPr>
          <p:nvPr>
            <p:ph idx="1"/>
            <p:custDataLst>
              <p:tags r:id="rId3"/>
            </p:custDataLst>
          </p:nvPr>
        </p:nvSpPr>
        <p:spPr>
          <a:xfrm>
            <a:off x="502412" y="1571631"/>
            <a:ext cx="8139178" cy="4041680"/>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a:sym typeface="+mn-ea"/>
              </a:rPr>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4" name="日期占位符 3"/>
          <p:cNvSpPr>
            <a:spLocks noGrp="1"/>
          </p:cNvSpPr>
          <p:nvPr>
            <p:ph type="dt" sz="half" idx="10"/>
            <p:custDataLst>
              <p:tags r:id="rId4"/>
            </p:custDataLst>
          </p:nvPr>
        </p:nvSpPr>
        <p:spPr/>
        <p:txBody>
          <a:bodyPr/>
          <a:lstStyle>
            <a:lvl1pPr>
              <a:defRPr/>
            </a:lvl1pPr>
          </a:lstStyle>
          <a:p>
            <a:endParaRPr lang="zh-CN" altLang="en-US"/>
          </a:p>
        </p:txBody>
      </p:sp>
      <p:sp>
        <p:nvSpPr>
          <p:cNvPr id="5" name="页脚占位符 4"/>
          <p:cNvSpPr>
            <a:spLocks noGrp="1"/>
          </p:cNvSpPr>
          <p:nvPr>
            <p:ph type="ftr" sz="quarter" idx="11"/>
            <p:custDataLst>
              <p:tags r:id="rId5"/>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lvl1pPr>
          </a:lstStyle>
          <a:p>
            <a:fld id="{3F80EE9E-C141-426F-9962-49700C4C2A4A}" type="slidenum">
              <a:rPr lang="zh-CN" altLang="en-US"/>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1" name="文本框 10"/>
          <p:cNvSpPr txBox="1"/>
          <p:nvPr userDrawn="1">
            <p:custDataLst>
              <p:tags r:id="rId2"/>
            </p:custDataLst>
          </p:nvPr>
        </p:nvSpPr>
        <p:spPr>
          <a:xfrm>
            <a:off x="3720734" y="2989241"/>
            <a:ext cx="3135916" cy="1121738"/>
          </a:xfrm>
          <a:prstGeom prst="rect">
            <a:avLst/>
          </a:prstGeom>
          <a:noFill/>
          <a:ln w="444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ctr">
            <a:normAutofit/>
          </a:bodyPr>
          <a:lstStyle>
            <a:defPPr>
              <a:defRPr lang="zh-CN"/>
            </a:defPPr>
            <a:lvl1pPr algn="ctr">
              <a:defRPr sz="3200">
                <a:solidFill>
                  <a:schemeClr val="bg2"/>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3765" fontAlgn="auto">
              <a:buFontTx/>
              <a:buNone/>
            </a:pPr>
            <a:endParaRPr lang="zh-CN" altLang="en-US" sz="2700" b="1" noProof="1">
              <a:solidFill>
                <a:schemeClr val="tx2"/>
              </a:solidFill>
              <a:latin typeface="微软雅黑" panose="020B0503020204020204" charset="-122"/>
              <a:ea typeface="微软雅黑" panose="020B0503020204020204" charset="-122"/>
              <a:cs typeface="微软雅黑" panose="020B0503020204020204" charset="-122"/>
              <a:sym typeface="+mn-ea"/>
            </a:endParaRPr>
          </a:p>
        </p:txBody>
      </p:sp>
      <p:grpSp>
        <p:nvGrpSpPr>
          <p:cNvPr id="12" name="组合 11"/>
          <p:cNvGrpSpPr/>
          <p:nvPr userDrawn="1">
            <p:custDataLst>
              <p:tags r:id="rId3"/>
            </p:custDataLst>
          </p:nvPr>
        </p:nvGrpSpPr>
        <p:grpSpPr>
          <a:xfrm>
            <a:off x="3706653" y="2989241"/>
            <a:ext cx="937193" cy="1121738"/>
            <a:chOff x="4942205" y="2842655"/>
            <a:chExt cx="682536" cy="1495651"/>
          </a:xfrm>
        </p:grpSpPr>
        <p:cxnSp>
          <p:nvCxnSpPr>
            <p:cNvPr id="13" name="直接连接符 12"/>
            <p:cNvCxnSpPr/>
            <p:nvPr>
              <p:custDataLst>
                <p:tags r:id="rId4"/>
              </p:custDataLst>
            </p:nvPr>
          </p:nvCxnSpPr>
          <p:spPr>
            <a:xfrm flipH="1">
              <a:off x="4942205" y="2842655"/>
              <a:ext cx="6825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5"/>
              </p:custDataLst>
            </p:nvPr>
          </p:nvCxnSpPr>
          <p:spPr>
            <a:xfrm flipH="1">
              <a:off x="4942205" y="4338306"/>
              <a:ext cx="6825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5" name="直接连接符 14"/>
          <p:cNvCxnSpPr/>
          <p:nvPr userDrawn="1">
            <p:custDataLst>
              <p:tags r:id="rId6"/>
            </p:custDataLst>
          </p:nvPr>
        </p:nvCxnSpPr>
        <p:spPr>
          <a:xfrm>
            <a:off x="3720734" y="2995289"/>
            <a:ext cx="0" cy="111569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7"/>
            </p:custDataLst>
          </p:nvPr>
        </p:nvSpPr>
        <p:spPr>
          <a:xfrm>
            <a:off x="4913755" y="3261646"/>
            <a:ext cx="1823003" cy="653130"/>
          </a:xfrm>
        </p:spPr>
        <p:txBody>
          <a:bodyPr lIns="90000" tIns="46800" rIns="90000" bIns="46800" anchor="ctr"/>
          <a:lstStyle>
            <a:lvl1pPr>
              <a:defRPr sz="4000" u="none" strike="noStrike" kern="1200" cap="none" spc="300" normalizeH="0">
                <a:solidFill>
                  <a:schemeClr val="tx2">
                    <a:lumMod val="50000"/>
                  </a:schemeClr>
                </a:solidFill>
                <a:uFillTx/>
                <a:latin typeface="微软雅黑" panose="020B0503020204020204" charset="-122"/>
                <a:ea typeface="微软雅黑" panose="020B0503020204020204" charset="-122"/>
              </a:defRPr>
            </a:lvl1pPr>
          </a:lstStyle>
          <a:p>
            <a:r>
              <a:rPr lang="zh-CN" altLang="en-US" noProof="1"/>
              <a:t>编辑标题</a:t>
            </a:r>
            <a:endParaRPr lang="zh-CN" altLang="en-US" noProof="1"/>
          </a:p>
        </p:txBody>
      </p:sp>
      <p:sp>
        <p:nvSpPr>
          <p:cNvPr id="4" name="日期占位符 3"/>
          <p:cNvSpPr>
            <a:spLocks noGrp="1"/>
          </p:cNvSpPr>
          <p:nvPr>
            <p:ph type="dt" sz="half" idx="10"/>
            <p:custDataLst>
              <p:tags r:id="rId8"/>
            </p:custDataLst>
          </p:nvPr>
        </p:nvSpPr>
        <p:spPr/>
        <p:txBody>
          <a:bodyPr/>
          <a:lstStyle>
            <a:lvl1pPr>
              <a:defRPr/>
            </a:lvl1pPr>
          </a:lstStyle>
          <a:p>
            <a:endParaRPr lang="zh-CN" altLang="en-US"/>
          </a:p>
        </p:txBody>
      </p:sp>
      <p:sp>
        <p:nvSpPr>
          <p:cNvPr id="5" name="页脚占位符 4"/>
          <p:cNvSpPr>
            <a:spLocks noGrp="1"/>
          </p:cNvSpPr>
          <p:nvPr>
            <p:ph type="ftr" sz="quarter" idx="11"/>
            <p:custDataLst>
              <p:tags r:id="rId9"/>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lvl1pPr>
          </a:lstStyle>
          <a:p>
            <a:fld id="{14B33050-E4A1-402F-BD5A-D5A4DA724D3E}" type="slidenum">
              <a:rPr lang="zh-CN" altLang="en-US"/>
            </a:fld>
            <a:endParaRPr lang="zh-CN" altLang="en-US" dirty="0"/>
          </a:p>
        </p:txBody>
      </p:sp>
      <p:pic>
        <p:nvPicPr>
          <p:cNvPr id="70661" name="图片 4" descr="新楼图片2"/>
          <p:cNvPicPr/>
          <p:nvPr userDrawn="1"/>
        </p:nvPicPr>
        <p:blipFill>
          <a:blip r:embed="rId11"/>
          <a:srcRect r="949" b="50000"/>
          <a:stretch>
            <a:fillRect/>
          </a:stretch>
        </p:blipFill>
        <p:spPr>
          <a:xfrm>
            <a:off x="323850" y="2061210"/>
            <a:ext cx="4033520" cy="3152775"/>
          </a:xfrm>
          <a:prstGeom prst="rect">
            <a:avLst/>
          </a:prstGeom>
          <a:noFill/>
          <a:ln w="9525">
            <a:noFill/>
          </a:ln>
        </p:spPr>
      </p:pic>
      <p:sp>
        <p:nvSpPr>
          <p:cNvPr id="16" name="矩形 15"/>
          <p:cNvSpPr/>
          <p:nvPr userDrawn="1">
            <p:custDataLst>
              <p:tags r:id="rId12"/>
            </p:custDataLst>
          </p:nvPr>
        </p:nvSpPr>
        <p:spPr>
          <a:xfrm>
            <a:off x="107314" y="1628816"/>
            <a:ext cx="4643846" cy="3823517"/>
          </a:xfrm>
          <a:prstGeom prst="rect">
            <a:avLst/>
          </a:prstGeom>
          <a:solidFill>
            <a:schemeClr val="accent4">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pPr>
            <a:endParaRPr lang="zh-CN" altLang="en-US" sz="1350" noProof="1">
              <a:latin typeface="微软雅黑" panose="020B0503020204020204" charset="-122"/>
              <a:ea typeface="微软雅黑" panose="020B0503020204020204" charset="-122"/>
              <a:cs typeface="微软雅黑" panose="020B0503020204020204" charset="-122"/>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2" y="1189676"/>
            <a:ext cx="8139178" cy="331473"/>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内容占位符 2"/>
          <p:cNvSpPr>
            <a:spLocks noGrp="1"/>
          </p:cNvSpPr>
          <p:nvPr>
            <p:ph sz="half" idx="1"/>
            <p:custDataLst>
              <p:tags r:id="rId3"/>
            </p:custDataLst>
          </p:nvPr>
        </p:nvSpPr>
        <p:spPr>
          <a:xfrm>
            <a:off x="502448" y="1571631"/>
            <a:ext cx="3962432" cy="4041680"/>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a:sym typeface="+mn-ea"/>
              </a:rPr>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4" name="内容占位符 3"/>
          <p:cNvSpPr>
            <a:spLocks noGrp="1"/>
          </p:cNvSpPr>
          <p:nvPr>
            <p:ph sz="half" idx="2"/>
            <p:custDataLst>
              <p:tags r:id="rId4"/>
            </p:custDataLst>
          </p:nvPr>
        </p:nvSpPr>
        <p:spPr>
          <a:xfrm>
            <a:off x="4679158" y="1571631"/>
            <a:ext cx="3962432" cy="4041680"/>
          </a:xfrm>
        </p:spPr>
        <p:txBody>
          <a:bodyPr>
            <a:noAutofit/>
          </a:bodyPr>
          <a:lstStyle>
            <a:lvl1pPr>
              <a:defRPr sz="1600">
                <a:latin typeface="微软雅黑" panose="020B0503020204020204" charset="-122"/>
                <a:ea typeface="微软雅黑" panose="020B0503020204020204" charset="-122"/>
              </a:defRPr>
            </a:lvl1pPr>
            <a:lvl2pPr>
              <a:defRPr sz="1600">
                <a:latin typeface="微软雅黑" panose="020B0503020204020204" charset="-122"/>
                <a:ea typeface="微软雅黑" panose="020B0503020204020204" charset="-122"/>
              </a:defRPr>
            </a:lvl2pPr>
            <a:lvl3pPr>
              <a:defRPr sz="1600">
                <a:latin typeface="微软雅黑" panose="020B0503020204020204" charset="-122"/>
                <a:ea typeface="微软雅黑" panose="020B0503020204020204" charset="-122"/>
              </a:defRPr>
            </a:lvl3pPr>
            <a:lvl4pPr>
              <a:defRPr sz="1600">
                <a:latin typeface="微软雅黑" panose="020B0503020204020204" charset="-122"/>
                <a:ea typeface="微软雅黑" panose="020B0503020204020204" charset="-122"/>
              </a:defRPr>
            </a:lvl4pPr>
            <a:lvl5pPr>
              <a:defRPr sz="1600">
                <a:latin typeface="微软雅黑" panose="020B0503020204020204" charset="-122"/>
                <a:ea typeface="微软雅黑" panose="020B0503020204020204" charset="-122"/>
              </a:defRPr>
            </a:lvl5pPr>
          </a:lstStyle>
          <a:p>
            <a:pPr lvl="0"/>
            <a:r>
              <a:rPr lang="zh-CN" altLang="en-US">
                <a:sym typeface="+mn-ea"/>
              </a:rPr>
              <a:t>单击此处</a:t>
            </a:r>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3"/>
          <p:cNvSpPr>
            <a:spLocks noGrp="1"/>
          </p:cNvSpPr>
          <p:nvPr>
            <p:ph type="dt" sz="half" idx="10"/>
            <p:custDataLst>
              <p:tags r:id="rId5"/>
            </p:custDataLst>
          </p:nvPr>
        </p:nvSpPr>
        <p:spPr/>
        <p:txBody>
          <a:bodyPr/>
          <a:lstStyle>
            <a:lvl1pPr>
              <a:defRPr/>
            </a:lvl1pPr>
          </a:lstStyle>
          <a:p>
            <a:endParaRPr lang="zh-CN" altLang="en-US"/>
          </a:p>
        </p:txBody>
      </p:sp>
      <p:sp>
        <p:nvSpPr>
          <p:cNvPr id="6" name="页脚占位符 4"/>
          <p:cNvSpPr>
            <a:spLocks noGrp="1"/>
          </p:cNvSpPr>
          <p:nvPr>
            <p:ph type="ftr" sz="quarter" idx="11"/>
            <p:custDataLst>
              <p:tags r:id="rId6"/>
            </p:custDataLst>
          </p:nvPr>
        </p:nvSpPr>
        <p:spPr/>
        <p:txBody>
          <a:bodyPr/>
          <a:lstStyle>
            <a:lvl1pPr>
              <a:defRPr/>
            </a:lvl1pPr>
          </a:lstStyle>
          <a:p>
            <a:endParaRPr lang="zh-CN" altLang="en-US"/>
          </a:p>
        </p:txBody>
      </p:sp>
      <p:sp>
        <p:nvSpPr>
          <p:cNvPr id="7" name="灯片编号占位符 5"/>
          <p:cNvSpPr>
            <a:spLocks noGrp="1"/>
          </p:cNvSpPr>
          <p:nvPr>
            <p:ph type="sldNum" sz="quarter" idx="12"/>
            <p:custDataLst>
              <p:tags r:id="rId7"/>
            </p:custDataLst>
          </p:nvPr>
        </p:nvSpPr>
        <p:spPr/>
        <p:txBody>
          <a:bodyPr/>
          <a:lstStyle>
            <a:lvl1pPr>
              <a:defRPr/>
            </a:lvl1pPr>
          </a:lstStyle>
          <a:p>
            <a:fld id="{93539B14-71D3-4ECB-BC1F-20CF97C3EEAC}" type="slidenum">
              <a:rPr lang="zh-CN" altLang="en-US"/>
            </a:fld>
            <a:endParaRPr lang="zh-CN" alt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2" y="1189676"/>
            <a:ext cx="8139178" cy="331473"/>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文本占位符 2"/>
          <p:cNvSpPr>
            <a:spLocks noGrp="1"/>
          </p:cNvSpPr>
          <p:nvPr>
            <p:ph type="body" idx="1"/>
            <p:custDataLst>
              <p:tags r:id="rId3"/>
            </p:custDataLst>
          </p:nvPr>
        </p:nvSpPr>
        <p:spPr>
          <a:xfrm>
            <a:off x="502448" y="1571631"/>
            <a:ext cx="3962432" cy="285752"/>
          </a:xfrm>
        </p:spPr>
        <p:txBody>
          <a:bodyPr tIns="38100" rIns="76200" bIns="3810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sym typeface="+mn-ea"/>
              </a:rPr>
              <a:t>单击此处</a:t>
            </a:r>
            <a:r>
              <a:rPr lang="zh-CN" altLang="en-US" noProof="1"/>
              <a:t>编辑母版文本样式</a:t>
            </a:r>
            <a:endParaRPr lang="zh-CN" altLang="en-US" noProof="1"/>
          </a:p>
        </p:txBody>
      </p:sp>
      <p:sp>
        <p:nvSpPr>
          <p:cNvPr id="4" name="内容占位符 3"/>
          <p:cNvSpPr>
            <a:spLocks noGrp="1"/>
          </p:cNvSpPr>
          <p:nvPr>
            <p:ph sz="half" idx="2"/>
            <p:custDataLst>
              <p:tags r:id="rId4"/>
            </p:custDataLst>
          </p:nvPr>
        </p:nvSpPr>
        <p:spPr>
          <a:xfrm>
            <a:off x="502444" y="1912144"/>
            <a:ext cx="3962400" cy="3701064"/>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a:sym typeface="+mn-ea"/>
              </a:rPr>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5" name="文本占位符 4"/>
          <p:cNvSpPr>
            <a:spLocks noGrp="1"/>
          </p:cNvSpPr>
          <p:nvPr>
            <p:ph type="body" sz="quarter" idx="3"/>
            <p:custDataLst>
              <p:tags r:id="rId5"/>
            </p:custDataLst>
          </p:nvPr>
        </p:nvSpPr>
        <p:spPr>
          <a:xfrm>
            <a:off x="4676813" y="1571631"/>
            <a:ext cx="3962432" cy="285752"/>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a:t>
            </a:r>
            <a:r>
              <a:rPr lang="zh-CN" altLang="en-US" noProof="1">
                <a:sym typeface="+mn-ea"/>
              </a:rPr>
              <a:t>编辑母版文本样式</a:t>
            </a:r>
            <a:endParaRPr lang="zh-CN" altLang="en-US" noProof="1">
              <a:sym typeface="+mn-ea"/>
            </a:endParaRPr>
          </a:p>
        </p:txBody>
      </p:sp>
      <p:sp>
        <p:nvSpPr>
          <p:cNvPr id="6" name="内容占位符 5"/>
          <p:cNvSpPr>
            <a:spLocks noGrp="1"/>
          </p:cNvSpPr>
          <p:nvPr>
            <p:ph sz="quarter" idx="4"/>
            <p:custDataLst>
              <p:tags r:id="rId6"/>
            </p:custDataLst>
          </p:nvPr>
        </p:nvSpPr>
        <p:spPr>
          <a:xfrm>
            <a:off x="4676813" y="1912144"/>
            <a:ext cx="3962432" cy="3701064"/>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5pPr>
          </a:lstStyle>
          <a:p>
            <a:pPr lvl="0"/>
            <a:r>
              <a:rPr>
                <a:sym typeface="+mn-ea"/>
              </a:rPr>
              <a:t>单击此处</a:t>
            </a:r>
            <a:r>
              <a:rPr lang="zh-CN" altLang="en-US" noProof="1">
                <a:sym typeface="+mn-ea"/>
              </a:rPr>
              <a:t>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7" name="日期占位符 3"/>
          <p:cNvSpPr>
            <a:spLocks noGrp="1"/>
          </p:cNvSpPr>
          <p:nvPr>
            <p:ph type="dt" sz="half" idx="10"/>
            <p:custDataLst>
              <p:tags r:id="rId7"/>
            </p:custDataLst>
          </p:nvPr>
        </p:nvSpPr>
        <p:spPr/>
        <p:txBody>
          <a:bodyPr/>
          <a:lstStyle>
            <a:lvl1pPr>
              <a:defRPr/>
            </a:lvl1pPr>
          </a:lstStyle>
          <a:p>
            <a:endParaRPr lang="zh-CN" altLang="en-US"/>
          </a:p>
        </p:txBody>
      </p:sp>
      <p:sp>
        <p:nvSpPr>
          <p:cNvPr id="8" name="页脚占位符 4"/>
          <p:cNvSpPr>
            <a:spLocks noGrp="1"/>
          </p:cNvSpPr>
          <p:nvPr>
            <p:ph type="ftr" sz="quarter" idx="11"/>
            <p:custDataLst>
              <p:tags r:id="rId8"/>
            </p:custDataLst>
          </p:nvPr>
        </p:nvSpPr>
        <p:spPr/>
        <p:txBody>
          <a:bodyPr/>
          <a:lstStyle>
            <a:lvl1pPr>
              <a:defRPr/>
            </a:lvl1pPr>
          </a:lstStyle>
          <a:p>
            <a:endParaRPr lang="zh-CN" altLang="en-US"/>
          </a:p>
        </p:txBody>
      </p:sp>
      <p:sp>
        <p:nvSpPr>
          <p:cNvPr id="9" name="灯片编号占位符 5"/>
          <p:cNvSpPr>
            <a:spLocks noGrp="1"/>
          </p:cNvSpPr>
          <p:nvPr>
            <p:ph type="sldNum" sz="quarter" idx="12"/>
            <p:custDataLst>
              <p:tags r:id="rId9"/>
            </p:custDataLst>
          </p:nvPr>
        </p:nvSpPr>
        <p:spPr/>
        <p:txBody>
          <a:bodyPr/>
          <a:lstStyle>
            <a:lvl1pPr>
              <a:defRPr/>
            </a:lvl1pPr>
          </a:lstStyle>
          <a:p>
            <a:fld id="{F09C16C5-F50E-424A-964A-22F45FE571B1}" type="slidenum">
              <a:rPr lang="zh-CN" altLang="en-US"/>
            </a:fld>
            <a:endParaRPr lang="zh-CN" alt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2"/>
            </p:custDataLst>
          </p:nvPr>
        </p:nvSpPr>
        <p:spPr/>
        <p:txBody>
          <a:bodyPr/>
          <a:lstStyle>
            <a:lvl1pPr>
              <a:defRPr/>
            </a:lvl1pPr>
          </a:lstStyle>
          <a:p>
            <a:endParaRPr lang="zh-CN" altLang="en-US"/>
          </a:p>
        </p:txBody>
      </p:sp>
      <p:sp>
        <p:nvSpPr>
          <p:cNvPr id="3"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4" name="灯片编号占位符 5"/>
          <p:cNvSpPr>
            <a:spLocks noGrp="1"/>
          </p:cNvSpPr>
          <p:nvPr>
            <p:ph type="sldNum" sz="quarter" idx="12"/>
            <p:custDataLst>
              <p:tags r:id="rId4"/>
            </p:custDataLst>
          </p:nvPr>
        </p:nvSpPr>
        <p:spPr/>
        <p:txBody>
          <a:bodyPr/>
          <a:lstStyle>
            <a:lvl1pPr>
              <a:defRPr/>
            </a:lvl1pPr>
          </a:lstStyle>
          <a:p>
            <a:fld id="{FE680010-91CB-4A68-8B01-847126DFE386}" type="slidenum">
              <a:rPr lang="zh-CN" altLang="en-US"/>
            </a:fld>
            <a:endParaRPr lang="zh-CN" alt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48" y="1189676"/>
            <a:ext cx="8139178" cy="331473"/>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图片占位符 2"/>
          <p:cNvSpPr>
            <a:spLocks noGrp="1"/>
          </p:cNvSpPr>
          <p:nvPr>
            <p:ph type="pic" idx="1"/>
            <p:custDataLst>
              <p:tags r:id="rId3"/>
            </p:custDataLst>
          </p:nvPr>
        </p:nvSpPr>
        <p:spPr>
          <a:xfrm>
            <a:off x="502448" y="1571631"/>
            <a:ext cx="3962432" cy="4041680"/>
          </a:xfrm>
        </p:spPr>
        <p:txBody>
          <a:bodyPr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r>
              <a:rPr lang="zh-CN" altLang="en-US" noProof="1">
                <a:sym typeface="+mn-ea"/>
              </a:rPr>
              <a:t>单击图标添加图片</a:t>
            </a:r>
            <a:endParaRPr lang="zh-CN" altLang="en-US" noProof="1">
              <a:sym typeface="+mn-ea"/>
            </a:endParaRPr>
          </a:p>
        </p:txBody>
      </p:sp>
      <p:sp>
        <p:nvSpPr>
          <p:cNvPr id="4" name="文本占位符 3"/>
          <p:cNvSpPr>
            <a:spLocks noGrp="1"/>
          </p:cNvSpPr>
          <p:nvPr>
            <p:ph type="body" sz="half" idx="2"/>
            <p:custDataLst>
              <p:tags r:id="rId4"/>
            </p:custDataLst>
          </p:nvPr>
        </p:nvSpPr>
        <p:spPr>
          <a:xfrm>
            <a:off x="4679194" y="1571631"/>
            <a:ext cx="3962432" cy="4041680"/>
          </a:xfrm>
        </p:spPr>
        <p:txBody>
          <a:bodyPr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a:sym typeface="+mn-ea"/>
              </a:rPr>
              <a:t>单击此处</a:t>
            </a:r>
            <a:r>
              <a:rPr lang="zh-CN" altLang="en-US" noProof="1">
                <a:sym typeface="+mn-ea"/>
              </a:rPr>
              <a:t>编辑母版文本样式</a:t>
            </a:r>
            <a:endParaRPr lang="zh-CN" altLang="en-US" noProof="1">
              <a:sym typeface="+mn-ea"/>
            </a:endParaRPr>
          </a:p>
        </p:txBody>
      </p:sp>
      <p:sp>
        <p:nvSpPr>
          <p:cNvPr id="5" name="日期占位符 3"/>
          <p:cNvSpPr>
            <a:spLocks noGrp="1"/>
          </p:cNvSpPr>
          <p:nvPr>
            <p:ph type="dt" sz="half" idx="10"/>
            <p:custDataLst>
              <p:tags r:id="rId5"/>
            </p:custDataLst>
          </p:nvPr>
        </p:nvSpPr>
        <p:spPr/>
        <p:txBody>
          <a:bodyPr/>
          <a:lstStyle>
            <a:lvl1pPr>
              <a:defRPr/>
            </a:lvl1pPr>
          </a:lstStyle>
          <a:p>
            <a:endParaRPr lang="zh-CN" altLang="en-US"/>
          </a:p>
        </p:txBody>
      </p:sp>
      <p:sp>
        <p:nvSpPr>
          <p:cNvPr id="6" name="页脚占位符 4"/>
          <p:cNvSpPr>
            <a:spLocks noGrp="1"/>
          </p:cNvSpPr>
          <p:nvPr>
            <p:ph type="ftr" sz="quarter" idx="11"/>
            <p:custDataLst>
              <p:tags r:id="rId6"/>
            </p:custDataLst>
          </p:nvPr>
        </p:nvSpPr>
        <p:spPr/>
        <p:txBody>
          <a:bodyPr/>
          <a:lstStyle>
            <a:lvl1pPr>
              <a:defRPr/>
            </a:lvl1pPr>
          </a:lstStyle>
          <a:p>
            <a:endParaRPr lang="zh-CN" altLang="en-US"/>
          </a:p>
        </p:txBody>
      </p:sp>
      <p:sp>
        <p:nvSpPr>
          <p:cNvPr id="7" name="灯片编号占位符 5"/>
          <p:cNvSpPr>
            <a:spLocks noGrp="1"/>
          </p:cNvSpPr>
          <p:nvPr>
            <p:ph type="sldNum" sz="quarter" idx="12"/>
            <p:custDataLst>
              <p:tags r:id="rId7"/>
            </p:custDataLst>
          </p:nvPr>
        </p:nvSpPr>
        <p:spPr/>
        <p:txBody>
          <a:bodyPr/>
          <a:lstStyle>
            <a:lvl1pPr>
              <a:defRPr/>
            </a:lvl1pPr>
          </a:lstStyle>
          <a:p>
            <a:fld id="{CD89DC6E-89AB-496A-A59F-77B4445CEF69}" type="slidenum">
              <a:rPr lang="zh-CN" altLang="en-US"/>
            </a:fld>
            <a:endParaRPr lang="zh-CN" alt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7928351" y="1571631"/>
            <a:ext cx="713238" cy="4041680"/>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单击此处编辑母版标题样式</a:t>
            </a:r>
            <a:endParaRPr noProof="1">
              <a:sym typeface="+mn-ea"/>
            </a:endParaRPr>
          </a:p>
        </p:txBody>
      </p:sp>
      <p:sp>
        <p:nvSpPr>
          <p:cNvPr id="3" name="竖排文字占位符 2"/>
          <p:cNvSpPr>
            <a:spLocks noGrp="1"/>
          </p:cNvSpPr>
          <p:nvPr>
            <p:ph type="body" orient="vert" idx="1"/>
            <p:custDataLst>
              <p:tags r:id="rId3"/>
            </p:custDataLst>
          </p:nvPr>
        </p:nvSpPr>
        <p:spPr>
          <a:xfrm>
            <a:off x="502444" y="1571625"/>
            <a:ext cx="7371076" cy="4041680"/>
          </a:xfrm>
        </p:spPr>
        <p:txBody>
          <a:bodyPr vert="eaVert"/>
          <a:lstStyle>
            <a:lvl1pPr indent="0" eaLnBrk="1" fontAlgn="auto" latinLnBrk="0" hangingPunct="1">
              <a:defRPr>
                <a:latin typeface="微软雅黑" panose="020B0503020204020204" charset="-122"/>
                <a:ea typeface="微软雅黑" panose="020B0503020204020204" charset="-122"/>
              </a:defRPr>
            </a:lvl1pPr>
            <a:lvl2pPr indent="0" eaLnBrk="1" fontAlgn="auto" latinLnBrk="0" hangingPunct="1">
              <a:defRPr>
                <a:latin typeface="微软雅黑" panose="020B0503020204020204" charset="-122"/>
                <a:ea typeface="微软雅黑" panose="020B0503020204020204" charset="-122"/>
              </a:defRPr>
            </a:lvl2pPr>
            <a:lvl3pPr indent="0" eaLnBrk="1" fontAlgn="auto" latinLnBrk="0" hangingPunct="1">
              <a:defRPr>
                <a:latin typeface="微软雅黑" panose="020B0503020204020204" charset="-122"/>
                <a:ea typeface="微软雅黑" panose="020B0503020204020204" charset="-122"/>
              </a:defRPr>
            </a:lvl3pPr>
            <a:lvl4pPr indent="0" eaLnBrk="1" fontAlgn="auto" latinLnBrk="0" hangingPunct="1">
              <a:defRPr>
                <a:latin typeface="微软雅黑" panose="020B0503020204020204" charset="-122"/>
                <a:ea typeface="微软雅黑" panose="020B0503020204020204" charset="-122"/>
              </a:defRPr>
            </a:lvl4pPr>
            <a:lvl5pPr indent="0" eaLnBrk="1" fontAlgn="auto" latinLnBrk="0" hangingPunct="1">
              <a:defRPr>
                <a:latin typeface="微软雅黑" panose="020B0503020204020204" charset="-122"/>
                <a:ea typeface="微软雅黑" panose="020B0503020204020204" charset="-122"/>
              </a:defRPr>
            </a:lvl5pPr>
          </a:lstStyle>
          <a:p>
            <a:pPr lvl="0"/>
            <a:r>
              <a:rPr lang="zh-CN" altLang="en-US">
                <a:sym typeface="+mn-ea"/>
              </a:rPr>
              <a:t>单击此处</a:t>
            </a:r>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custDataLst>
              <p:tags r:id="rId4"/>
            </p:custDataLst>
          </p:nvPr>
        </p:nvSpPr>
        <p:spPr/>
        <p:txBody>
          <a:bodyPr/>
          <a:lstStyle>
            <a:lvl1pPr>
              <a:defRPr/>
            </a:lvl1pPr>
          </a:lstStyle>
          <a:p>
            <a:endParaRPr lang="zh-CN" altLang="en-US"/>
          </a:p>
        </p:txBody>
      </p:sp>
      <p:sp>
        <p:nvSpPr>
          <p:cNvPr id="5" name="页脚占位符 4"/>
          <p:cNvSpPr>
            <a:spLocks noGrp="1"/>
          </p:cNvSpPr>
          <p:nvPr>
            <p:ph type="ftr" sz="quarter" idx="11"/>
            <p:custDataLst>
              <p:tags r:id="rId5"/>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lvl1pPr>
          </a:lstStyle>
          <a:p>
            <a:fld id="{4FB49FE8-A6F8-4D5D-BEA7-DCF03B5C1D80}" type="slidenum">
              <a:rPr lang="zh-CN" altLang="en-US"/>
            </a:fld>
            <a:endParaRPr lang="zh-CN" alt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custDataLst>
              <p:tags r:id="rId2"/>
            </p:custDataLst>
          </p:nvPr>
        </p:nvSpPr>
        <p:spPr>
          <a:xfrm>
            <a:off x="502448" y="1571631"/>
            <a:ext cx="8139178" cy="40416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a:sym typeface="+mn-ea"/>
              </a:rPr>
              <a:t>单击此处</a:t>
            </a:r>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3" name="日期占位符 3"/>
          <p:cNvSpPr>
            <a:spLocks noGrp="1"/>
          </p:cNvSpPr>
          <p:nvPr>
            <p:ph type="dt" sz="half" idx="14"/>
            <p:custDataLst>
              <p:tags r:id="rId3"/>
            </p:custDataLst>
          </p:nvPr>
        </p:nvSpPr>
        <p:spPr/>
        <p:txBody>
          <a:bodyPr/>
          <a:lstStyle>
            <a:lvl1pPr>
              <a:defRPr/>
            </a:lvl1pPr>
          </a:lstStyle>
          <a:p>
            <a:endParaRPr lang="zh-CN" altLang="en-US"/>
          </a:p>
        </p:txBody>
      </p:sp>
      <p:sp>
        <p:nvSpPr>
          <p:cNvPr id="4" name="页脚占位符 4"/>
          <p:cNvSpPr>
            <a:spLocks noGrp="1"/>
          </p:cNvSpPr>
          <p:nvPr>
            <p:ph type="ftr" sz="quarter" idx="15"/>
            <p:custDataLst>
              <p:tags r:id="rId4"/>
            </p:custDataLst>
          </p:nvPr>
        </p:nvSpPr>
        <p:spPr/>
        <p:txBody>
          <a:bodyPr/>
          <a:lstStyle>
            <a:lvl1pPr>
              <a:defRPr/>
            </a:lvl1pPr>
          </a:lstStyle>
          <a:p>
            <a:endParaRPr lang="zh-CN" altLang="en-US"/>
          </a:p>
        </p:txBody>
      </p:sp>
      <p:sp>
        <p:nvSpPr>
          <p:cNvPr id="5" name="灯片编号占位符 5"/>
          <p:cNvSpPr>
            <a:spLocks noGrp="1"/>
          </p:cNvSpPr>
          <p:nvPr>
            <p:ph type="sldNum" sz="quarter" idx="16"/>
            <p:custDataLst>
              <p:tags r:id="rId5"/>
            </p:custDataLst>
          </p:nvPr>
        </p:nvSpPr>
        <p:spPr/>
        <p:txBody>
          <a:bodyPr/>
          <a:lstStyle>
            <a:lvl1pPr>
              <a:defRPr/>
            </a:lvl1pPr>
          </a:lstStyle>
          <a:p>
            <a:fld id="{E725C8EB-54AD-4ACE-AA1E-0678305912E5}" type="slidenum">
              <a:rPr lang="zh-CN" altLang="en-US"/>
            </a:fld>
            <a:endParaRPr lang="zh-CN" alt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11" descr="C:\Users\admin\Desktop\2图示图\image1 (4).jpegimage1 (4)"/>
          <p:cNvPicPr>
            <a:picLocks noChangeAspect="1" noChangeArrowheads="1"/>
          </p:cNvPicPr>
          <p:nvPr userDrawn="1">
            <p:custDataLst>
              <p:tags r:id="rId2"/>
            </p:custDataLst>
          </p:nvPr>
        </p:nvPicPr>
        <p:blipFill>
          <a:blip r:embed="rId3"/>
          <a:srcRect/>
          <a:stretch>
            <a:fillRect/>
          </a:stretch>
        </p:blipFill>
        <p:spPr bwMode="auto">
          <a:xfrm>
            <a:off x="6267450" y="859631"/>
            <a:ext cx="283726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userDrawn="1">
            <p:custDataLst>
              <p:tags r:id="rId4"/>
            </p:custDataLst>
          </p:nvPr>
        </p:nvSpPr>
        <p:spPr>
          <a:xfrm>
            <a:off x="6267450" y="842963"/>
            <a:ext cx="2834879" cy="517207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pPr>
            <a:endParaRPr lang="zh-CN" altLang="en-US" sz="1350" noProof="1">
              <a:latin typeface="微软雅黑" panose="020B0503020204020204" charset="-122"/>
              <a:ea typeface="微软雅黑" panose="020B0503020204020204" charset="-122"/>
              <a:cs typeface="微软雅黑" panose="020B0503020204020204" charset="-122"/>
            </a:endParaRPr>
          </a:p>
        </p:txBody>
      </p:sp>
      <p:sp>
        <p:nvSpPr>
          <p:cNvPr id="8" name="矩形 7"/>
          <p:cNvSpPr/>
          <p:nvPr userDrawn="1">
            <p:custDataLst>
              <p:tags r:id="rId5"/>
            </p:custDataLst>
          </p:nvPr>
        </p:nvSpPr>
        <p:spPr>
          <a:xfrm>
            <a:off x="8659416" y="5220891"/>
            <a:ext cx="110728" cy="23217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Tx/>
              <a:buNone/>
            </a:pPr>
            <a:endParaRPr lang="zh-CN" altLang="en-US" sz="1350" noProof="1">
              <a:latin typeface="微软雅黑" panose="020B0503020204020204" charset="-122"/>
              <a:ea typeface="微软雅黑" panose="020B0503020204020204" charset="-122"/>
              <a:cs typeface="微软雅黑" panose="020B0503020204020204" charset="-122"/>
            </a:endParaRPr>
          </a:p>
        </p:txBody>
      </p:sp>
      <p:sp>
        <p:nvSpPr>
          <p:cNvPr id="2" name="标题 1"/>
          <p:cNvSpPr>
            <a:spLocks noGrp="1"/>
          </p:cNvSpPr>
          <p:nvPr>
            <p:ph type="title" hasCustomPrompt="1"/>
            <p:custDataLst>
              <p:tags r:id="rId6"/>
            </p:custDataLst>
          </p:nvPr>
        </p:nvSpPr>
        <p:spPr>
          <a:xfrm>
            <a:off x="1727381" y="2911414"/>
            <a:ext cx="4066200" cy="818100"/>
          </a:xfrm>
        </p:spPr>
        <p:txBody>
          <a:bodyPr rIns="25400" rtlCol="0" anchor="b">
            <a:noAutofit/>
          </a:bodyPr>
          <a:lstStyle>
            <a:lvl1pPr marL="0" marR="0" algn="l" defTabSz="914400" rtl="0" eaLnBrk="1" fontAlgn="auto" latinLnBrk="0" hangingPunct="1">
              <a:lnSpc>
                <a:spcPct val="100000"/>
              </a:lnSpc>
              <a:buNone/>
              <a:defRPr kumimoji="0" lang="zh-CN" altLang="en-US" sz="6600" b="1" i="0" u="none" strike="noStrike" kern="1200" cap="none" spc="200" normalizeH="0" baseline="0" noProof="1" dirty="0">
                <a:solidFill>
                  <a:schemeClr val="accent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lang="zh-CN" altLang="en-US" noProof="1">
                <a:sym typeface="+mn-ea"/>
              </a:rPr>
              <a:t>编辑标题</a:t>
            </a:r>
            <a:endParaRPr noProof="1">
              <a:sym typeface="+mn-ea"/>
            </a:endParaRPr>
          </a:p>
        </p:txBody>
      </p:sp>
      <p:sp>
        <p:nvSpPr>
          <p:cNvPr id="3" name="日期占位符 3"/>
          <p:cNvSpPr>
            <a:spLocks noGrp="1"/>
          </p:cNvSpPr>
          <p:nvPr>
            <p:ph type="dt" sz="half" idx="10"/>
            <p:custDataLst>
              <p:tags r:id="rId7"/>
            </p:custDataLst>
          </p:nvPr>
        </p:nvSpPr>
        <p:spPr/>
        <p:txBody>
          <a:bodyPr/>
          <a:lstStyle>
            <a:lvl1pPr>
              <a:defRPr/>
            </a:lvl1pPr>
          </a:lstStyle>
          <a:p>
            <a:endParaRPr lang="zh-CN" altLang="en-US"/>
          </a:p>
        </p:txBody>
      </p:sp>
      <p:sp>
        <p:nvSpPr>
          <p:cNvPr id="4" name="页脚占位符 4"/>
          <p:cNvSpPr>
            <a:spLocks noGrp="1"/>
          </p:cNvSpPr>
          <p:nvPr>
            <p:ph type="ftr" sz="quarter" idx="11"/>
            <p:custDataLst>
              <p:tags r:id="rId8"/>
            </p:custDataLst>
          </p:nvPr>
        </p:nvSpPr>
        <p:spPr/>
        <p:txBody>
          <a:bodyPr/>
          <a:lstStyle>
            <a:lvl1pPr>
              <a:defRPr/>
            </a:lvl1pPr>
          </a:lstStyle>
          <a:p>
            <a:endParaRPr lang="zh-CN" altLang="en-US"/>
          </a:p>
        </p:txBody>
      </p:sp>
      <p:sp>
        <p:nvSpPr>
          <p:cNvPr id="5" name="灯片编号占位符 5"/>
          <p:cNvSpPr>
            <a:spLocks noGrp="1"/>
          </p:cNvSpPr>
          <p:nvPr>
            <p:ph type="sldNum" sz="quarter" idx="12"/>
            <p:custDataLst>
              <p:tags r:id="rId9"/>
            </p:custDataLst>
          </p:nvPr>
        </p:nvSpPr>
        <p:spPr/>
        <p:txBody>
          <a:bodyPr/>
          <a:lstStyle>
            <a:lvl1pPr>
              <a:defRPr/>
            </a:lvl1pPr>
          </a:lstStyle>
          <a:p>
            <a:fld id="{60A9A87C-69CA-4F8A-86F2-D7767EE450A5}" type="slidenum">
              <a:rPr lang="zh-CN" altLang="en-US"/>
            </a:fld>
            <a:endParaRPr lang="zh-CN" alt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rot="5400000" flipV="1">
            <a:off x="8402241" y="1231106"/>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2" name="标题 1"/>
          <p:cNvSpPr>
            <a:spLocks noGrp="1"/>
          </p:cNvSpPr>
          <p:nvPr>
            <p:ph type="title"/>
            <p:custDataLst>
              <p:tags r:id="rId3"/>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rot="5400000" flipV="1">
            <a:off x="8402241" y="1231106"/>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9" name="矩形 8"/>
          <p:cNvSpPr/>
          <p:nvPr userDrawn="1">
            <p:custDataLst>
              <p:tags r:id="rId3"/>
            </p:custDataLst>
          </p:nvPr>
        </p:nvSpPr>
        <p:spPr>
          <a:xfrm rot="5400000" flipV="1">
            <a:off x="-374094" y="5258753"/>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userDrawn="1">
            <p:custDataLst>
              <p:tags r:id="rId4"/>
            </p:custDataLst>
          </p:nvPr>
        </p:nvSpPr>
        <p:spPr>
          <a:xfrm>
            <a:off x="219600" y="1085400"/>
            <a:ext cx="8704800" cy="468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hasCustomPrompt="1"/>
            <p:custDataLst>
              <p:tags r:id="rId5"/>
            </p:custDataLst>
          </p:nvPr>
        </p:nvSpPr>
        <p:spPr>
          <a:xfrm>
            <a:off x="961200" y="1794150"/>
            <a:ext cx="7219800" cy="5427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960835" y="2479950"/>
            <a:ext cx="721995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rot="5400000" flipV="1">
            <a:off x="8402241" y="1231106"/>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userDrawn="1">
            <p:custDataLst>
              <p:tags r:id="rId3"/>
            </p:custDataLst>
          </p:nvPr>
        </p:nvSpPr>
        <p:spPr>
          <a:xfrm>
            <a:off x="0" y="857250"/>
            <a:ext cx="3617595" cy="5149691"/>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dirty="0">
              <a:sym typeface="+mn-ea"/>
            </a:endParaRPr>
          </a:p>
        </p:txBody>
      </p:sp>
      <p:sp>
        <p:nvSpPr>
          <p:cNvPr id="2" name="标题 1"/>
          <p:cNvSpPr>
            <a:spLocks noGrp="1"/>
          </p:cNvSpPr>
          <p:nvPr>
            <p:ph type="title" hasCustomPrompt="1"/>
            <p:custDataLst>
              <p:tags r:id="rId4"/>
            </p:custDataLst>
          </p:nvPr>
        </p:nvSpPr>
        <p:spPr>
          <a:xfrm>
            <a:off x="437400" y="1435050"/>
            <a:ext cx="2970000" cy="6615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440100" y="2180250"/>
            <a:ext cx="29673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3825900" y="1434704"/>
            <a:ext cx="486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rot="5400000" flipV="1">
            <a:off x="8402241" y="3828574"/>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6" name="矩形 5"/>
          <p:cNvSpPr/>
          <p:nvPr userDrawn="1">
            <p:custDataLst>
              <p:tags r:id="rId3"/>
            </p:custDataLst>
          </p:nvPr>
        </p:nvSpPr>
        <p:spPr>
          <a:xfrm rot="5400000" flipV="1">
            <a:off x="-367426" y="3828098"/>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0" name="矩形 9"/>
          <p:cNvSpPr/>
          <p:nvPr userDrawn="1">
            <p:custDataLst>
              <p:tags r:id="rId4"/>
            </p:custDataLst>
          </p:nvPr>
        </p:nvSpPr>
        <p:spPr>
          <a:xfrm>
            <a:off x="0" y="857250"/>
            <a:ext cx="9144000" cy="199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2" name="标题 1"/>
          <p:cNvSpPr>
            <a:spLocks noGrp="1"/>
          </p:cNvSpPr>
          <p:nvPr>
            <p:ph type="title"/>
            <p:custDataLst>
              <p:tags r:id="rId5"/>
            </p:custDataLst>
          </p:nvPr>
        </p:nvSpPr>
        <p:spPr>
          <a:xfrm>
            <a:off x="459000" y="1443150"/>
            <a:ext cx="8232300" cy="4698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459000" y="2101950"/>
            <a:ext cx="8231981"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459581" y="2963250"/>
            <a:ext cx="82242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rot="5400000" flipV="1">
            <a:off x="8402241" y="1231106"/>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userDrawn="1">
            <p:custDataLst>
              <p:tags r:id="rId3"/>
            </p:custDataLst>
          </p:nvPr>
        </p:nvSpPr>
        <p:spPr>
          <a:xfrm>
            <a:off x="0" y="4629151"/>
            <a:ext cx="9144000" cy="13715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2" name="标题 1"/>
          <p:cNvSpPr>
            <a:spLocks noGrp="1"/>
          </p:cNvSpPr>
          <p:nvPr>
            <p:ph type="title"/>
            <p:custDataLst>
              <p:tags r:id="rId4"/>
            </p:custDataLst>
          </p:nvPr>
        </p:nvSpPr>
        <p:spPr>
          <a:xfrm>
            <a:off x="453600" y="1359450"/>
            <a:ext cx="8232300" cy="4239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453628" y="2118150"/>
            <a:ext cx="82431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9"/>
            </p:custDataLst>
          </p:nvPr>
        </p:nvSpPr>
        <p:spPr>
          <a:xfrm>
            <a:off x="445500" y="4742550"/>
            <a:ext cx="82512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rot="5400000" flipV="1">
            <a:off x="-374094" y="5258753"/>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0" name="矩形 9"/>
          <p:cNvSpPr/>
          <p:nvPr userDrawn="1">
            <p:custDataLst>
              <p:tags r:id="rId3"/>
            </p:custDataLst>
          </p:nvPr>
        </p:nvSpPr>
        <p:spPr>
          <a:xfrm>
            <a:off x="0" y="857250"/>
            <a:ext cx="9144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8" name="矩形 7"/>
          <p:cNvSpPr/>
          <p:nvPr userDrawn="1">
            <p:custDataLst>
              <p:tags r:id="rId4"/>
            </p:custDataLst>
          </p:nvPr>
        </p:nvSpPr>
        <p:spPr>
          <a:xfrm rot="5400000" flipV="1">
            <a:off x="8402717" y="5258753"/>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2" name="标题 1"/>
          <p:cNvSpPr>
            <a:spLocks noGrp="1"/>
          </p:cNvSpPr>
          <p:nvPr>
            <p:ph type="title"/>
            <p:custDataLst>
              <p:tags r:id="rId5"/>
            </p:custDataLst>
          </p:nvPr>
        </p:nvSpPr>
        <p:spPr>
          <a:xfrm>
            <a:off x="434700" y="1035450"/>
            <a:ext cx="82782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434700" y="2104650"/>
            <a:ext cx="40068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4681800" y="2104650"/>
            <a:ext cx="40257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429300" y="4469850"/>
            <a:ext cx="40068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4689900" y="4467150"/>
            <a:ext cx="40257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668"/>
            <a:ext cx="9144000" cy="370466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sym typeface="+mn-ea"/>
            </a:endParaRPr>
          </a:p>
        </p:txBody>
      </p:sp>
      <p:sp>
        <p:nvSpPr>
          <p:cNvPr id="8" name="矩形 7"/>
          <p:cNvSpPr/>
          <p:nvPr userDrawn="1">
            <p:custDataLst>
              <p:tags r:id="rId3"/>
            </p:custDataLst>
          </p:nvPr>
        </p:nvSpPr>
        <p:spPr>
          <a:xfrm rot="5400000" flipV="1">
            <a:off x="8402241" y="3230404"/>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6" name="矩形 5"/>
          <p:cNvSpPr/>
          <p:nvPr userDrawn="1">
            <p:custDataLst>
              <p:tags r:id="rId4"/>
            </p:custDataLst>
          </p:nvPr>
        </p:nvSpPr>
        <p:spPr>
          <a:xfrm rot="5400000" flipV="1">
            <a:off x="-375999" y="3230880"/>
            <a:ext cx="1115616" cy="367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buFontTx/>
              <a:buNone/>
            </a:pPr>
            <a:endParaRPr lang="zh-CN" altLang="en-US" sz="1350" noProof="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2" name="标题 1"/>
          <p:cNvSpPr>
            <a:spLocks noGrp="1"/>
          </p:cNvSpPr>
          <p:nvPr>
            <p:ph type="title" hasCustomPrompt="1"/>
            <p:custDataLst>
              <p:tags r:id="rId5"/>
            </p:custDataLst>
          </p:nvPr>
        </p:nvSpPr>
        <p:spPr>
          <a:xfrm>
            <a:off x="1142100" y="1861650"/>
            <a:ext cx="6858000" cy="17901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1141810" y="3754350"/>
            <a:ext cx="6858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126.xml"/><Relationship Id="rId23" Type="http://schemas.openxmlformats.org/officeDocument/2006/relationships/tags" Target="../tags/tag125.xml"/><Relationship Id="rId22" Type="http://schemas.openxmlformats.org/officeDocument/2006/relationships/tags" Target="../tags/tag124.xml"/><Relationship Id="rId21" Type="http://schemas.openxmlformats.org/officeDocument/2006/relationships/tags" Target="../tags/tag123.xml"/><Relationship Id="rId20" Type="http://schemas.openxmlformats.org/officeDocument/2006/relationships/tags" Target="../tags/tag122.xml"/><Relationship Id="rId2" Type="http://schemas.openxmlformats.org/officeDocument/2006/relationships/slideLayout" Target="../slideLayouts/slideLayout13.xml"/><Relationship Id="rId19" Type="http://schemas.openxmlformats.org/officeDocument/2006/relationships/tags" Target="../tags/tag121.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5" Type="http://schemas.openxmlformats.org/officeDocument/2006/relationships/theme" Target="../theme/theme3.xml"/><Relationship Id="rId24" Type="http://schemas.openxmlformats.org/officeDocument/2006/relationships/tags" Target="../tags/tag255.xml"/><Relationship Id="rId23" Type="http://schemas.openxmlformats.org/officeDocument/2006/relationships/tags" Target="../tags/tag254.xml"/><Relationship Id="rId22" Type="http://schemas.openxmlformats.org/officeDocument/2006/relationships/tags" Target="../tags/tag253.xml"/><Relationship Id="rId21" Type="http://schemas.openxmlformats.org/officeDocument/2006/relationships/tags" Target="../tags/tag252.xml"/><Relationship Id="rId20" Type="http://schemas.openxmlformats.org/officeDocument/2006/relationships/tags" Target="../tags/tag251.xml"/><Relationship Id="rId2" Type="http://schemas.openxmlformats.org/officeDocument/2006/relationships/slideLayout" Target="../slideLayouts/slideLayout31.xml"/><Relationship Id="rId19" Type="http://schemas.openxmlformats.org/officeDocument/2006/relationships/tags" Target="../tags/tag250.xml"/><Relationship Id="rId18" Type="http://schemas.openxmlformats.org/officeDocument/2006/relationships/slideLayout" Target="../slideLayouts/slideLayout47.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5" Type="http://schemas.openxmlformats.org/officeDocument/2006/relationships/theme" Target="../theme/theme4.xml"/><Relationship Id="rId24" Type="http://schemas.openxmlformats.org/officeDocument/2006/relationships/tags" Target="../tags/tag385.xml"/><Relationship Id="rId23" Type="http://schemas.openxmlformats.org/officeDocument/2006/relationships/tags" Target="../tags/tag384.xml"/><Relationship Id="rId22" Type="http://schemas.openxmlformats.org/officeDocument/2006/relationships/tags" Target="../tags/tag383.xml"/><Relationship Id="rId21" Type="http://schemas.openxmlformats.org/officeDocument/2006/relationships/tags" Target="../tags/tag382.xml"/><Relationship Id="rId20" Type="http://schemas.openxmlformats.org/officeDocument/2006/relationships/tags" Target="../tags/tag381.xml"/><Relationship Id="rId2" Type="http://schemas.openxmlformats.org/officeDocument/2006/relationships/slideLayout" Target="../slideLayouts/slideLayout49.xml"/><Relationship Id="rId19" Type="http://schemas.openxmlformats.org/officeDocument/2006/relationships/tags" Target="../tags/tag380.xml"/><Relationship Id="rId18" Type="http://schemas.openxmlformats.org/officeDocument/2006/relationships/slideLayout" Target="../slideLayouts/slideLayout65.xml"/><Relationship Id="rId17" Type="http://schemas.openxmlformats.org/officeDocument/2006/relationships/slideLayout" Target="../slideLayouts/slideLayout64.xml"/><Relationship Id="rId16" Type="http://schemas.openxmlformats.org/officeDocument/2006/relationships/slideLayout" Target="../slideLayouts/slideLayout63.xml"/><Relationship Id="rId15" Type="http://schemas.openxmlformats.org/officeDocument/2006/relationships/slideLayout" Target="../slideLayouts/slideLayout62.xml"/><Relationship Id="rId14" Type="http://schemas.openxmlformats.org/officeDocument/2006/relationships/slideLayout" Target="../slideLayouts/slideLayout61.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E7E6E6"/>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custDataLst>
              <p:tags r:id="rId19"/>
            </p:custDataLst>
          </p:nvPr>
        </p:nvSpPr>
        <p:spPr bwMode="auto">
          <a:xfrm>
            <a:off x="502444" y="1189435"/>
            <a:ext cx="8139113" cy="33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38100" rIns="76200" bIns="38100" numCol="1" anchor="t" anchorCtr="0" compatLnSpc="1"/>
          <a:lstStyle/>
          <a:p>
            <a:pPr lvl="0"/>
            <a:r>
              <a:rPr lang="zh-CN" altLang="en-US"/>
              <a:t>单击此处编辑母版标题样式</a:t>
            </a:r>
            <a:endParaRPr lang="zh-CN" altLang="en-US"/>
          </a:p>
        </p:txBody>
      </p:sp>
      <p:sp>
        <p:nvSpPr>
          <p:cNvPr id="1027" name="文本占位符 2"/>
          <p:cNvSpPr>
            <a:spLocks noGrp="1" noChangeArrowheads="1"/>
          </p:cNvSpPr>
          <p:nvPr>
            <p:ph type="body" idx="9"/>
            <p:custDataLst>
              <p:tags r:id="rId20"/>
            </p:custDataLst>
          </p:nvPr>
        </p:nvSpPr>
        <p:spPr bwMode="auto">
          <a:xfrm>
            <a:off x="502444" y="1571625"/>
            <a:ext cx="8139113" cy="404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0" rIns="82550" bIns="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1"/>
            </p:custDataLst>
          </p:nvPr>
        </p:nvSpPr>
        <p:spPr>
          <a:xfrm>
            <a:off x="659606" y="5619750"/>
            <a:ext cx="2025254" cy="236935"/>
          </a:xfrm>
          <a:prstGeom prst="rect">
            <a:avLst/>
          </a:prstGeom>
        </p:spPr>
        <p:txBody>
          <a:bodyPr vert="horz" lIns="91440" tIns="45720" rIns="91440" bIns="45720" rtlCol="0" anchor="ctr">
            <a:normAutofit/>
          </a:bodyPr>
          <a:lstStyle>
            <a:lvl1pPr algn="l">
              <a:buFontTx/>
              <a:buNone/>
              <a:defRPr sz="9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5" name="页脚占位符 4"/>
          <p:cNvSpPr>
            <a:spLocks noGrp="1"/>
          </p:cNvSpPr>
          <p:nvPr>
            <p:ph type="ftr" sz="quarter" idx="3"/>
            <p:custDataLst>
              <p:tags r:id="rId22"/>
            </p:custDataLst>
          </p:nvPr>
        </p:nvSpPr>
        <p:spPr>
          <a:xfrm>
            <a:off x="3087291" y="5619750"/>
            <a:ext cx="2969419" cy="236935"/>
          </a:xfrm>
          <a:prstGeom prst="rect">
            <a:avLst/>
          </a:prstGeom>
        </p:spPr>
        <p:txBody>
          <a:bodyPr vert="horz" lIns="91440" tIns="45720" rIns="91440" bIns="45720" rtlCol="0" anchor="ctr">
            <a:normAutofit/>
          </a:bodyPr>
          <a:lstStyle>
            <a:lvl1pPr algn="ctr">
              <a:buFontTx/>
              <a:buNone/>
              <a:defRPr sz="9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6" name="灯片编号占位符 5"/>
          <p:cNvSpPr>
            <a:spLocks noGrp="1"/>
          </p:cNvSpPr>
          <p:nvPr>
            <p:ph type="sldNum" sz="quarter" idx="4"/>
            <p:custDataLst>
              <p:tags r:id="rId23"/>
            </p:custDataLst>
          </p:nvPr>
        </p:nvSpPr>
        <p:spPr>
          <a:xfrm>
            <a:off x="6457950" y="5619750"/>
            <a:ext cx="2025254" cy="236935"/>
          </a:xfrm>
          <a:prstGeom prst="rect">
            <a:avLst/>
          </a:prstGeom>
        </p:spPr>
        <p:txBody>
          <a:bodyPr vert="horz" lIns="91440" tIns="45720" rIns="91440" bIns="45720" rtlCol="0" anchor="ctr">
            <a:normAutofit/>
          </a:bodyPr>
          <a:lstStyle>
            <a:lvl1pPr algn="r">
              <a:buFontTx/>
              <a:buNone/>
              <a:defRPr sz="9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fld id="{A4DB48F0-E312-43B8-B636-15B7111816F5}" type="slidenum">
              <a:rPr lang="zh-CN" altLang="en-US"/>
            </a:fld>
            <a:endParaRPr lang="zh-CN" altLang="en-US" dirty="0"/>
          </a:p>
        </p:txBody>
      </p:sp>
      <p:sp>
        <p:nvSpPr>
          <p:cNvPr id="7" name="KSO_TEMPLATE" hidden="1"/>
          <p:cNvSpPr/>
          <p:nvPr>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pPr>
            <a:endParaRPr lang="zh-CN" altLang="en-US" sz="100" noProof="1">
              <a:solidFill>
                <a:schemeClr val="lt1"/>
              </a:solidFill>
              <a:latin typeface="微软雅黑" panose="020B0503020204020204" charset="-122"/>
              <a:ea typeface="微软雅黑" panose="020B0503020204020204" charset="-122"/>
              <a:cs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rtl="0" eaLnBrk="1" fontAlgn="base" hangingPunct="1">
        <a:spcBef>
          <a:spcPct val="0"/>
        </a:spcBef>
        <a:spcAft>
          <a:spcPct val="0"/>
        </a:spcAft>
        <a:defRPr sz="1800" b="1" kern="1200" spc="200">
          <a:solidFill>
            <a:schemeClr val="tx1"/>
          </a:solidFill>
          <a:latin typeface="微软雅黑" panose="020B0503020204020204" charset="-122"/>
          <a:ea typeface="微软雅黑" panose="020B0503020204020204" charset="-122"/>
          <a:cs typeface="微软雅黑" panose="020B0503020204020204" charset="-122"/>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p:titleStyle>
    <p:bodyStyle>
      <a:lvl1pPr marL="171450" indent="-171450" algn="l" rtl="0" eaLnBrk="1" fontAlgn="base" hangingPunct="1">
        <a:lnSpc>
          <a:spcPct val="130000"/>
        </a:lnSpc>
        <a:spcBef>
          <a:spcPct val="0"/>
        </a:spcBef>
        <a:spcAft>
          <a:spcPts val="1000"/>
        </a:spcAft>
        <a:buFont typeface="Arial" panose="020B0604020202020204" pitchFamily="34" charset="0"/>
        <a:buChar char="•"/>
        <a:defRPr sz="1200" kern="1200" spc="150">
          <a:solidFill>
            <a:schemeClr val="tx1"/>
          </a:solidFill>
          <a:latin typeface="微软雅黑" panose="020B0503020204020204" charset="-122"/>
          <a:ea typeface="微软雅黑" panose="020B0503020204020204" charset="-122"/>
          <a:cs typeface="微软雅黑" panose="020B0503020204020204" charset="-122"/>
        </a:defRPr>
      </a:lvl1pPr>
      <a:lvl2pPr marL="514350" indent="-171450" algn="l" defTabSz="0" rtl="0" eaLnBrk="1" fontAlgn="base" hangingPunct="1">
        <a:lnSpc>
          <a:spcPct val="130000"/>
        </a:lnSpc>
        <a:spcBef>
          <a:spcPct val="0"/>
        </a:spcBef>
        <a:spcAft>
          <a:spcPts val="1000"/>
        </a:spcAft>
        <a:buFont typeface="Arial" panose="020B0604020202020204" pitchFamily="34" charset="0"/>
        <a:buChar char="•"/>
        <a:tabLst>
          <a:tab pos="1207135" algn="l"/>
        </a:tabLst>
        <a:defRPr sz="1200" kern="1200" spc="150">
          <a:solidFill>
            <a:schemeClr val="tx1"/>
          </a:solidFill>
          <a:latin typeface="微软雅黑" panose="020B0503020204020204" charset="-122"/>
          <a:ea typeface="微软雅黑" panose="020B0503020204020204" charset="-122"/>
          <a:cs typeface="微软雅黑" panose="020B0503020204020204" charset="-122"/>
        </a:defRPr>
      </a:lvl2pPr>
      <a:lvl3pPr marL="857250" indent="-171450" algn="l" defTabSz="0" rtl="0" eaLnBrk="1" fontAlgn="base" hangingPunct="1">
        <a:lnSpc>
          <a:spcPct val="130000"/>
        </a:lnSpc>
        <a:spcBef>
          <a:spcPct val="0"/>
        </a:spcBef>
        <a:spcAft>
          <a:spcPts val="1000"/>
        </a:spcAft>
        <a:buFont typeface="Arial" panose="020B0604020202020204" pitchFamily="34" charset="0"/>
        <a:buChar char="•"/>
        <a:tabLst>
          <a:tab pos="1207135" algn="l"/>
        </a:tabLst>
        <a:defRPr sz="1200" kern="1200" spc="150">
          <a:solidFill>
            <a:schemeClr val="tx1"/>
          </a:solidFill>
          <a:latin typeface="微软雅黑" panose="020B0503020204020204" charset="-122"/>
          <a:ea typeface="微软雅黑" panose="020B0503020204020204" charset="-122"/>
          <a:cs typeface="微软雅黑" panose="020B0503020204020204" charset="-122"/>
        </a:defRPr>
      </a:lvl3pPr>
      <a:lvl4pPr marL="1200150" indent="-171450" algn="l" defTabSz="0" rtl="0" eaLnBrk="1" fontAlgn="base" hangingPunct="1">
        <a:lnSpc>
          <a:spcPct val="130000"/>
        </a:lnSpc>
        <a:spcBef>
          <a:spcPct val="0"/>
        </a:spcBef>
        <a:spcAft>
          <a:spcPts val="1000"/>
        </a:spcAft>
        <a:buFont typeface="Arial" panose="020B0604020202020204" pitchFamily="34" charset="0"/>
        <a:buChar char="•"/>
        <a:tabLst>
          <a:tab pos="1207135" algn="l"/>
        </a:tabLst>
        <a:defRPr sz="1200" kern="1200" spc="150">
          <a:solidFill>
            <a:schemeClr val="tx1"/>
          </a:solidFill>
          <a:latin typeface="微软雅黑" panose="020B0503020204020204" charset="-122"/>
          <a:ea typeface="微软雅黑" panose="020B0503020204020204" charset="-122"/>
          <a:cs typeface="微软雅黑" panose="020B0503020204020204" charset="-122"/>
        </a:defRPr>
      </a:lvl4pPr>
      <a:lvl5pPr marL="1543050" indent="-171450" algn="l" defTabSz="0" rtl="0" eaLnBrk="1" fontAlgn="base" hangingPunct="1">
        <a:lnSpc>
          <a:spcPct val="130000"/>
        </a:lnSpc>
        <a:spcBef>
          <a:spcPct val="0"/>
        </a:spcBef>
        <a:spcAft>
          <a:spcPts val="1000"/>
        </a:spcAft>
        <a:buFont typeface="Arial" panose="020B0604020202020204" pitchFamily="34" charset="0"/>
        <a:buChar char="•"/>
        <a:tabLst>
          <a:tab pos="1207135" algn="l"/>
        </a:tabLst>
        <a:defRPr sz="1200" kern="1200" spc="150">
          <a:solidFill>
            <a:schemeClr val="tx1"/>
          </a:solidFill>
          <a:latin typeface="微软雅黑" panose="020B0503020204020204" charset="-122"/>
          <a:ea typeface="微软雅黑" panose="020B0503020204020204" charset="-122"/>
          <a:cs typeface="微软雅黑" panose="020B0503020204020204"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E7E6E6"/>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custDataLst>
              <p:tags r:id="rId19"/>
            </p:custDataLst>
          </p:nvPr>
        </p:nvSpPr>
        <p:spPr bwMode="auto">
          <a:xfrm>
            <a:off x="502444" y="1189435"/>
            <a:ext cx="8139113" cy="33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38100" rIns="76200" bIns="38100" numCol="1" anchor="t" anchorCtr="0" compatLnSpc="1"/>
          <a:lstStyle/>
          <a:p>
            <a:pPr lvl="0"/>
            <a:r>
              <a:rPr lang="zh-CN" altLang="en-US"/>
              <a:t>单击此处编辑母版标题样式</a:t>
            </a:r>
            <a:endParaRPr lang="zh-CN" altLang="en-US"/>
          </a:p>
        </p:txBody>
      </p:sp>
      <p:sp>
        <p:nvSpPr>
          <p:cNvPr id="1027" name="文本占位符 2"/>
          <p:cNvSpPr>
            <a:spLocks noGrp="1" noChangeArrowheads="1"/>
          </p:cNvSpPr>
          <p:nvPr>
            <p:ph type="body" idx="9"/>
            <p:custDataLst>
              <p:tags r:id="rId20"/>
            </p:custDataLst>
          </p:nvPr>
        </p:nvSpPr>
        <p:spPr bwMode="auto">
          <a:xfrm>
            <a:off x="502444" y="1571625"/>
            <a:ext cx="8139113" cy="404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0" rIns="82550" bIns="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1"/>
            </p:custDataLst>
          </p:nvPr>
        </p:nvSpPr>
        <p:spPr>
          <a:xfrm>
            <a:off x="659606" y="5619750"/>
            <a:ext cx="2025254" cy="236935"/>
          </a:xfrm>
          <a:prstGeom prst="rect">
            <a:avLst/>
          </a:prstGeom>
        </p:spPr>
        <p:txBody>
          <a:bodyPr vert="horz" lIns="91440" tIns="45720" rIns="91440" bIns="45720" rtlCol="0" anchor="ctr">
            <a:normAutofit/>
          </a:bodyPr>
          <a:lstStyle>
            <a:lvl1pPr algn="l">
              <a:buFontTx/>
              <a:buNone/>
              <a:defRPr sz="9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5" name="页脚占位符 4"/>
          <p:cNvSpPr>
            <a:spLocks noGrp="1"/>
          </p:cNvSpPr>
          <p:nvPr>
            <p:ph type="ftr" sz="quarter" idx="3"/>
            <p:custDataLst>
              <p:tags r:id="rId22"/>
            </p:custDataLst>
          </p:nvPr>
        </p:nvSpPr>
        <p:spPr>
          <a:xfrm>
            <a:off x="3087291" y="5619750"/>
            <a:ext cx="2969419" cy="236935"/>
          </a:xfrm>
          <a:prstGeom prst="rect">
            <a:avLst/>
          </a:prstGeom>
        </p:spPr>
        <p:txBody>
          <a:bodyPr vert="horz" lIns="91440" tIns="45720" rIns="91440" bIns="45720" rtlCol="0" anchor="ctr">
            <a:normAutofit/>
          </a:bodyPr>
          <a:lstStyle>
            <a:lvl1pPr algn="ctr">
              <a:buFontTx/>
              <a:buNone/>
              <a:defRPr sz="9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6" name="灯片编号占位符 5"/>
          <p:cNvSpPr>
            <a:spLocks noGrp="1"/>
          </p:cNvSpPr>
          <p:nvPr>
            <p:ph type="sldNum" sz="quarter" idx="4"/>
            <p:custDataLst>
              <p:tags r:id="rId23"/>
            </p:custDataLst>
          </p:nvPr>
        </p:nvSpPr>
        <p:spPr>
          <a:xfrm>
            <a:off x="6457950" y="5619750"/>
            <a:ext cx="2025254" cy="236935"/>
          </a:xfrm>
          <a:prstGeom prst="rect">
            <a:avLst/>
          </a:prstGeom>
        </p:spPr>
        <p:txBody>
          <a:bodyPr vert="horz" lIns="91440" tIns="45720" rIns="91440" bIns="45720" rtlCol="0" anchor="ctr">
            <a:normAutofit/>
          </a:bodyPr>
          <a:lstStyle>
            <a:lvl1pPr algn="r">
              <a:buFontTx/>
              <a:buNone/>
              <a:defRPr sz="9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fld id="{A4DB48F0-E312-43B8-B636-15B7111816F5}" type="slidenum">
              <a:rPr lang="zh-CN" altLang="en-US"/>
            </a:fld>
            <a:endParaRPr lang="zh-CN" altLang="en-US" dirty="0"/>
          </a:p>
        </p:txBody>
      </p:sp>
      <p:sp>
        <p:nvSpPr>
          <p:cNvPr id="7" name="KSO_TEMPLATE" hidden="1"/>
          <p:cNvSpPr/>
          <p:nvPr>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pPr>
            <a:endParaRPr lang="zh-CN" altLang="en-US" sz="1350" noProof="1">
              <a:solidFill>
                <a:schemeClr val="lt1"/>
              </a:solidFill>
              <a:latin typeface="微软雅黑" panose="020B0503020204020204" charset="-122"/>
              <a:ea typeface="微软雅黑" panose="020B0503020204020204" charset="-122"/>
              <a:cs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rtl="0" eaLnBrk="1" fontAlgn="base" hangingPunct="1">
        <a:spcBef>
          <a:spcPct val="0"/>
        </a:spcBef>
        <a:spcAft>
          <a:spcPct val="0"/>
        </a:spcAft>
        <a:defRPr sz="1800" b="1" kern="1200" spc="200">
          <a:solidFill>
            <a:schemeClr val="tx1"/>
          </a:solidFill>
          <a:latin typeface="微软雅黑" panose="020B0503020204020204" charset="-122"/>
          <a:ea typeface="微软雅黑" panose="020B0503020204020204" charset="-122"/>
          <a:cs typeface="微软雅黑" panose="020B0503020204020204" charset="-122"/>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p:titleStyle>
    <p:bodyStyle>
      <a:lvl1pPr marL="171450" indent="-171450" algn="l" rtl="0" eaLnBrk="1" fontAlgn="base" hangingPunct="1">
        <a:lnSpc>
          <a:spcPct val="130000"/>
        </a:lnSpc>
        <a:spcBef>
          <a:spcPct val="0"/>
        </a:spcBef>
        <a:spcAft>
          <a:spcPts val="1000"/>
        </a:spcAft>
        <a:buFont typeface="Arial" panose="020B0604020202020204" pitchFamily="34" charset="0"/>
        <a:buChar char="•"/>
        <a:defRPr sz="1200" kern="1200" spc="150">
          <a:solidFill>
            <a:schemeClr val="tx1"/>
          </a:solidFill>
          <a:latin typeface="微软雅黑" panose="020B0503020204020204" charset="-122"/>
          <a:ea typeface="微软雅黑" panose="020B0503020204020204" charset="-122"/>
          <a:cs typeface="微软雅黑" panose="020B0503020204020204" charset="-122"/>
        </a:defRPr>
      </a:lvl1pPr>
      <a:lvl2pPr marL="514350" indent="-171450" algn="l" defTabSz="0" rtl="0" eaLnBrk="1" fontAlgn="base" hangingPunct="1">
        <a:lnSpc>
          <a:spcPct val="130000"/>
        </a:lnSpc>
        <a:spcBef>
          <a:spcPct val="0"/>
        </a:spcBef>
        <a:spcAft>
          <a:spcPts val="1000"/>
        </a:spcAft>
        <a:buFont typeface="Arial" panose="020B0604020202020204" pitchFamily="34" charset="0"/>
        <a:buChar char="•"/>
        <a:tabLst>
          <a:tab pos="1207135" algn="l"/>
        </a:tabLst>
        <a:defRPr sz="1200" kern="1200" spc="150">
          <a:solidFill>
            <a:schemeClr val="tx1"/>
          </a:solidFill>
          <a:latin typeface="微软雅黑" panose="020B0503020204020204" charset="-122"/>
          <a:ea typeface="微软雅黑" panose="020B0503020204020204" charset="-122"/>
          <a:cs typeface="微软雅黑" panose="020B0503020204020204" charset="-122"/>
        </a:defRPr>
      </a:lvl2pPr>
      <a:lvl3pPr marL="857250" indent="-171450" algn="l" defTabSz="0" rtl="0" eaLnBrk="1" fontAlgn="base" hangingPunct="1">
        <a:lnSpc>
          <a:spcPct val="130000"/>
        </a:lnSpc>
        <a:spcBef>
          <a:spcPct val="0"/>
        </a:spcBef>
        <a:spcAft>
          <a:spcPts val="1000"/>
        </a:spcAft>
        <a:buFont typeface="Arial" panose="020B0604020202020204" pitchFamily="34" charset="0"/>
        <a:buChar char="•"/>
        <a:tabLst>
          <a:tab pos="1207135" algn="l"/>
        </a:tabLst>
        <a:defRPr sz="1200" kern="1200" spc="150">
          <a:solidFill>
            <a:schemeClr val="tx1"/>
          </a:solidFill>
          <a:latin typeface="微软雅黑" panose="020B0503020204020204" charset="-122"/>
          <a:ea typeface="微软雅黑" panose="020B0503020204020204" charset="-122"/>
          <a:cs typeface="微软雅黑" panose="020B0503020204020204" charset="-122"/>
        </a:defRPr>
      </a:lvl3pPr>
      <a:lvl4pPr marL="1200150" indent="-171450" algn="l" defTabSz="0" rtl="0" eaLnBrk="1" fontAlgn="base" hangingPunct="1">
        <a:lnSpc>
          <a:spcPct val="130000"/>
        </a:lnSpc>
        <a:spcBef>
          <a:spcPct val="0"/>
        </a:spcBef>
        <a:spcAft>
          <a:spcPts val="1000"/>
        </a:spcAft>
        <a:buFont typeface="Arial" panose="020B0604020202020204" pitchFamily="34" charset="0"/>
        <a:buChar char="•"/>
        <a:tabLst>
          <a:tab pos="1207135" algn="l"/>
        </a:tabLst>
        <a:defRPr sz="1200" kern="1200" spc="150">
          <a:solidFill>
            <a:schemeClr val="tx1"/>
          </a:solidFill>
          <a:latin typeface="微软雅黑" panose="020B0503020204020204" charset="-122"/>
          <a:ea typeface="微软雅黑" panose="020B0503020204020204" charset="-122"/>
          <a:cs typeface="微软雅黑" panose="020B0503020204020204" charset="-122"/>
        </a:defRPr>
      </a:lvl4pPr>
      <a:lvl5pPr marL="1543050" indent="-171450" algn="l" defTabSz="0" rtl="0" eaLnBrk="1" fontAlgn="base" hangingPunct="1">
        <a:lnSpc>
          <a:spcPct val="130000"/>
        </a:lnSpc>
        <a:spcBef>
          <a:spcPct val="0"/>
        </a:spcBef>
        <a:spcAft>
          <a:spcPts val="1000"/>
        </a:spcAft>
        <a:buFont typeface="Arial" panose="020B0604020202020204" pitchFamily="34" charset="0"/>
        <a:buChar char="•"/>
        <a:tabLst>
          <a:tab pos="1207135" algn="l"/>
        </a:tabLst>
        <a:defRPr sz="1200" kern="1200" spc="150">
          <a:solidFill>
            <a:schemeClr val="tx1"/>
          </a:solidFill>
          <a:latin typeface="微软雅黑" panose="020B0503020204020204" charset="-122"/>
          <a:ea typeface="微软雅黑" panose="020B0503020204020204" charset="-122"/>
          <a:cs typeface="微软雅黑" panose="020B0503020204020204"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E7E6E6"/>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custDataLst>
              <p:tags r:id="rId19"/>
            </p:custDataLst>
          </p:nvPr>
        </p:nvSpPr>
        <p:spPr bwMode="auto">
          <a:xfrm>
            <a:off x="502444" y="1189435"/>
            <a:ext cx="8139113" cy="33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38100" rIns="76200" bIns="38100" numCol="1" anchor="t" anchorCtr="0" compatLnSpc="1"/>
          <a:lstStyle/>
          <a:p>
            <a:pPr lvl="0"/>
            <a:r>
              <a:rPr lang="zh-CN" altLang="en-US"/>
              <a:t>单击此处编辑母版标题样式</a:t>
            </a:r>
            <a:endParaRPr lang="zh-CN" altLang="en-US"/>
          </a:p>
        </p:txBody>
      </p:sp>
      <p:sp>
        <p:nvSpPr>
          <p:cNvPr id="1027" name="文本占位符 2"/>
          <p:cNvSpPr>
            <a:spLocks noGrp="1" noChangeArrowheads="1"/>
          </p:cNvSpPr>
          <p:nvPr>
            <p:ph type="body" idx="9"/>
            <p:custDataLst>
              <p:tags r:id="rId20"/>
            </p:custDataLst>
          </p:nvPr>
        </p:nvSpPr>
        <p:spPr bwMode="auto">
          <a:xfrm>
            <a:off x="502444" y="1571625"/>
            <a:ext cx="8139113" cy="404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0" rIns="82550" bIns="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1"/>
            </p:custDataLst>
          </p:nvPr>
        </p:nvSpPr>
        <p:spPr>
          <a:xfrm>
            <a:off x="659606" y="5619750"/>
            <a:ext cx="2025254" cy="236935"/>
          </a:xfrm>
          <a:prstGeom prst="rect">
            <a:avLst/>
          </a:prstGeom>
        </p:spPr>
        <p:txBody>
          <a:bodyPr vert="horz" lIns="91440" tIns="45720" rIns="91440" bIns="45720" rtlCol="0" anchor="ctr">
            <a:normAutofit/>
          </a:bodyPr>
          <a:lstStyle>
            <a:lvl1pPr algn="l">
              <a:buFontTx/>
              <a:buNone/>
              <a:defRPr sz="12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5" name="页脚占位符 4"/>
          <p:cNvSpPr>
            <a:spLocks noGrp="1"/>
          </p:cNvSpPr>
          <p:nvPr>
            <p:ph type="ftr" sz="quarter" idx="3"/>
            <p:custDataLst>
              <p:tags r:id="rId22"/>
            </p:custDataLst>
          </p:nvPr>
        </p:nvSpPr>
        <p:spPr>
          <a:xfrm>
            <a:off x="3087291" y="5619750"/>
            <a:ext cx="2969419" cy="236935"/>
          </a:xfrm>
          <a:prstGeom prst="rect">
            <a:avLst/>
          </a:prstGeom>
        </p:spPr>
        <p:txBody>
          <a:bodyPr vert="horz" lIns="91440" tIns="45720" rIns="91440" bIns="45720" rtlCol="0" anchor="ctr">
            <a:normAutofit/>
          </a:bodyPr>
          <a:lstStyle>
            <a:lvl1pPr algn="ctr">
              <a:buFontTx/>
              <a:buNone/>
              <a:defRPr sz="12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6" name="灯片编号占位符 5"/>
          <p:cNvSpPr>
            <a:spLocks noGrp="1"/>
          </p:cNvSpPr>
          <p:nvPr>
            <p:ph type="sldNum" sz="quarter" idx="4"/>
            <p:custDataLst>
              <p:tags r:id="rId23"/>
            </p:custDataLst>
          </p:nvPr>
        </p:nvSpPr>
        <p:spPr>
          <a:xfrm>
            <a:off x="6457950" y="5619750"/>
            <a:ext cx="2025254" cy="236935"/>
          </a:xfrm>
          <a:prstGeom prst="rect">
            <a:avLst/>
          </a:prstGeom>
        </p:spPr>
        <p:txBody>
          <a:bodyPr vert="horz" lIns="91440" tIns="45720" rIns="91440" bIns="45720" rtlCol="0" anchor="ctr">
            <a:normAutofit/>
          </a:bodyPr>
          <a:lstStyle>
            <a:lvl1pPr algn="r">
              <a:buFontTx/>
              <a:buNone/>
              <a:defRPr sz="12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fld id="{A4DB48F0-E312-43B8-B636-15B7111816F5}" type="slidenum">
              <a:rPr lang="zh-CN" altLang="en-US"/>
            </a:fld>
            <a:endParaRPr lang="zh-CN" altLang="en-US" dirty="0"/>
          </a:p>
        </p:txBody>
      </p:sp>
      <p:sp>
        <p:nvSpPr>
          <p:cNvPr id="7" name="KSO_TEMPLATE" hidden="1"/>
          <p:cNvSpPr/>
          <p:nvPr>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pPr>
            <a:endParaRPr lang="zh-CN" altLang="en-US" sz="1350" noProof="1">
              <a:latin typeface="微软雅黑" panose="020B0503020204020204" charset="-122"/>
              <a:ea typeface="微软雅黑" panose="020B0503020204020204" charset="-122"/>
              <a:cs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Lst>
  <p:txStyles>
    <p:titleStyle>
      <a:lvl1pPr algn="l" rtl="0" eaLnBrk="1" fontAlgn="base" hangingPunct="1">
        <a:spcBef>
          <a:spcPct val="0"/>
        </a:spcBef>
        <a:spcAft>
          <a:spcPct val="0"/>
        </a:spcAft>
        <a:defRPr sz="2400" b="1" kern="1200" spc="200">
          <a:solidFill>
            <a:schemeClr val="tx1"/>
          </a:solidFill>
          <a:latin typeface="微软雅黑" panose="020B0503020204020204" charset="-122"/>
          <a:ea typeface="微软雅黑" panose="020B0503020204020204" charset="-122"/>
          <a:cs typeface="微软雅黑" panose="020B0503020204020204" charset="-122"/>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p:titleStyle>
    <p:bodyStyle>
      <a:lvl1pPr marL="228600" indent="-228600" algn="l" rtl="0" eaLnBrk="1" fontAlgn="base" hangingPunct="1">
        <a:lnSpc>
          <a:spcPct val="130000"/>
        </a:lnSpc>
        <a:spcBef>
          <a:spcPct val="0"/>
        </a:spcBef>
        <a:spcAft>
          <a:spcPts val="1000"/>
        </a:spcAft>
        <a:buFont typeface="Arial" panose="020B0604020202020204" pitchFamily="34" charset="0"/>
        <a:buChar char="•"/>
        <a:defRPr sz="1600" kern="1200" spc="150">
          <a:solidFill>
            <a:schemeClr val="tx1"/>
          </a:solidFill>
          <a:latin typeface="微软雅黑" panose="020B0503020204020204" charset="-122"/>
          <a:ea typeface="微软雅黑" panose="020B0503020204020204" charset="-122"/>
          <a:cs typeface="微软雅黑" panose="020B0503020204020204" charset="-122"/>
        </a:defRPr>
      </a:lvl1pPr>
      <a:lvl2pPr marL="685800" indent="-228600" algn="l" defTabSz="0"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微软雅黑" panose="020B0503020204020204" charset="-122"/>
        </a:defRPr>
      </a:lvl2pPr>
      <a:lvl3pPr marL="1143000" indent="-228600" algn="l" defTabSz="0"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微软雅黑" panose="020B0503020204020204" charset="-122"/>
        </a:defRPr>
      </a:lvl3pPr>
      <a:lvl4pPr marL="1600200" indent="-228600" algn="l" defTabSz="0"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微软雅黑" panose="020B0503020204020204" charset="-122"/>
        </a:defRPr>
      </a:lvl4pPr>
      <a:lvl5pPr marL="2057400" indent="-228600" algn="l" defTabSz="0"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微软雅黑" panose="020B050302020402020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87.xml"/><Relationship Id="rId1" Type="http://schemas.openxmlformats.org/officeDocument/2006/relationships/tags" Target="../tags/tag386.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396.xml"/><Relationship Id="rId4" Type="http://schemas.openxmlformats.org/officeDocument/2006/relationships/tags" Target="../tags/tag395.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397.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398.xml"/><Relationship Id="rId2" Type="http://schemas.openxmlformats.org/officeDocument/2006/relationships/image" Target="../media/image34.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400.xml"/><Relationship Id="rId1" Type="http://schemas.openxmlformats.org/officeDocument/2006/relationships/tags" Target="../tags/tag399.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54.xml"/><Relationship Id="rId5" Type="http://schemas.openxmlformats.org/officeDocument/2006/relationships/image" Target="../media/image10.png"/><Relationship Id="rId4" Type="http://schemas.openxmlformats.org/officeDocument/2006/relationships/image" Target="../media/image1.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54.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4.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54.xml"/><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54.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390.xml"/><Relationship Id="rId7" Type="http://schemas.openxmlformats.org/officeDocument/2006/relationships/tags" Target="../tags/tag38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tags" Target="../tags/tag388.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392.xml"/><Relationship Id="rId6" Type="http://schemas.openxmlformats.org/officeDocument/2006/relationships/tags" Target="../tags/tag391.xml"/><Relationship Id="rId5" Type="http://schemas.openxmlformats.org/officeDocument/2006/relationships/image" Target="../media/image3.pn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394.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tags" Target="../tags/tag39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alpha val="52000"/>
          </a:schemeClr>
        </a:solidFill>
        <a:effectLst/>
      </p:bgPr>
    </p:bg>
    <p:spTree>
      <p:nvGrpSpPr>
        <p:cNvPr id="1" name=""/>
        <p:cNvGrpSpPr/>
        <p:nvPr/>
      </p:nvGrpSpPr>
      <p:grpSpPr/>
      <p:sp>
        <p:nvSpPr>
          <p:cNvPr id="4" name="文本框 3"/>
          <p:cNvSpPr txBox="1"/>
          <p:nvPr/>
        </p:nvSpPr>
        <p:spPr>
          <a:xfrm>
            <a:off x="1619885" y="4796790"/>
            <a:ext cx="2839085" cy="460375"/>
          </a:xfrm>
          <a:prstGeom prst="rect">
            <a:avLst/>
          </a:prstGeom>
          <a:noFill/>
        </p:spPr>
        <p:txBody>
          <a:bodyPr wrap="square" rtlCol="0">
            <a:spAutoFit/>
          </a:bodyPr>
          <a:p>
            <a:pPr algn="ctr"/>
            <a:r>
              <a:rPr lang="zh-CN" altLang="en-US" sz="2400">
                <a:solidFill>
                  <a:srgbClr val="002060"/>
                </a:solidFill>
                <a:latin typeface="微软雅黑" panose="020B0503020204020204" charset="-122"/>
                <a:ea typeface="微软雅黑" panose="020B0503020204020204" charset="-122"/>
              </a:rPr>
              <a:t>河南省职工医院</a:t>
            </a:r>
            <a:endParaRPr lang="zh-CN" altLang="en-US" sz="2400">
              <a:solidFill>
                <a:srgbClr val="002060"/>
              </a:solidFill>
              <a:latin typeface="微软雅黑" panose="020B0503020204020204" charset="-122"/>
              <a:ea typeface="微软雅黑" panose="020B0503020204020204" charset="-122"/>
            </a:endParaRPr>
          </a:p>
        </p:txBody>
      </p:sp>
      <p:sp>
        <p:nvSpPr>
          <p:cNvPr id="3" name="圆角矩形 2"/>
          <p:cNvSpPr/>
          <p:nvPr/>
        </p:nvSpPr>
        <p:spPr>
          <a:xfrm>
            <a:off x="5057140" y="377190"/>
            <a:ext cx="3911600" cy="5932170"/>
          </a:xfrm>
          <a:prstGeom prst="roundRect">
            <a:avLst/>
          </a:prstGeom>
          <a:solidFill>
            <a:schemeClr val="accent5">
              <a:lumMod val="60000"/>
              <a:lumOff val="40000"/>
              <a:alpha val="44000"/>
            </a:schemeClr>
          </a:solidFill>
          <a:ln>
            <a:noFill/>
          </a:ln>
          <a:effectLst>
            <a:softEdge rad="31750"/>
          </a:effectLst>
        </p:spPr>
        <p:style>
          <a:lnRef idx="1">
            <a:schemeClr val="accent6"/>
          </a:lnRef>
          <a:fillRef idx="2">
            <a:schemeClr val="accent6"/>
          </a:fillRef>
          <a:effectRef idx="1">
            <a:schemeClr val="accent6"/>
          </a:effectRef>
          <a:fontRef idx="minor">
            <a:schemeClr val="dk1"/>
          </a:fontRef>
        </p:style>
        <p:txBody>
          <a:bodyPr rtlCol="0" anchor="ctr"/>
          <a:p>
            <a:pPr algn="ctr"/>
            <a:endParaRPr lang="zh-CN" altLang="en-US"/>
          </a:p>
        </p:txBody>
      </p:sp>
      <p:sp>
        <p:nvSpPr>
          <p:cNvPr id="5121" name="标题 9"/>
          <p:cNvSpPr>
            <a:spLocks noGrp="1"/>
          </p:cNvSpPr>
          <p:nvPr>
            <p:ph type="ctrTitle" hasCustomPrompt="1"/>
            <p:custDataLst>
              <p:tags r:id="rId1"/>
            </p:custDataLst>
          </p:nvPr>
        </p:nvSpPr>
        <p:spPr>
          <a:xfrm>
            <a:off x="251460" y="2060575"/>
            <a:ext cx="6261735" cy="1276350"/>
          </a:xfrm>
        </p:spPr>
        <p:txBody>
          <a:bodyPr>
            <a:noAutofit/>
          </a:bodyPr>
          <a:p>
            <a:pPr>
              <a:lnSpc>
                <a:spcPct val="120000"/>
              </a:lnSpc>
            </a:pPr>
            <a:r>
              <a:rPr lang="zh-CN" altLang="en-US" sz="4000">
                <a:solidFill>
                  <a:srgbClr val="002060"/>
                </a:solidFill>
              </a:rPr>
              <a:t>老年医疗照护培训基地</a:t>
            </a:r>
            <a:br>
              <a:rPr lang="zh-CN" altLang="en-US" sz="4000">
                <a:solidFill>
                  <a:srgbClr val="002060"/>
                </a:solidFill>
              </a:rPr>
            </a:br>
            <a:r>
              <a:rPr lang="zh-CN" altLang="en-US" sz="4000">
                <a:solidFill>
                  <a:srgbClr val="002060"/>
                </a:solidFill>
              </a:rPr>
              <a:t>工作汇报</a:t>
            </a:r>
            <a:endParaRPr lang="zh-CN" altLang="en-US" sz="4000">
              <a:solidFill>
                <a:srgbClr val="002060"/>
              </a:solidFill>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Rectangle 4"/>
          <p:cNvSpPr txBox="1"/>
          <p:nvPr/>
        </p:nvSpPr>
        <p:spPr>
          <a:xfrm>
            <a:off x="251460" y="5661025"/>
            <a:ext cx="8489315" cy="254635"/>
          </a:xfrm>
          <a:prstGeom prst="rect">
            <a:avLst/>
          </a:prstGeom>
          <a:noFill/>
          <a:ln w="9525">
            <a:noFill/>
          </a:ln>
        </p:spPr>
        <p:txBody>
          <a:bodyPr wrap="square" lIns="51408" tIns="25704" rIns="51408" bIns="25704" anchor="ctr" anchorCtr="0"/>
          <a:lstStyle/>
          <a:p>
            <a:endParaRPr lang="zh-CN" altLang="zh-CN" sz="2000" b="1" dirty="0">
              <a:solidFill>
                <a:srgbClr val="FF0000"/>
              </a:solidFill>
              <a:latin typeface="微软雅黑" panose="020B0503020204020204" charset="-122"/>
              <a:ea typeface="微软雅黑" panose="020B0503020204020204" charset="-122"/>
            </a:endParaRPr>
          </a:p>
        </p:txBody>
      </p:sp>
      <p:pic>
        <p:nvPicPr>
          <p:cNvPr id="12" name="图片 11" descr="logo2.png"/>
          <p:cNvPicPr>
            <a:picLocks noChangeAspect="1"/>
          </p:cNvPicPr>
          <p:nvPr/>
        </p:nvPicPr>
        <p:blipFill>
          <a:blip r:embed="rId1" cstate="print"/>
          <a:stretch>
            <a:fillRect/>
          </a:stretch>
        </p:blipFill>
        <p:spPr>
          <a:xfrm>
            <a:off x="0" y="44450"/>
            <a:ext cx="1579880" cy="1544955"/>
          </a:xfrm>
          <a:prstGeom prst="rect">
            <a:avLst/>
          </a:prstGeom>
        </p:spPr>
      </p:pic>
      <p:pic>
        <p:nvPicPr>
          <p:cNvPr id="4" name="图片 3"/>
          <p:cNvPicPr>
            <a:picLocks noChangeAspect="1"/>
          </p:cNvPicPr>
          <p:nvPr/>
        </p:nvPicPr>
        <p:blipFill>
          <a:blip r:embed="rId2"/>
          <a:stretch>
            <a:fillRect/>
          </a:stretch>
        </p:blipFill>
        <p:spPr>
          <a:xfrm>
            <a:off x="1043940" y="1700530"/>
            <a:ext cx="2829560" cy="3773170"/>
          </a:xfrm>
          <a:prstGeom prst="rect">
            <a:avLst/>
          </a:prstGeom>
        </p:spPr>
      </p:pic>
      <p:pic>
        <p:nvPicPr>
          <p:cNvPr id="5" name="图片 4"/>
          <p:cNvPicPr>
            <a:picLocks noChangeAspect="1"/>
          </p:cNvPicPr>
          <p:nvPr/>
        </p:nvPicPr>
        <p:blipFill>
          <a:blip r:embed="rId3"/>
          <a:stretch>
            <a:fillRect/>
          </a:stretch>
        </p:blipFill>
        <p:spPr>
          <a:xfrm>
            <a:off x="4140200" y="1750695"/>
            <a:ext cx="4160520" cy="3728085"/>
          </a:xfrm>
          <a:prstGeom prst="rect">
            <a:avLst/>
          </a:prstGeom>
        </p:spPr>
      </p:pic>
      <p:sp>
        <p:nvSpPr>
          <p:cNvPr id="6" name="文本框 5"/>
          <p:cNvSpPr txBox="1"/>
          <p:nvPr/>
        </p:nvSpPr>
        <p:spPr>
          <a:xfrm>
            <a:off x="2536825" y="5650865"/>
            <a:ext cx="4070350" cy="398780"/>
          </a:xfrm>
          <a:prstGeom prst="rect">
            <a:avLst/>
          </a:prstGeom>
          <a:noFill/>
        </p:spPr>
        <p:txBody>
          <a:bodyPr wrap="square" rtlCol="0">
            <a:spAutoFit/>
          </a:bodyPr>
          <a:p>
            <a:pPr algn="ctr"/>
            <a:r>
              <a:rPr lang="zh-CN" altLang="en-US" sz="2000">
                <a:solidFill>
                  <a:srgbClr val="002060"/>
                </a:solidFill>
                <a:latin typeface="微软雅黑" panose="020B0503020204020204" charset="-122"/>
                <a:ea typeface="微软雅黑" panose="020B0503020204020204" charset="-122"/>
              </a:rPr>
              <a:t>结业学员工作实景（高端养老机构）</a:t>
            </a:r>
            <a:endParaRPr lang="zh-CN" altLang="en-US" sz="2000">
              <a:solidFill>
                <a:srgbClr val="002060"/>
              </a:solidFill>
              <a:latin typeface="微软雅黑" panose="020B0503020204020204" charset="-122"/>
              <a:ea typeface="微软雅黑" panose="020B0503020204020204" charset="-122"/>
            </a:endParaRPr>
          </a:p>
        </p:txBody>
      </p:sp>
      <p:sp>
        <p:nvSpPr>
          <p:cNvPr id="184" name="文本框 4"/>
          <p:cNvSpPr txBox="1"/>
          <p:nvPr>
            <p:custDataLst>
              <p:tags r:id="rId4"/>
            </p:custDataLst>
          </p:nvPr>
        </p:nvSpPr>
        <p:spPr>
          <a:xfrm>
            <a:off x="1691640" y="410210"/>
            <a:ext cx="6569710" cy="1198880"/>
          </a:xfrm>
          <a:prstGeom prst="rect">
            <a:avLst/>
          </a:prstGeom>
          <a:noFill/>
        </p:spPr>
        <p:txBody>
          <a:bodyPr wrap="square" rtlCol="0" anchor="t">
            <a:spAutoFit/>
          </a:bodyPr>
          <a:p>
            <a:pPr>
              <a:lnSpc>
                <a:spcPct val="120000"/>
              </a:lnSpc>
            </a:pPr>
            <a:r>
              <a:rPr lang="zh-CN" altLang="en-US" sz="2000" b="1">
                <a:solidFill>
                  <a:srgbClr val="002060"/>
                </a:solidFill>
                <a:latin typeface="微软雅黑" panose="020B0503020204020204" charset="-122"/>
                <a:ea typeface="微软雅黑" panose="020B0503020204020204" charset="-122"/>
                <a:cs typeface="微软雅黑" panose="020B0503020204020204" charset="-122"/>
                <a:sym typeface="+mn-ea"/>
              </a:rPr>
              <a:t>近三年培养</a:t>
            </a:r>
            <a:r>
              <a:rPr lang="en-US" altLang="zh-CN" sz="2000" b="1">
                <a:solidFill>
                  <a:srgbClr val="002060"/>
                </a:solidFill>
                <a:latin typeface="微软雅黑" panose="020B0503020204020204" charset="-122"/>
                <a:ea typeface="微软雅黑" panose="020B0503020204020204" charset="-122"/>
                <a:cs typeface="微软雅黑" panose="020B0503020204020204" charset="-122"/>
                <a:sym typeface="+mn-ea"/>
              </a:rPr>
              <a:t>649</a:t>
            </a:r>
            <a:r>
              <a:rPr lang="zh-CN" altLang="en-US" sz="2000" b="1">
                <a:solidFill>
                  <a:srgbClr val="002060"/>
                </a:solidFill>
                <a:latin typeface="微软雅黑" panose="020B0503020204020204" charset="-122"/>
                <a:ea typeface="微软雅黑" panose="020B0503020204020204" charset="-122"/>
                <a:cs typeface="微软雅黑" panose="020B0503020204020204" charset="-122"/>
                <a:sym typeface="+mn-ea"/>
              </a:rPr>
              <a:t>名老年护理学员，供职于医疗机构、养老机构、社区卫生服务中心，健康管理中心等，还有小部分成为家政公司培训老师</a:t>
            </a:r>
            <a:endParaRPr lang="zh-CN" altLang="en-US" sz="2000" b="1">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Rectangle 4"/>
          <p:cNvSpPr txBox="1"/>
          <p:nvPr/>
        </p:nvSpPr>
        <p:spPr>
          <a:xfrm>
            <a:off x="2195830" y="548640"/>
            <a:ext cx="5707380" cy="600075"/>
          </a:xfrm>
          <a:prstGeom prst="rect">
            <a:avLst/>
          </a:prstGeom>
          <a:noFill/>
          <a:ln w="9525">
            <a:noFill/>
          </a:ln>
        </p:spPr>
        <p:txBody>
          <a:bodyPr wrap="square" lIns="51408" tIns="25704" rIns="51408" bIns="25704" anchor="ctr" anchorCtr="0"/>
          <a:lstStyle/>
          <a:p>
            <a:pPr algn="ctr"/>
            <a:r>
              <a:rPr lang="zh-CN" altLang="zh-CN" sz="2400" b="1" dirty="0">
                <a:solidFill>
                  <a:srgbClr val="002060"/>
                </a:solidFill>
                <a:latin typeface="微软雅黑" panose="020B0503020204020204" charset="-122"/>
                <a:ea typeface="微软雅黑" panose="020B0503020204020204" charset="-122"/>
              </a:rPr>
              <a:t>医疗机构内从事老年照护工作实景图</a:t>
            </a:r>
            <a:endParaRPr lang="zh-CN" altLang="zh-CN" sz="2400" b="1" dirty="0">
              <a:solidFill>
                <a:srgbClr val="002060"/>
              </a:solidFill>
              <a:latin typeface="微软雅黑" panose="020B0503020204020204" charset="-122"/>
              <a:ea typeface="微软雅黑" panose="020B0503020204020204" charset="-122"/>
            </a:endParaRPr>
          </a:p>
        </p:txBody>
      </p:sp>
      <p:pic>
        <p:nvPicPr>
          <p:cNvPr id="12" name="图片 11" descr="logo2.png"/>
          <p:cNvPicPr>
            <a:picLocks noChangeAspect="1"/>
          </p:cNvPicPr>
          <p:nvPr/>
        </p:nvPicPr>
        <p:blipFill>
          <a:blip r:embed="rId1" cstate="print"/>
          <a:stretch>
            <a:fillRect/>
          </a:stretch>
        </p:blipFill>
        <p:spPr>
          <a:xfrm>
            <a:off x="0" y="44450"/>
            <a:ext cx="1579880" cy="1544955"/>
          </a:xfrm>
          <a:prstGeom prst="rect">
            <a:avLst/>
          </a:prstGeom>
        </p:spPr>
      </p:pic>
      <p:pic>
        <p:nvPicPr>
          <p:cNvPr id="3" name="图片 2"/>
          <p:cNvPicPr>
            <a:picLocks noChangeAspect="1"/>
          </p:cNvPicPr>
          <p:nvPr/>
        </p:nvPicPr>
        <p:blipFill>
          <a:blip r:embed="rId2"/>
          <a:stretch>
            <a:fillRect/>
          </a:stretch>
        </p:blipFill>
        <p:spPr>
          <a:xfrm>
            <a:off x="899160" y="1569720"/>
            <a:ext cx="2592705" cy="3324225"/>
          </a:xfrm>
          <a:prstGeom prst="rect">
            <a:avLst/>
          </a:prstGeom>
          <a:effectLst>
            <a:reflection blurRad="6350" stA="52000" endA="300" endPos="11000" dir="5400000" sy="-100000" algn="bl" rotWithShape="0"/>
          </a:effectLst>
        </p:spPr>
      </p:pic>
      <p:pic>
        <p:nvPicPr>
          <p:cNvPr id="7" name="图片 6"/>
          <p:cNvPicPr>
            <a:picLocks noChangeAspect="1"/>
          </p:cNvPicPr>
          <p:nvPr/>
        </p:nvPicPr>
        <p:blipFill>
          <a:blip r:embed="rId3"/>
          <a:stretch>
            <a:fillRect/>
          </a:stretch>
        </p:blipFill>
        <p:spPr>
          <a:xfrm>
            <a:off x="3491865" y="1569720"/>
            <a:ext cx="2625725" cy="3303270"/>
          </a:xfrm>
          <a:prstGeom prst="rect">
            <a:avLst/>
          </a:prstGeom>
          <a:effectLst>
            <a:reflection blurRad="6350" stA="52000" endA="300" endPos="13000" dir="5400000" sy="-100000" algn="bl" rotWithShape="0"/>
          </a:effectLst>
        </p:spPr>
      </p:pic>
      <p:pic>
        <p:nvPicPr>
          <p:cNvPr id="8" name="图片 7"/>
          <p:cNvPicPr>
            <a:picLocks noChangeAspect="1"/>
          </p:cNvPicPr>
          <p:nvPr/>
        </p:nvPicPr>
        <p:blipFill>
          <a:blip r:embed="rId4"/>
          <a:stretch>
            <a:fillRect/>
          </a:stretch>
        </p:blipFill>
        <p:spPr>
          <a:xfrm>
            <a:off x="6117590" y="1589405"/>
            <a:ext cx="2549525" cy="3263265"/>
          </a:xfrm>
          <a:prstGeom prst="rect">
            <a:avLst/>
          </a:prstGeom>
          <a:effectLst>
            <a:reflection blurRad="6350" stA="52000" endA="300" endPos="14000" dir="5400000" sy="-100000" algn="bl" rotWithShape="0"/>
          </a:effectLst>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alpha val="37000"/>
          </a:schemeClr>
        </a:solidFill>
        <a:effectLst/>
      </p:bgPr>
    </p:bg>
    <p:spTree>
      <p:nvGrpSpPr>
        <p:cNvPr id="1" name=""/>
        <p:cNvGrpSpPr/>
        <p:nvPr/>
      </p:nvGrpSpPr>
      <p:grpSpPr>
        <a:xfrm>
          <a:off x="0" y="0"/>
          <a:ext cx="0" cy="0"/>
          <a:chOff x="0" y="0"/>
          <a:chExt cx="0" cy="0"/>
        </a:xfrm>
      </p:grpSpPr>
      <p:pic>
        <p:nvPicPr>
          <p:cNvPr id="12" name="图片 11" descr="logo2.png"/>
          <p:cNvPicPr>
            <a:picLocks noChangeAspect="1"/>
          </p:cNvPicPr>
          <p:nvPr/>
        </p:nvPicPr>
        <p:blipFill>
          <a:blip r:embed="rId1" cstate="print"/>
          <a:stretch>
            <a:fillRect/>
          </a:stretch>
        </p:blipFill>
        <p:spPr>
          <a:xfrm>
            <a:off x="0" y="44450"/>
            <a:ext cx="1579880" cy="1544955"/>
          </a:xfrm>
          <a:prstGeom prst="rect">
            <a:avLst/>
          </a:prstGeom>
        </p:spPr>
      </p:pic>
      <p:pic>
        <p:nvPicPr>
          <p:cNvPr id="5" name="图片 4"/>
          <p:cNvPicPr>
            <a:picLocks noChangeAspect="1"/>
          </p:cNvPicPr>
          <p:nvPr/>
        </p:nvPicPr>
        <p:blipFill>
          <a:blip r:embed="rId2"/>
          <a:stretch>
            <a:fillRect/>
          </a:stretch>
        </p:blipFill>
        <p:spPr>
          <a:xfrm>
            <a:off x="4572000" y="3573145"/>
            <a:ext cx="4187825" cy="3140710"/>
          </a:xfrm>
          <a:prstGeom prst="roundRect">
            <a:avLst/>
          </a:prstGeom>
          <a:effectLst>
            <a:outerShdw blurRad="50800" dist="38100" dir="2700000" algn="tl" rotWithShape="0">
              <a:prstClr val="black">
                <a:alpha val="40000"/>
              </a:prstClr>
            </a:outerShdw>
            <a:softEdge rad="31750"/>
          </a:effectLst>
        </p:spPr>
      </p:pic>
      <p:sp>
        <p:nvSpPr>
          <p:cNvPr id="17" name="圆角矩形 16"/>
          <p:cNvSpPr/>
          <p:nvPr/>
        </p:nvSpPr>
        <p:spPr>
          <a:xfrm>
            <a:off x="4519930" y="3573145"/>
            <a:ext cx="4239895" cy="3271520"/>
          </a:xfrm>
          <a:prstGeom prst="roundRect">
            <a:avLst/>
          </a:prstGeom>
          <a:solidFill>
            <a:schemeClr val="accent5">
              <a:lumMod val="40000"/>
              <a:lumOff val="60000"/>
              <a:alpha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a:p>
        </p:txBody>
      </p:sp>
      <p:sp>
        <p:nvSpPr>
          <p:cNvPr id="4" name="文本框 3"/>
          <p:cNvSpPr txBox="1"/>
          <p:nvPr/>
        </p:nvSpPr>
        <p:spPr>
          <a:xfrm>
            <a:off x="1475740" y="692785"/>
            <a:ext cx="6051550" cy="3192145"/>
          </a:xfrm>
          <a:prstGeom prst="rect">
            <a:avLst/>
          </a:prstGeom>
          <a:noFill/>
        </p:spPr>
        <p:txBody>
          <a:bodyPr wrap="square" rtlCol="0">
            <a:spAutoFit/>
          </a:bodyPr>
          <a:p>
            <a:pPr>
              <a:lnSpc>
                <a:spcPct val="140000"/>
              </a:lnSpc>
            </a:pPr>
            <a:r>
              <a:rPr lang="zh-CN" altLang="en-US" sz="48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rPr>
              <a:t>爱老护老</a:t>
            </a:r>
            <a:r>
              <a:rPr lang="en-US" altLang="zh-CN" sz="48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rPr>
              <a:t>    </a:t>
            </a:r>
            <a:r>
              <a:rPr lang="zh-CN" altLang="en-US" sz="48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rPr>
              <a:t>能力为要</a:t>
            </a:r>
            <a:endParaRPr lang="zh-CN" altLang="en-US" sz="48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endParaRPr>
          </a:p>
          <a:p>
            <a:pPr>
              <a:lnSpc>
                <a:spcPct val="140000"/>
              </a:lnSpc>
            </a:pPr>
            <a:r>
              <a:rPr lang="zh-CN" altLang="en-US" sz="48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rPr>
              <a:t>提升质量</a:t>
            </a:r>
            <a:r>
              <a:rPr lang="en-US" altLang="zh-CN" sz="48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rPr>
              <a:t>    </a:t>
            </a:r>
            <a:r>
              <a:rPr lang="zh-CN" altLang="en-US" sz="48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rPr>
              <a:t>技能先行</a:t>
            </a:r>
            <a:endParaRPr lang="zh-CN" altLang="en-US" sz="48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endParaRPr>
          </a:p>
          <a:p>
            <a:pPr>
              <a:lnSpc>
                <a:spcPct val="140000"/>
              </a:lnSpc>
            </a:pPr>
            <a:r>
              <a:rPr lang="zh-CN" altLang="en-US" sz="48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rPr>
              <a:t>学以致用</a:t>
            </a:r>
            <a:r>
              <a:rPr lang="en-US" altLang="zh-CN" sz="48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rPr>
              <a:t>    </a:t>
            </a:r>
            <a:r>
              <a:rPr lang="zh-CN" altLang="en-US" sz="48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rPr>
              <a:t>知行合一</a:t>
            </a:r>
            <a:endParaRPr lang="zh-CN" altLang="en-US" sz="48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endParaRPr>
          </a:p>
        </p:txBody>
      </p: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标题 13"/>
          <p:cNvSpPr>
            <a:spLocks noGrp="1" noChangeArrowheads="1"/>
          </p:cNvSpPr>
          <p:nvPr>
            <p:ph type="title"/>
            <p:custDataLst>
              <p:tags r:id="rId1"/>
            </p:custDataLst>
          </p:nvPr>
        </p:nvSpPr>
        <p:spPr>
          <a:xfrm>
            <a:off x="1727381" y="2875235"/>
            <a:ext cx="4066200" cy="818100"/>
          </a:xfrm>
        </p:spPr>
        <p:txBody>
          <a:bodyPr>
            <a:noAutofit/>
          </a:bodyPr>
          <a:p>
            <a:pPr algn="l"/>
            <a:r>
              <a:rPr lang="en-US" altLang="zh-CN" dirty="0">
                <a:solidFill>
                  <a:schemeClr val="accent1"/>
                </a:solidFill>
              </a:rPr>
              <a:t>Thanks for viewing</a:t>
            </a:r>
            <a:endParaRPr lang="en-US" altLang="zh-CN" dirty="0">
              <a:solidFill>
                <a:schemeClr val="accent1"/>
              </a:solidFill>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alpha val="64000"/>
          </a:schemeClr>
        </a:solidFill>
        <a:effectLst/>
      </p:bgPr>
    </p:bg>
    <p:spTree>
      <p:nvGrpSpPr>
        <p:cNvPr id="1" name=""/>
        <p:cNvGrpSpPr/>
        <p:nvPr/>
      </p:nvGrpSpPr>
      <p:grpSpPr>
        <a:xfrm>
          <a:off x="0" y="0"/>
          <a:ext cx="0" cy="0"/>
          <a:chOff x="0" y="0"/>
          <a:chExt cx="0" cy="0"/>
        </a:xfrm>
      </p:grpSpPr>
      <p:pic>
        <p:nvPicPr>
          <p:cNvPr id="12" name="图片 11" descr="logo2.png"/>
          <p:cNvPicPr>
            <a:picLocks noChangeAspect="1"/>
          </p:cNvPicPr>
          <p:nvPr/>
        </p:nvPicPr>
        <p:blipFill>
          <a:blip r:embed="rId1" cstate="print"/>
          <a:stretch>
            <a:fillRect/>
          </a:stretch>
        </p:blipFill>
        <p:spPr>
          <a:xfrm>
            <a:off x="0" y="44450"/>
            <a:ext cx="1219200" cy="1191895"/>
          </a:xfrm>
          <a:prstGeom prst="rect">
            <a:avLst/>
          </a:prstGeom>
        </p:spPr>
      </p:pic>
      <p:sp>
        <p:nvSpPr>
          <p:cNvPr id="21" name="矩形 20"/>
          <p:cNvSpPr/>
          <p:nvPr/>
        </p:nvSpPr>
        <p:spPr>
          <a:xfrm>
            <a:off x="1195705" y="427990"/>
            <a:ext cx="7489825" cy="1812925"/>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40000"/>
              </a:lnSpc>
            </a:pPr>
            <a:r>
              <a:rPr lang="en-US" altLang="zh-CN" sz="1200" dirty="0" smtClean="0">
                <a:latin typeface="微软雅黑" panose="020B0503020204020204" charset="-122"/>
                <a:ea typeface="微软雅黑" panose="020B0503020204020204" charset="-122"/>
              </a:rPr>
              <a:t>   </a:t>
            </a:r>
            <a:r>
              <a:rPr lang="en-US" altLang="zh-CN" sz="1400" dirty="0" smtClean="0">
                <a:solidFill>
                  <a:srgbClr val="002060"/>
                </a:solidFill>
                <a:latin typeface="微软雅黑" panose="020B0503020204020204" charset="-122"/>
                <a:ea typeface="微软雅黑" panose="020B0503020204020204" charset="-122"/>
              </a:rPr>
              <a:t>   </a:t>
            </a:r>
            <a:r>
              <a:rPr lang="en-US" altLang="zh-CN" sz="1600" dirty="0" smtClean="0">
                <a:solidFill>
                  <a:srgbClr val="002060"/>
                </a:solidFill>
                <a:latin typeface="微软雅黑" panose="020B0503020204020204" charset="-122"/>
                <a:ea typeface="微软雅黑" panose="020B0503020204020204" charset="-122"/>
              </a:rPr>
              <a:t>  </a:t>
            </a:r>
            <a:r>
              <a:rPr lang="zh-CN" altLang="en-US" sz="1600" dirty="0" smtClean="0">
                <a:solidFill>
                  <a:srgbClr val="002060"/>
                </a:solidFill>
                <a:latin typeface="微软雅黑" panose="020B0503020204020204" charset="-122"/>
                <a:ea typeface="微软雅黑" panose="020B0503020204020204" charset="-122"/>
              </a:rPr>
              <a:t>河南省职工医院始建于</a:t>
            </a:r>
            <a:r>
              <a:rPr lang="en-US" sz="1600" dirty="0" smtClean="0">
                <a:solidFill>
                  <a:srgbClr val="002060"/>
                </a:solidFill>
                <a:latin typeface="微软雅黑" panose="020B0503020204020204" charset="-122"/>
                <a:ea typeface="微软雅黑" panose="020B0503020204020204" charset="-122"/>
              </a:rPr>
              <a:t>1953</a:t>
            </a:r>
            <a:r>
              <a:rPr lang="zh-CN" altLang="en-US" sz="1600" dirty="0" smtClean="0">
                <a:solidFill>
                  <a:srgbClr val="002060"/>
                </a:solidFill>
                <a:latin typeface="微软雅黑" panose="020B0503020204020204" charset="-122"/>
                <a:ea typeface="微软雅黑" panose="020B0503020204020204" charset="-122"/>
              </a:rPr>
              <a:t>年，</a:t>
            </a:r>
            <a:r>
              <a:rPr lang="en-US" altLang="zh-CN" sz="1600" dirty="0" smtClean="0">
                <a:solidFill>
                  <a:srgbClr val="002060"/>
                </a:solidFill>
                <a:latin typeface="微软雅黑" panose="020B0503020204020204" charset="-122"/>
                <a:ea typeface="微软雅黑" panose="020B0503020204020204" charset="-122"/>
              </a:rPr>
              <a:t>  </a:t>
            </a:r>
            <a:r>
              <a:rPr lang="zh-CN" altLang="en-US" sz="1600" dirty="0" smtClean="0">
                <a:solidFill>
                  <a:srgbClr val="002060"/>
                </a:solidFill>
                <a:latin typeface="微软雅黑" panose="020B0503020204020204" charset="-122"/>
                <a:ea typeface="微软雅黑" panose="020B0503020204020204" charset="-122"/>
              </a:rPr>
              <a:t>隶属于河南省总工会，是一所集医疗、教学、科研、急救、预防、医养康复、健康管理、社区卫生服务等多位一体的省卫健委直管三级综合医院。医院占地面积</a:t>
            </a:r>
            <a:r>
              <a:rPr lang="en-US" sz="1600" dirty="0" smtClean="0">
                <a:solidFill>
                  <a:srgbClr val="002060"/>
                </a:solidFill>
                <a:latin typeface="微软雅黑" panose="020B0503020204020204" charset="-122"/>
                <a:ea typeface="微软雅黑" panose="020B0503020204020204" charset="-122"/>
              </a:rPr>
              <a:t>59161.2</a:t>
            </a:r>
            <a:r>
              <a:rPr lang="zh-CN" altLang="en-US" sz="1600" dirty="0" smtClean="0">
                <a:solidFill>
                  <a:srgbClr val="002060"/>
                </a:solidFill>
                <a:latin typeface="微软雅黑" panose="020B0503020204020204" charset="-122"/>
                <a:ea typeface="微软雅黑" panose="020B0503020204020204" charset="-122"/>
              </a:rPr>
              <a:t>㎡，建筑面积</a:t>
            </a:r>
            <a:r>
              <a:rPr lang="en-US" sz="1600" dirty="0" smtClean="0">
                <a:solidFill>
                  <a:srgbClr val="002060"/>
                </a:solidFill>
                <a:latin typeface="微软雅黑" panose="020B0503020204020204" charset="-122"/>
                <a:ea typeface="微软雅黑" panose="020B0503020204020204" charset="-122"/>
              </a:rPr>
              <a:t>52084.4</a:t>
            </a:r>
            <a:r>
              <a:rPr lang="zh-CN" altLang="en-US" sz="1600" dirty="0" smtClean="0">
                <a:solidFill>
                  <a:srgbClr val="002060"/>
                </a:solidFill>
                <a:latin typeface="微软雅黑" panose="020B0503020204020204" charset="-122"/>
                <a:ea typeface="微软雅黑" panose="020B0503020204020204" charset="-122"/>
              </a:rPr>
              <a:t>㎡，核定床位</a:t>
            </a:r>
            <a:r>
              <a:rPr lang="en-US" sz="1600" dirty="0" smtClean="0">
                <a:solidFill>
                  <a:srgbClr val="002060"/>
                </a:solidFill>
                <a:latin typeface="微软雅黑" panose="020B0503020204020204" charset="-122"/>
                <a:ea typeface="微软雅黑" panose="020B0503020204020204" charset="-122"/>
              </a:rPr>
              <a:t>1000</a:t>
            </a:r>
            <a:r>
              <a:rPr lang="zh-CN" altLang="en-US" sz="1600" dirty="0" smtClean="0">
                <a:solidFill>
                  <a:srgbClr val="002060"/>
                </a:solidFill>
                <a:latin typeface="微软雅黑" panose="020B0503020204020204" charset="-122"/>
                <a:ea typeface="微软雅黑" panose="020B0503020204020204" charset="-122"/>
              </a:rPr>
              <a:t>张，其中在建</a:t>
            </a:r>
            <a:r>
              <a:rPr lang="en-US" sz="1600" dirty="0" smtClean="0">
                <a:solidFill>
                  <a:srgbClr val="002060"/>
                </a:solidFill>
                <a:latin typeface="微软雅黑" panose="020B0503020204020204" charset="-122"/>
                <a:ea typeface="微软雅黑" panose="020B0503020204020204" charset="-122"/>
              </a:rPr>
              <a:t>“</a:t>
            </a:r>
            <a:r>
              <a:rPr lang="zh-CN" altLang="en-US" sz="1600" dirty="0" smtClean="0">
                <a:solidFill>
                  <a:srgbClr val="002060"/>
                </a:solidFill>
                <a:latin typeface="微软雅黑" panose="020B0503020204020204" charset="-122"/>
                <a:ea typeface="微软雅黑" panose="020B0503020204020204" charset="-122"/>
              </a:rPr>
              <a:t>医养康复中心</a:t>
            </a:r>
            <a:r>
              <a:rPr lang="en-US" sz="1600" dirty="0" smtClean="0">
                <a:solidFill>
                  <a:srgbClr val="002060"/>
                </a:solidFill>
                <a:latin typeface="微软雅黑" panose="020B0503020204020204" charset="-122"/>
                <a:ea typeface="微软雅黑" panose="020B0503020204020204" charset="-122"/>
              </a:rPr>
              <a:t>”</a:t>
            </a:r>
            <a:r>
              <a:rPr lang="zh-CN" altLang="en-US" sz="1600" dirty="0" smtClean="0">
                <a:solidFill>
                  <a:srgbClr val="002060"/>
                </a:solidFill>
                <a:latin typeface="微软雅黑" panose="020B0503020204020204" charset="-122"/>
                <a:ea typeface="微软雅黑" panose="020B0503020204020204" charset="-122"/>
              </a:rPr>
              <a:t>床位</a:t>
            </a:r>
            <a:r>
              <a:rPr lang="en-US" sz="1600" dirty="0" smtClean="0">
                <a:solidFill>
                  <a:srgbClr val="002060"/>
                </a:solidFill>
                <a:latin typeface="微软雅黑" panose="020B0503020204020204" charset="-122"/>
                <a:ea typeface="微软雅黑" panose="020B0503020204020204" charset="-122"/>
              </a:rPr>
              <a:t>400</a:t>
            </a:r>
            <a:r>
              <a:rPr lang="zh-CN" altLang="en-US" sz="1600" dirty="0" smtClean="0">
                <a:solidFill>
                  <a:srgbClr val="002060"/>
                </a:solidFill>
                <a:latin typeface="微软雅黑" panose="020B0503020204020204" charset="-122"/>
                <a:ea typeface="微软雅黑" panose="020B0503020204020204" charset="-122"/>
              </a:rPr>
              <a:t>张，在建面积</a:t>
            </a:r>
            <a:r>
              <a:rPr lang="en-US" sz="1600" dirty="0" smtClean="0">
                <a:solidFill>
                  <a:srgbClr val="002060"/>
                </a:solidFill>
                <a:latin typeface="微软雅黑" panose="020B0503020204020204" charset="-122"/>
                <a:ea typeface="微软雅黑" panose="020B0503020204020204" charset="-122"/>
              </a:rPr>
              <a:t>51751.87</a:t>
            </a:r>
            <a:r>
              <a:rPr lang="zh-CN" altLang="en-US" sz="1600" dirty="0" smtClean="0">
                <a:solidFill>
                  <a:srgbClr val="002060"/>
                </a:solidFill>
                <a:latin typeface="微软雅黑" panose="020B0503020204020204" charset="-122"/>
                <a:ea typeface="微软雅黑" panose="020B0503020204020204" charset="-122"/>
              </a:rPr>
              <a:t>㎡。是各类医保定点医疗机构。 </a:t>
            </a:r>
            <a:r>
              <a:rPr lang="zh-CN" altLang="zh-CN" sz="1600" dirty="0" smtClean="0">
                <a:solidFill>
                  <a:srgbClr val="002060"/>
                </a:solidFill>
                <a:latin typeface="微软雅黑" panose="020B0503020204020204" charset="-122"/>
                <a:ea typeface="微软雅黑" panose="020B0503020204020204" charset="-122"/>
                <a:cs typeface="楷体" panose="02010609060101010101" pitchFamily="49" charset="-122"/>
                <a:sym typeface="+mn-ea"/>
              </a:rPr>
              <a:t>增挂“河南省微创治疗中心”，“河南省医养康复中心”。</a:t>
            </a:r>
            <a:endParaRPr lang="zh-CN" altLang="zh-CN" sz="1600" dirty="0" smtClean="0">
              <a:solidFill>
                <a:srgbClr val="002060"/>
              </a:solidFill>
              <a:latin typeface="微软雅黑" panose="020B0503020204020204" charset="-122"/>
              <a:ea typeface="微软雅黑" panose="020B0503020204020204" charset="-122"/>
              <a:cs typeface="楷体" panose="02010609060101010101" pitchFamily="49" charset="-122"/>
              <a:sym typeface="+mn-ea"/>
            </a:endParaRPr>
          </a:p>
        </p:txBody>
      </p:sp>
      <p:pic>
        <p:nvPicPr>
          <p:cNvPr id="1027" name="Picture 3"/>
          <p:cNvPicPr>
            <a:picLocks noChangeAspect="1" noChangeArrowheads="1"/>
          </p:cNvPicPr>
          <p:nvPr/>
        </p:nvPicPr>
        <p:blipFill>
          <a:blip r:embed="rId2" cstate="print"/>
          <a:srcRect/>
          <a:stretch>
            <a:fillRect/>
          </a:stretch>
        </p:blipFill>
        <p:spPr bwMode="auto">
          <a:xfrm>
            <a:off x="1331595" y="2421255"/>
            <a:ext cx="3129915" cy="169164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1304925" y="4293235"/>
            <a:ext cx="3183255" cy="1671320"/>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5163185" y="2406015"/>
            <a:ext cx="3232785" cy="1722120"/>
          </a:xfrm>
          <a:prstGeom prst="rect">
            <a:avLst/>
          </a:prstGeom>
          <a:noFill/>
          <a:ln w="9525">
            <a:noFill/>
            <a:miter lim="800000"/>
            <a:headEnd/>
            <a:tailEnd/>
          </a:ln>
          <a:effectLst/>
        </p:spPr>
      </p:pic>
      <p:pic>
        <p:nvPicPr>
          <p:cNvPr id="24" name="Picture 2"/>
          <p:cNvPicPr>
            <a:picLocks noChangeAspect="1" noChangeArrowheads="1"/>
          </p:cNvPicPr>
          <p:nvPr/>
        </p:nvPicPr>
        <p:blipFill>
          <a:blip r:embed="rId5" cstate="print"/>
          <a:srcRect/>
          <a:stretch>
            <a:fillRect/>
          </a:stretch>
        </p:blipFill>
        <p:spPr bwMode="auto">
          <a:xfrm>
            <a:off x="5147945" y="4293235"/>
            <a:ext cx="3248025" cy="167195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84000"/>
          </a:schemeClr>
        </a:solidFill>
        <a:effectLst/>
      </p:bgPr>
    </p:bg>
    <p:spTree>
      <p:nvGrpSpPr>
        <p:cNvPr id="1" name=""/>
        <p:cNvGrpSpPr/>
        <p:nvPr/>
      </p:nvGrpSpPr>
      <p:grpSpPr>
        <a:xfrm>
          <a:off x="0" y="0"/>
          <a:ext cx="0" cy="0"/>
          <a:chOff x="0" y="0"/>
          <a:chExt cx="0" cy="0"/>
        </a:xfrm>
      </p:grpSpPr>
      <p:pic>
        <p:nvPicPr>
          <p:cNvPr id="12" name="图片 11" descr="logo2.png"/>
          <p:cNvPicPr>
            <a:picLocks noChangeAspect="1"/>
          </p:cNvPicPr>
          <p:nvPr/>
        </p:nvPicPr>
        <p:blipFill>
          <a:blip r:embed="rId1" cstate="print"/>
          <a:stretch>
            <a:fillRect/>
          </a:stretch>
        </p:blipFill>
        <p:spPr>
          <a:xfrm>
            <a:off x="0" y="44450"/>
            <a:ext cx="1219200" cy="1191895"/>
          </a:xfrm>
          <a:prstGeom prst="rect">
            <a:avLst/>
          </a:prstGeom>
        </p:spPr>
      </p:pic>
      <p:sp>
        <p:nvSpPr>
          <p:cNvPr id="21" name="矩形 20"/>
          <p:cNvSpPr/>
          <p:nvPr/>
        </p:nvSpPr>
        <p:spPr>
          <a:xfrm>
            <a:off x="899795" y="1125220"/>
            <a:ext cx="7498080" cy="1476375"/>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l">
              <a:lnSpc>
                <a:spcPct val="150000"/>
              </a:lnSpc>
              <a:buClrTx/>
              <a:buSzTx/>
              <a:buFont typeface="Wingdings" panose="05000000000000000000" charset="0"/>
              <a:buChar char="u"/>
            </a:pPr>
            <a:r>
              <a:rPr lang="zh-CN" altLang="en-US" sz="2000" b="1" dirty="0" smtClean="0">
                <a:solidFill>
                  <a:srgbClr val="002060"/>
                </a:solidFill>
                <a:latin typeface="微软雅黑" panose="020B0503020204020204" charset="-122"/>
                <a:ea typeface="微软雅黑" panose="020B0503020204020204" charset="-122"/>
              </a:rPr>
              <a:t>2019年11月获批中国老年医学学会</a:t>
            </a:r>
            <a:r>
              <a:rPr lang="en-US" altLang="zh-CN" sz="2000" b="1" dirty="0" smtClean="0">
                <a:solidFill>
                  <a:srgbClr val="002060"/>
                </a:solidFill>
                <a:latin typeface="微软雅黑" panose="020B0503020204020204" charset="-122"/>
                <a:ea typeface="微软雅黑" panose="020B0503020204020204" charset="-122"/>
              </a:rPr>
              <a:t>“</a:t>
            </a:r>
            <a:r>
              <a:rPr lang="zh-CN" altLang="en-US" sz="2000" b="1" dirty="0" smtClean="0">
                <a:solidFill>
                  <a:srgbClr val="002060"/>
                </a:solidFill>
                <a:latin typeface="微软雅黑" panose="020B0503020204020204" charset="-122"/>
                <a:ea typeface="微软雅黑" panose="020B0503020204020204" charset="-122"/>
              </a:rPr>
              <a:t>老年医疗照护培训基地</a:t>
            </a:r>
            <a:r>
              <a:rPr lang="en-US" altLang="zh-CN" sz="2000" b="1" dirty="0" smtClean="0">
                <a:solidFill>
                  <a:srgbClr val="002060"/>
                </a:solidFill>
                <a:latin typeface="微软雅黑" panose="020B0503020204020204" charset="-122"/>
                <a:ea typeface="微软雅黑" panose="020B0503020204020204" charset="-122"/>
              </a:rPr>
              <a:t>”</a:t>
            </a:r>
            <a:endParaRPr lang="en-US" altLang="zh-CN" sz="2000" b="1" dirty="0" smtClean="0">
              <a:solidFill>
                <a:srgbClr val="002060"/>
              </a:solidFill>
              <a:latin typeface="微软雅黑" panose="020B0503020204020204" charset="-122"/>
              <a:ea typeface="微软雅黑" panose="020B0503020204020204" charset="-122"/>
            </a:endParaRPr>
          </a:p>
          <a:p>
            <a:pPr marL="342900" indent="-342900" algn="l">
              <a:lnSpc>
                <a:spcPct val="150000"/>
              </a:lnSpc>
              <a:buClrTx/>
              <a:buSzTx/>
              <a:buFont typeface="Wingdings" panose="05000000000000000000" charset="0"/>
              <a:buChar char="u"/>
            </a:pPr>
            <a:r>
              <a:rPr lang="en-US" altLang="zh-CN" sz="2000" b="1" dirty="0" smtClean="0">
                <a:solidFill>
                  <a:srgbClr val="002060"/>
                </a:solidFill>
                <a:latin typeface="微软雅黑" panose="020B0503020204020204" charset="-122"/>
                <a:ea typeface="微软雅黑" panose="020B0503020204020204" charset="-122"/>
                <a:sym typeface="Wingdings" panose="05000000000000000000" pitchFamily="2" charset="2"/>
              </a:rPr>
              <a:t>2016</a:t>
            </a:r>
            <a:r>
              <a:rPr lang="zh-CN" altLang="en-US" sz="2000" b="1" dirty="0" smtClean="0">
                <a:solidFill>
                  <a:srgbClr val="002060"/>
                </a:solidFill>
                <a:latin typeface="微软雅黑" panose="020B0503020204020204" charset="-122"/>
                <a:ea typeface="微软雅黑" panose="020B0503020204020204" charset="-122"/>
                <a:sym typeface="Wingdings" panose="05000000000000000000" pitchFamily="2" charset="2"/>
              </a:rPr>
              <a:t>年获批河南省老年学和老年医学学会老年护理及照护专业委员会主委单位</a:t>
            </a:r>
            <a:endParaRPr lang="zh-CN" altLang="en-US" sz="2000" b="1" dirty="0" smtClean="0">
              <a:solidFill>
                <a:srgbClr val="002060"/>
              </a:solidFill>
              <a:latin typeface="微软雅黑" panose="020B0503020204020204" charset="-122"/>
              <a:ea typeface="微软雅黑" panose="020B0503020204020204" charset="-122"/>
              <a:cs typeface="楷体" panose="02010609060101010101" pitchFamily="49" charset="-122"/>
              <a:sym typeface="Wingdings" panose="05000000000000000000" pitchFamily="2" charset="2"/>
            </a:endParaRPr>
          </a:p>
        </p:txBody>
      </p:sp>
      <p:pic>
        <p:nvPicPr>
          <p:cNvPr id="8196" name="Picture 4"/>
          <p:cNvPicPr>
            <a:picLocks noChangeAspect="1" noChangeArrowheads="1"/>
          </p:cNvPicPr>
          <p:nvPr/>
        </p:nvPicPr>
        <p:blipFill>
          <a:blip r:embed="rId2" cstate="print"/>
          <a:srcRect/>
          <a:stretch>
            <a:fillRect/>
          </a:stretch>
        </p:blipFill>
        <p:spPr bwMode="auto">
          <a:xfrm>
            <a:off x="827453" y="2781495"/>
            <a:ext cx="4120661" cy="3023821"/>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lum contrast="20000"/>
          </a:blip>
          <a:srcRect/>
          <a:stretch>
            <a:fillRect/>
          </a:stretch>
        </p:blipFill>
        <p:spPr bwMode="auto">
          <a:xfrm>
            <a:off x="5507745" y="2781495"/>
            <a:ext cx="2672861" cy="3062233"/>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84000"/>
          </a:schemeClr>
        </a:solidFill>
        <a:effectLst/>
      </p:bgPr>
    </p:bg>
    <p:spTree>
      <p:nvGrpSpPr>
        <p:cNvPr id="1" name=""/>
        <p:cNvGrpSpPr/>
        <p:nvPr/>
      </p:nvGrpSpPr>
      <p:grpSpPr>
        <a:xfrm>
          <a:off x="0" y="0"/>
          <a:ext cx="0" cy="0"/>
          <a:chOff x="0" y="0"/>
          <a:chExt cx="0" cy="0"/>
        </a:xfrm>
      </p:grpSpPr>
      <p:pic>
        <p:nvPicPr>
          <p:cNvPr id="12" name="图片 11" descr="logo2.png"/>
          <p:cNvPicPr>
            <a:picLocks noChangeAspect="1"/>
          </p:cNvPicPr>
          <p:nvPr/>
        </p:nvPicPr>
        <p:blipFill>
          <a:blip r:embed="rId1" cstate="print"/>
          <a:stretch>
            <a:fillRect/>
          </a:stretch>
        </p:blipFill>
        <p:spPr>
          <a:xfrm>
            <a:off x="0" y="44450"/>
            <a:ext cx="1219200" cy="1191895"/>
          </a:xfrm>
          <a:prstGeom prst="rect">
            <a:avLst/>
          </a:prstGeom>
        </p:spPr>
      </p:pic>
      <p:sp>
        <p:nvSpPr>
          <p:cNvPr id="21" name="矩形 20"/>
          <p:cNvSpPr/>
          <p:nvPr/>
        </p:nvSpPr>
        <p:spPr>
          <a:xfrm>
            <a:off x="1313180" y="692785"/>
            <a:ext cx="7300595" cy="1476375"/>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l">
              <a:lnSpc>
                <a:spcPct val="150000"/>
              </a:lnSpc>
              <a:buClrTx/>
              <a:buSzTx/>
              <a:buFont typeface="Wingdings" panose="05000000000000000000" charset="0"/>
              <a:buChar char="u"/>
            </a:pPr>
            <a:r>
              <a:rPr lang="zh-CN" altLang="en-US" sz="2000" b="1" dirty="0" smtClean="0">
                <a:solidFill>
                  <a:srgbClr val="002060"/>
                </a:solidFill>
                <a:latin typeface="微软雅黑" panose="020B0503020204020204" charset="-122"/>
                <a:ea typeface="微软雅黑" panose="020B0503020204020204" charset="-122"/>
                <a:cs typeface="楷体" panose="02010609060101010101" pitchFamily="49" charset="-122"/>
                <a:sym typeface="Wingdings" panose="05000000000000000000" pitchFamily="2" charset="2"/>
              </a:rPr>
              <a:t>为了更好的开展老年照护教育、校企合作，医院与省内医学院校高等专科学校签订了</a:t>
            </a:r>
            <a:r>
              <a:rPr lang="en-US" altLang="zh-CN" sz="2000" b="1" dirty="0" smtClean="0">
                <a:solidFill>
                  <a:srgbClr val="002060"/>
                </a:solidFill>
                <a:latin typeface="微软雅黑" panose="020B0503020204020204" charset="-122"/>
                <a:ea typeface="微软雅黑" panose="020B0503020204020204" charset="-122"/>
                <a:cs typeface="楷体" panose="02010609060101010101" pitchFamily="49" charset="-122"/>
                <a:sym typeface="Wingdings" panose="05000000000000000000" pitchFamily="2" charset="2"/>
              </a:rPr>
              <a:t>“</a:t>
            </a:r>
            <a:r>
              <a:rPr lang="zh-CN" altLang="en-US" sz="2000" b="1" dirty="0" smtClean="0">
                <a:solidFill>
                  <a:srgbClr val="002060"/>
                </a:solidFill>
                <a:latin typeface="微软雅黑" panose="020B0503020204020204" charset="-122"/>
                <a:ea typeface="微软雅黑" panose="020B0503020204020204" charset="-122"/>
                <a:cs typeface="楷体" panose="02010609060101010101" pitchFamily="49" charset="-122"/>
                <a:sym typeface="Wingdings" panose="05000000000000000000" pitchFamily="2" charset="2"/>
              </a:rPr>
              <a:t>实习实训基地协议书</a:t>
            </a:r>
            <a:r>
              <a:rPr lang="en-US" altLang="zh-CN" sz="2000" b="1" dirty="0" smtClean="0">
                <a:solidFill>
                  <a:srgbClr val="002060"/>
                </a:solidFill>
                <a:latin typeface="微软雅黑" panose="020B0503020204020204" charset="-122"/>
                <a:ea typeface="微软雅黑" panose="020B0503020204020204" charset="-122"/>
                <a:cs typeface="楷体" panose="02010609060101010101" pitchFamily="49" charset="-122"/>
                <a:sym typeface="Wingdings" panose="05000000000000000000" pitchFamily="2" charset="2"/>
              </a:rPr>
              <a:t>”</a:t>
            </a:r>
            <a:r>
              <a:rPr lang="zh-CN" altLang="en-US" sz="2000" b="1" dirty="0" smtClean="0">
                <a:solidFill>
                  <a:srgbClr val="002060"/>
                </a:solidFill>
                <a:latin typeface="微软雅黑" panose="020B0503020204020204" charset="-122"/>
                <a:ea typeface="微软雅黑" panose="020B0503020204020204" charset="-122"/>
                <a:cs typeface="楷体" panose="02010609060101010101" pitchFamily="49" charset="-122"/>
                <a:sym typeface="Wingdings" panose="05000000000000000000" pitchFamily="2" charset="2"/>
              </a:rPr>
              <a:t>，从而加强产学研合作，共同指导老年护理专业实习实训。</a:t>
            </a:r>
            <a:endParaRPr lang="zh-CN" altLang="en-US" sz="2000" b="1" dirty="0" smtClean="0">
              <a:solidFill>
                <a:srgbClr val="002060"/>
              </a:solidFill>
              <a:latin typeface="微软雅黑" panose="020B0503020204020204" charset="-122"/>
              <a:ea typeface="微软雅黑" panose="020B0503020204020204" charset="-122"/>
              <a:cs typeface="楷体" panose="02010609060101010101" pitchFamily="49" charset="-122"/>
              <a:sym typeface="Wingdings" panose="05000000000000000000" pitchFamily="2" charset="2"/>
            </a:endParaRPr>
          </a:p>
        </p:txBody>
      </p:sp>
      <p:sp>
        <p:nvSpPr>
          <p:cNvPr id="2" name="椭圆 1"/>
          <p:cNvSpPr/>
          <p:nvPr/>
        </p:nvSpPr>
        <p:spPr>
          <a:xfrm>
            <a:off x="3563620" y="3500755"/>
            <a:ext cx="1871980" cy="158369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p>
            <a:pPr algn="ctr"/>
            <a:r>
              <a:rPr lang="zh-CN" altLang="en-US" sz="2800"/>
              <a:t>合作</a:t>
            </a:r>
            <a:endParaRPr lang="zh-CN" altLang="en-US" sz="2800"/>
          </a:p>
        </p:txBody>
      </p:sp>
      <p:sp>
        <p:nvSpPr>
          <p:cNvPr id="3" name="椭圆 2"/>
          <p:cNvSpPr/>
          <p:nvPr/>
        </p:nvSpPr>
        <p:spPr>
          <a:xfrm>
            <a:off x="2915285" y="2888615"/>
            <a:ext cx="3168650" cy="2807970"/>
          </a:xfrm>
          <a:prstGeom prst="ellipse">
            <a:avLst/>
          </a:prstGeom>
          <a:noFill/>
          <a:ln w="28575" cmpd="dbl">
            <a:solidFill>
              <a:schemeClr val="accent1">
                <a:shade val="50000"/>
              </a:schemeClr>
            </a:solidFill>
            <a:prstDash val="sysDot"/>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cxnSp>
        <p:nvCxnSpPr>
          <p:cNvPr id="4" name="直接连接符 3"/>
          <p:cNvCxnSpPr>
            <a:stCxn id="3" idx="0"/>
            <a:endCxn id="2" idx="0"/>
          </p:cNvCxnSpPr>
          <p:nvPr/>
        </p:nvCxnSpPr>
        <p:spPr>
          <a:xfrm>
            <a:off x="4499610" y="2888615"/>
            <a:ext cx="0" cy="61214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a:stCxn id="2" idx="6"/>
            <a:endCxn id="3" idx="6"/>
          </p:cNvCxnSpPr>
          <p:nvPr/>
        </p:nvCxnSpPr>
        <p:spPr>
          <a:xfrm>
            <a:off x="5435600" y="4292600"/>
            <a:ext cx="6483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连接符 5"/>
          <p:cNvCxnSpPr>
            <a:stCxn id="3" idx="2"/>
            <a:endCxn id="2" idx="2"/>
          </p:cNvCxnSpPr>
          <p:nvPr/>
        </p:nvCxnSpPr>
        <p:spPr>
          <a:xfrm>
            <a:off x="2915285" y="4292600"/>
            <a:ext cx="648335"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5723890" y="4004310"/>
            <a:ext cx="1080135" cy="575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培训内容</a:t>
            </a:r>
            <a:endParaRPr lang="zh-CN" altLang="en-US"/>
          </a:p>
        </p:txBody>
      </p:sp>
      <p:sp>
        <p:nvSpPr>
          <p:cNvPr id="8" name="椭圆 7"/>
          <p:cNvSpPr/>
          <p:nvPr/>
        </p:nvSpPr>
        <p:spPr>
          <a:xfrm>
            <a:off x="3923665" y="2420620"/>
            <a:ext cx="1080135" cy="575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基地建设</a:t>
            </a:r>
            <a:endParaRPr lang="zh-CN" altLang="en-US"/>
          </a:p>
        </p:txBody>
      </p:sp>
      <p:sp>
        <p:nvSpPr>
          <p:cNvPr id="9" name="椭圆 8"/>
          <p:cNvSpPr/>
          <p:nvPr/>
        </p:nvSpPr>
        <p:spPr>
          <a:xfrm>
            <a:off x="1979930" y="4004310"/>
            <a:ext cx="1080135" cy="575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合作内容</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alpha val="30000"/>
          </a:schemeClr>
        </a:solidFill>
        <a:effectLst/>
      </p:bgPr>
    </p:bg>
    <p:spTree>
      <p:nvGrpSpPr>
        <p:cNvPr id="1" name=""/>
        <p:cNvGrpSpPr/>
        <p:nvPr/>
      </p:nvGrpSpPr>
      <p:grpSpPr/>
      <p:pic>
        <p:nvPicPr>
          <p:cNvPr id="2" name="图片 1"/>
          <p:cNvPicPr>
            <a:picLocks noChangeAspect="1"/>
          </p:cNvPicPr>
          <p:nvPr/>
        </p:nvPicPr>
        <p:blipFill>
          <a:blip r:embed="rId1"/>
          <a:stretch>
            <a:fillRect/>
          </a:stretch>
        </p:blipFill>
        <p:spPr>
          <a:xfrm>
            <a:off x="611505" y="1790065"/>
            <a:ext cx="3104515" cy="3355975"/>
          </a:xfrm>
          <a:prstGeom prst="rect">
            <a:avLst/>
          </a:prstGeom>
        </p:spPr>
      </p:pic>
      <p:pic>
        <p:nvPicPr>
          <p:cNvPr id="12" name="图片 11" descr="logo2.png"/>
          <p:cNvPicPr>
            <a:picLocks noChangeAspect="1"/>
          </p:cNvPicPr>
          <p:nvPr/>
        </p:nvPicPr>
        <p:blipFill>
          <a:blip r:embed="rId2" cstate="print"/>
          <a:stretch>
            <a:fillRect/>
          </a:stretch>
        </p:blipFill>
        <p:spPr>
          <a:xfrm>
            <a:off x="0" y="44450"/>
            <a:ext cx="1471295" cy="1438275"/>
          </a:xfrm>
          <a:prstGeom prst="rect">
            <a:avLst/>
          </a:prstGeom>
        </p:spPr>
      </p:pic>
      <p:pic>
        <p:nvPicPr>
          <p:cNvPr id="3" name="图片 2"/>
          <p:cNvPicPr>
            <a:picLocks noChangeAspect="1"/>
          </p:cNvPicPr>
          <p:nvPr/>
        </p:nvPicPr>
        <p:blipFill>
          <a:blip r:embed="rId3"/>
          <a:stretch>
            <a:fillRect/>
          </a:stretch>
        </p:blipFill>
        <p:spPr>
          <a:xfrm>
            <a:off x="3636010" y="1772920"/>
            <a:ext cx="5036185" cy="3373120"/>
          </a:xfrm>
          <a:prstGeom prst="rect">
            <a:avLst/>
          </a:prstGeom>
        </p:spPr>
      </p:pic>
      <p:sp>
        <p:nvSpPr>
          <p:cNvPr id="4" name="文本框 3"/>
          <p:cNvSpPr txBox="1"/>
          <p:nvPr/>
        </p:nvSpPr>
        <p:spPr>
          <a:xfrm>
            <a:off x="2181860" y="614045"/>
            <a:ext cx="4622165" cy="583565"/>
          </a:xfrm>
          <a:prstGeom prst="rect">
            <a:avLst/>
          </a:prstGeom>
          <a:noFill/>
        </p:spPr>
        <p:txBody>
          <a:bodyPr wrap="square" rtlCol="0">
            <a:spAutoFit/>
          </a:bodyPr>
          <a:p>
            <a:pPr algn="ctr">
              <a:buClrTx/>
              <a:buSzTx/>
              <a:buFontTx/>
            </a:pPr>
            <a:r>
              <a:rPr lang="zh-CN" altLang="de-DE" sz="3200" b="1" dirty="0">
                <a:solidFill>
                  <a:srgbClr val="002060"/>
                </a:solidFill>
                <a:latin typeface="微软雅黑" panose="020B0503020204020204" charset="-122"/>
                <a:ea typeface="微软雅黑" panose="020B0503020204020204" charset="-122"/>
                <a:sym typeface="+mn-ea"/>
              </a:rPr>
              <a:t>基地培训工作管理</a:t>
            </a:r>
            <a:endParaRPr lang="zh-CN" altLang="de-DE" sz="3200" b="1" dirty="0">
              <a:solidFill>
                <a:srgbClr val="002060"/>
              </a:solidFill>
              <a:latin typeface="微软雅黑" panose="020B0503020204020204" charset="-122"/>
              <a:ea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84000"/>
          </a:schemeClr>
        </a:solidFill>
        <a:effectLst/>
      </p:bgPr>
    </p:bg>
    <p:spTree>
      <p:nvGrpSpPr>
        <p:cNvPr id="1" name=""/>
        <p:cNvGrpSpPr/>
        <p:nvPr/>
      </p:nvGrpSpPr>
      <p:grpSpPr>
        <a:xfrm>
          <a:off x="0" y="0"/>
          <a:ext cx="0" cy="0"/>
          <a:chOff x="0" y="0"/>
          <a:chExt cx="0" cy="0"/>
        </a:xfrm>
      </p:grpSpPr>
      <p:pic>
        <p:nvPicPr>
          <p:cNvPr id="12" name="图片 11" descr="logo2.png"/>
          <p:cNvPicPr>
            <a:picLocks noChangeAspect="1"/>
          </p:cNvPicPr>
          <p:nvPr/>
        </p:nvPicPr>
        <p:blipFill>
          <a:blip r:embed="rId1" cstate="print"/>
          <a:stretch>
            <a:fillRect/>
          </a:stretch>
        </p:blipFill>
        <p:spPr>
          <a:xfrm>
            <a:off x="0" y="44450"/>
            <a:ext cx="1219200" cy="1191895"/>
          </a:xfrm>
          <a:prstGeom prst="rect">
            <a:avLst/>
          </a:prstGeom>
        </p:spPr>
      </p:pic>
      <p:sp>
        <p:nvSpPr>
          <p:cNvPr id="21" name="矩形 20"/>
          <p:cNvSpPr/>
          <p:nvPr/>
        </p:nvSpPr>
        <p:spPr>
          <a:xfrm>
            <a:off x="899795" y="4580890"/>
            <a:ext cx="3160395" cy="553085"/>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l">
              <a:lnSpc>
                <a:spcPct val="150000"/>
              </a:lnSpc>
              <a:buClrTx/>
              <a:buSzTx/>
              <a:buFont typeface="Wingdings" panose="05000000000000000000" charset="0"/>
              <a:buChar char="u"/>
            </a:pPr>
            <a:r>
              <a:rPr lang="zh-CN" altLang="en-US" sz="2000" b="1" dirty="0" smtClean="0">
                <a:solidFill>
                  <a:srgbClr val="002060"/>
                </a:solidFill>
                <a:latin typeface="微软雅黑" panose="020B0503020204020204" charset="-122"/>
                <a:ea typeface="微软雅黑" panose="020B0503020204020204" charset="-122"/>
                <a:cs typeface="楷体" panose="02010609060101010101" pitchFamily="49" charset="-122"/>
                <a:sym typeface="Wingdings" panose="05000000000000000000" pitchFamily="2" charset="2"/>
              </a:rPr>
              <a:t>授课核心人员名单</a:t>
            </a:r>
            <a:endParaRPr lang="zh-CN" altLang="en-US" sz="2000" b="1" dirty="0" smtClean="0">
              <a:solidFill>
                <a:srgbClr val="002060"/>
              </a:solidFill>
              <a:latin typeface="微软雅黑" panose="020B0503020204020204" charset="-122"/>
              <a:ea typeface="微软雅黑" panose="020B0503020204020204" charset="-122"/>
              <a:cs typeface="楷体" panose="02010609060101010101" pitchFamily="49" charset="-122"/>
              <a:sym typeface="Wingdings" panose="05000000000000000000" pitchFamily="2" charset="2"/>
            </a:endParaRPr>
          </a:p>
        </p:txBody>
      </p:sp>
      <p:pic>
        <p:nvPicPr>
          <p:cNvPr id="2" name="图片 1"/>
          <p:cNvPicPr>
            <a:picLocks noChangeAspect="1"/>
          </p:cNvPicPr>
          <p:nvPr/>
        </p:nvPicPr>
        <p:blipFill>
          <a:blip r:embed="rId2"/>
          <a:stretch>
            <a:fillRect/>
          </a:stretch>
        </p:blipFill>
        <p:spPr>
          <a:xfrm>
            <a:off x="395605" y="1196975"/>
            <a:ext cx="4574540" cy="3133725"/>
          </a:xfrm>
          <a:prstGeom prst="rect">
            <a:avLst/>
          </a:prstGeom>
        </p:spPr>
      </p:pic>
      <p:pic>
        <p:nvPicPr>
          <p:cNvPr id="3" name="图片 2"/>
          <p:cNvPicPr>
            <a:picLocks noChangeAspect="1"/>
          </p:cNvPicPr>
          <p:nvPr/>
        </p:nvPicPr>
        <p:blipFill>
          <a:blip r:embed="rId3"/>
          <a:stretch>
            <a:fillRect/>
          </a:stretch>
        </p:blipFill>
        <p:spPr>
          <a:xfrm>
            <a:off x="4356100" y="1236345"/>
            <a:ext cx="2276475" cy="3035300"/>
          </a:xfrm>
          <a:prstGeom prst="rect">
            <a:avLst/>
          </a:prstGeom>
        </p:spPr>
      </p:pic>
      <p:pic>
        <p:nvPicPr>
          <p:cNvPr id="4" name="图片 3"/>
          <p:cNvPicPr>
            <a:picLocks noChangeAspect="1"/>
          </p:cNvPicPr>
          <p:nvPr/>
        </p:nvPicPr>
        <p:blipFill>
          <a:blip r:embed="rId4"/>
          <a:stretch>
            <a:fillRect/>
          </a:stretch>
        </p:blipFill>
        <p:spPr>
          <a:xfrm>
            <a:off x="6632575" y="1196340"/>
            <a:ext cx="2044700" cy="3021965"/>
          </a:xfrm>
          <a:prstGeom prst="rect">
            <a:avLst/>
          </a:prstGeom>
        </p:spPr>
      </p:pic>
      <p:sp>
        <p:nvSpPr>
          <p:cNvPr id="5" name="文本框 4"/>
          <p:cNvSpPr txBox="1"/>
          <p:nvPr/>
        </p:nvSpPr>
        <p:spPr>
          <a:xfrm>
            <a:off x="2441575" y="354330"/>
            <a:ext cx="4362450" cy="460375"/>
          </a:xfrm>
          <a:prstGeom prst="rect">
            <a:avLst/>
          </a:prstGeom>
          <a:noFill/>
        </p:spPr>
        <p:txBody>
          <a:bodyPr wrap="square" rtlCol="0">
            <a:spAutoFit/>
          </a:bodyPr>
          <a:p>
            <a:pPr algn="ctr"/>
            <a:r>
              <a:rPr lang="zh-CN" altLang="en-US" sz="2400" b="1">
                <a:solidFill>
                  <a:srgbClr val="002060"/>
                </a:solidFill>
                <a:latin typeface="微软雅黑" panose="020B0503020204020204" charset="-122"/>
                <a:ea typeface="微软雅黑" panose="020B0503020204020204" charset="-122"/>
              </a:rPr>
              <a:t>基地指导师资团队</a:t>
            </a:r>
            <a:endParaRPr lang="zh-CN" altLang="en-US" sz="2400" b="1">
              <a:solidFill>
                <a:srgbClr val="002060"/>
              </a:solidFill>
              <a:latin typeface="微软雅黑" panose="020B0503020204020204" charset="-122"/>
              <a:ea typeface="微软雅黑" panose="020B0503020204020204" charset="-122"/>
            </a:endParaRPr>
          </a:p>
        </p:txBody>
      </p:sp>
      <p:sp>
        <p:nvSpPr>
          <p:cNvPr id="6" name="矩形 5"/>
          <p:cNvSpPr/>
          <p:nvPr/>
        </p:nvSpPr>
        <p:spPr>
          <a:xfrm>
            <a:off x="4425315" y="4580890"/>
            <a:ext cx="4047490" cy="1198880"/>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p>
            <a:pPr marL="342900" indent="-342900" algn="l">
              <a:lnSpc>
                <a:spcPct val="120000"/>
              </a:lnSpc>
              <a:buClrTx/>
              <a:buSzTx/>
              <a:buFont typeface="Wingdings" panose="05000000000000000000" charset="0"/>
              <a:buChar char="u"/>
            </a:pPr>
            <a:r>
              <a:rPr lang="zh-CN" altLang="en-US" sz="2000" b="1" dirty="0" smtClean="0">
                <a:solidFill>
                  <a:srgbClr val="002060"/>
                </a:solidFill>
                <a:latin typeface="微软雅黑" panose="020B0503020204020204" charset="-122"/>
                <a:ea typeface="微软雅黑" panose="020B0503020204020204" charset="-122"/>
                <a:cs typeface="楷体" panose="02010609060101010101" pitchFamily="49" charset="-122"/>
                <a:sym typeface="Wingdings" panose="05000000000000000000" pitchFamily="2" charset="2"/>
              </a:rPr>
              <a:t>授课人员参编书籍为</a:t>
            </a:r>
            <a:r>
              <a:rPr lang="en-US" altLang="zh-CN" sz="2000" b="1" dirty="0" smtClean="0">
                <a:solidFill>
                  <a:srgbClr val="002060"/>
                </a:solidFill>
                <a:latin typeface="微软雅黑" panose="020B0503020204020204" charset="-122"/>
                <a:ea typeface="微软雅黑" panose="020B0503020204020204" charset="-122"/>
                <a:cs typeface="楷体" panose="02010609060101010101" pitchFamily="49" charset="-122"/>
                <a:sym typeface="Wingdings" panose="05000000000000000000" pitchFamily="2" charset="2"/>
              </a:rPr>
              <a:t>“</a:t>
            </a:r>
            <a:r>
              <a:rPr lang="zh-CN" altLang="en-US" sz="2000" b="1" dirty="0" smtClean="0">
                <a:solidFill>
                  <a:srgbClr val="002060"/>
                </a:solidFill>
                <a:latin typeface="微软雅黑" panose="020B0503020204020204" charset="-122"/>
                <a:ea typeface="微软雅黑" panose="020B0503020204020204" charset="-122"/>
                <a:cs typeface="楷体" panose="02010609060101010101" pitchFamily="49" charset="-122"/>
                <a:sym typeface="Wingdings" panose="05000000000000000000" pitchFamily="2" charset="2"/>
              </a:rPr>
              <a:t>全国中医药行业高等教育十四五创新教材</a:t>
            </a:r>
            <a:r>
              <a:rPr lang="en-US" altLang="zh-CN" sz="2000" b="1" dirty="0" smtClean="0">
                <a:solidFill>
                  <a:srgbClr val="002060"/>
                </a:solidFill>
                <a:latin typeface="微软雅黑" panose="020B0503020204020204" charset="-122"/>
                <a:ea typeface="微软雅黑" panose="020B0503020204020204" charset="-122"/>
                <a:cs typeface="楷体" panose="02010609060101010101" pitchFamily="49" charset="-122"/>
                <a:sym typeface="Wingdings" panose="05000000000000000000" pitchFamily="2" charset="2"/>
              </a:rPr>
              <a:t>”</a:t>
            </a:r>
            <a:endParaRPr lang="en-US" altLang="zh-CN" sz="2000" b="1" dirty="0" smtClean="0">
              <a:solidFill>
                <a:srgbClr val="002060"/>
              </a:solidFill>
              <a:latin typeface="微软雅黑" panose="020B0503020204020204" charset="-122"/>
              <a:ea typeface="微软雅黑" panose="020B0503020204020204" charset="-122"/>
              <a:cs typeface="楷体" panose="02010609060101010101" pitchFamily="49" charset="-122"/>
              <a:sym typeface="Wingdings" panose="05000000000000000000" pitchFamily="2" charset="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alpha val="14000"/>
          </a:schemeClr>
        </a:solidFill>
        <a:effectLst/>
      </p:bgPr>
    </p:bg>
    <p:spTree>
      <p:nvGrpSpPr>
        <p:cNvPr id="1" name=""/>
        <p:cNvGrpSpPr/>
        <p:nvPr/>
      </p:nvGrpSpPr>
      <p:grpSpPr>
        <a:xfrm>
          <a:off x="0" y="0"/>
          <a:ext cx="0" cy="0"/>
          <a:chOff x="0" y="0"/>
          <a:chExt cx="0" cy="0"/>
        </a:xfrm>
      </p:grpSpPr>
      <p:sp>
        <p:nvSpPr>
          <p:cNvPr id="34" name="Rectangle 4"/>
          <p:cNvSpPr txBox="1"/>
          <p:nvPr/>
        </p:nvSpPr>
        <p:spPr>
          <a:xfrm>
            <a:off x="270510" y="5639435"/>
            <a:ext cx="8489315" cy="254635"/>
          </a:xfrm>
          <a:prstGeom prst="rect">
            <a:avLst/>
          </a:prstGeom>
          <a:noFill/>
          <a:ln w="9525">
            <a:noFill/>
          </a:ln>
        </p:spPr>
        <p:txBody>
          <a:bodyPr wrap="square" lIns="51408" tIns="25704" rIns="51408" bIns="25704" anchor="ctr" anchorCtr="0"/>
          <a:lstStyle/>
          <a:p>
            <a:endParaRPr lang="zh-CN" altLang="zh-CN" sz="2000" b="1" dirty="0">
              <a:solidFill>
                <a:srgbClr val="FF0000"/>
              </a:solidFill>
              <a:latin typeface="微软雅黑" panose="020B0503020204020204" charset="-122"/>
              <a:ea typeface="微软雅黑" panose="020B0503020204020204" charset="-122"/>
            </a:endParaRPr>
          </a:p>
        </p:txBody>
      </p:sp>
      <p:pic>
        <p:nvPicPr>
          <p:cNvPr id="44" name="图片 26" descr="C:\Users\ADMINI~1\AppData\Local\Temp\WeChat Files\5b45a1eaa954e5441078e77f7378cd6.png"/>
          <p:cNvPicPr>
            <a:picLocks noChangeAspect="1" noChangeArrowheads="1"/>
          </p:cNvPicPr>
          <p:nvPr>
            <p:custDataLst>
              <p:tags r:id="rId1"/>
            </p:custDataLst>
          </p:nvPr>
        </p:nvPicPr>
        <p:blipFill>
          <a:blip r:embed="rId2" cstate="print"/>
          <a:srcRect/>
          <a:stretch>
            <a:fillRect/>
          </a:stretch>
        </p:blipFill>
        <p:spPr>
          <a:xfrm>
            <a:off x="900430" y="4293235"/>
            <a:ext cx="7455535" cy="2119630"/>
          </a:xfrm>
          <a:prstGeom prst="roundRect">
            <a:avLst/>
          </a:prstGeom>
          <a:noFill/>
          <a:ln w="12700">
            <a:solidFill>
              <a:schemeClr val="accent1"/>
            </a:solidFill>
            <a:miter lim="800000"/>
            <a:headEnd/>
            <a:tailEnd/>
          </a:ln>
        </p:spPr>
      </p:pic>
      <p:pic>
        <p:nvPicPr>
          <p:cNvPr id="12" name="图片 11" descr="logo2.png"/>
          <p:cNvPicPr>
            <a:picLocks noChangeAspect="1"/>
          </p:cNvPicPr>
          <p:nvPr/>
        </p:nvPicPr>
        <p:blipFill>
          <a:blip r:embed="rId3" cstate="print"/>
          <a:stretch>
            <a:fillRect/>
          </a:stretch>
        </p:blipFill>
        <p:spPr>
          <a:xfrm>
            <a:off x="0" y="44450"/>
            <a:ext cx="1579880" cy="1544955"/>
          </a:xfrm>
          <a:prstGeom prst="rect">
            <a:avLst/>
          </a:prstGeom>
        </p:spPr>
      </p:pic>
      <p:grpSp>
        <p:nvGrpSpPr>
          <p:cNvPr id="5" name="组合 4"/>
          <p:cNvGrpSpPr/>
          <p:nvPr/>
        </p:nvGrpSpPr>
        <p:grpSpPr>
          <a:xfrm>
            <a:off x="971550" y="2740025"/>
            <a:ext cx="7383780" cy="1601470"/>
            <a:chOff x="1531" y="3230"/>
            <a:chExt cx="11628" cy="2522"/>
          </a:xfrm>
        </p:grpSpPr>
        <p:pic>
          <p:nvPicPr>
            <p:cNvPr id="54" name="图片 53"/>
            <p:cNvPicPr>
              <a:picLocks noChangeAspect="1"/>
            </p:cNvPicPr>
            <p:nvPr/>
          </p:nvPicPr>
          <p:blipFill>
            <a:blip r:embed="rId4" cstate="print"/>
            <a:stretch>
              <a:fillRect/>
            </a:stretch>
          </p:blipFill>
          <p:spPr>
            <a:xfrm flipH="1">
              <a:off x="9355" y="3230"/>
              <a:ext cx="3804" cy="2522"/>
            </a:xfrm>
            <a:prstGeom prst="roundRect">
              <a:avLst/>
            </a:prstGeom>
          </p:spPr>
        </p:pic>
        <p:pic>
          <p:nvPicPr>
            <p:cNvPr id="3" name="图片 2"/>
            <p:cNvPicPr>
              <a:picLocks noChangeAspect="1"/>
            </p:cNvPicPr>
            <p:nvPr/>
          </p:nvPicPr>
          <p:blipFill>
            <a:blip r:embed="rId5" cstate="print"/>
            <a:stretch>
              <a:fillRect/>
            </a:stretch>
          </p:blipFill>
          <p:spPr>
            <a:xfrm>
              <a:off x="1531" y="3294"/>
              <a:ext cx="4067" cy="2335"/>
            </a:xfrm>
            <a:prstGeom prst="rect">
              <a:avLst/>
            </a:prstGeom>
          </p:spPr>
        </p:pic>
        <p:pic>
          <p:nvPicPr>
            <p:cNvPr id="4" name="图片 3"/>
            <p:cNvPicPr>
              <a:picLocks noChangeAspect="1"/>
            </p:cNvPicPr>
            <p:nvPr/>
          </p:nvPicPr>
          <p:blipFill>
            <a:blip r:embed="rId6" cstate="print"/>
            <a:stretch>
              <a:fillRect/>
            </a:stretch>
          </p:blipFill>
          <p:spPr>
            <a:xfrm>
              <a:off x="5386" y="3294"/>
              <a:ext cx="4365" cy="2393"/>
            </a:xfrm>
            <a:prstGeom prst="rect">
              <a:avLst/>
            </a:prstGeom>
          </p:spPr>
        </p:pic>
      </p:grpSp>
      <p:sp>
        <p:nvSpPr>
          <p:cNvPr id="21" name="文本框 20"/>
          <p:cNvSpPr txBox="1"/>
          <p:nvPr/>
        </p:nvSpPr>
        <p:spPr>
          <a:xfrm>
            <a:off x="1619885" y="980440"/>
            <a:ext cx="5158105" cy="1696720"/>
          </a:xfrm>
          <a:prstGeom prst="rect">
            <a:avLst/>
          </a:prstGeom>
          <a:noFill/>
        </p:spPr>
        <p:txBody>
          <a:bodyPr wrap="square" rtlCol="0">
            <a:spAutoFit/>
          </a:bodyPr>
          <a:p>
            <a:pPr>
              <a:lnSpc>
                <a:spcPct val="70000"/>
              </a:lnSpc>
              <a:spcAft>
                <a:spcPts val="1200"/>
              </a:spcAft>
            </a:pPr>
            <a:r>
              <a:rPr lang="zh-CN" altLang="en-US" sz="2000" dirty="0" smtClean="0">
                <a:solidFill>
                  <a:srgbClr val="00206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采取“四精”和一体化教学模式</a:t>
            </a:r>
            <a:endParaRPr lang="en-US" altLang="zh-CN" sz="2000" dirty="0" smtClean="0">
              <a:solidFill>
                <a:srgbClr val="00206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a:lnSpc>
                <a:spcPct val="70000"/>
              </a:lnSpc>
              <a:spcAft>
                <a:spcPts val="1200"/>
              </a:spcAft>
              <a:buClr>
                <a:srgbClr val="ED7F35"/>
              </a:buClr>
              <a:buFont typeface="Wingdings" panose="05000000000000000000" pitchFamily="2" charset="2"/>
              <a:buChar char="Ø"/>
            </a:pPr>
            <a:r>
              <a:rPr lang="zh-CN" altLang="en-US" sz="1800" dirty="0" smtClean="0">
                <a:solidFill>
                  <a:srgbClr val="00206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精心制定计划，分类培训</a:t>
            </a:r>
            <a:endParaRPr lang="en-US" altLang="zh-CN" sz="1800" dirty="0" smtClean="0">
              <a:solidFill>
                <a:srgbClr val="00206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a:lnSpc>
                <a:spcPct val="70000"/>
              </a:lnSpc>
              <a:spcAft>
                <a:spcPts val="1200"/>
              </a:spcAft>
              <a:buClr>
                <a:srgbClr val="ED7F35"/>
              </a:buClr>
              <a:buFont typeface="Wingdings" panose="05000000000000000000" pitchFamily="2" charset="2"/>
              <a:buChar char="Ø"/>
            </a:pPr>
            <a:r>
              <a:rPr lang="zh-CN" altLang="en-US" sz="1800" dirty="0" smtClean="0">
                <a:solidFill>
                  <a:srgbClr val="00206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精选培训内容 ，专业内涵突出</a:t>
            </a:r>
            <a:endParaRPr lang="en-US" altLang="zh-CN" sz="1800" dirty="0" smtClean="0">
              <a:solidFill>
                <a:srgbClr val="00206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a:lnSpc>
                <a:spcPct val="70000"/>
              </a:lnSpc>
              <a:spcAft>
                <a:spcPts val="1200"/>
              </a:spcAft>
              <a:buClr>
                <a:srgbClr val="ED7F35"/>
              </a:buClr>
              <a:buFont typeface="Wingdings" panose="05000000000000000000" pitchFamily="2" charset="2"/>
              <a:buChar char="Ø"/>
            </a:pPr>
            <a:r>
              <a:rPr lang="zh-CN" altLang="en-US" sz="1800" dirty="0" smtClean="0">
                <a:solidFill>
                  <a:srgbClr val="00206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精讲理论，引导学习启发思维</a:t>
            </a:r>
            <a:endParaRPr lang="en-US" altLang="zh-CN" sz="1800" dirty="0" smtClean="0">
              <a:solidFill>
                <a:srgbClr val="00206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a:lnSpc>
                <a:spcPct val="70000"/>
              </a:lnSpc>
              <a:spcAft>
                <a:spcPts val="1200"/>
              </a:spcAft>
              <a:buClr>
                <a:srgbClr val="ED7F35"/>
              </a:buClr>
              <a:buFont typeface="Wingdings" panose="05000000000000000000" pitchFamily="2" charset="2"/>
              <a:buChar char="Ø"/>
            </a:pPr>
            <a:r>
              <a:rPr lang="zh-CN" altLang="en-US" sz="1800" dirty="0" smtClean="0">
                <a:solidFill>
                  <a:srgbClr val="00206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精练实操，突出实践能力和职业能力培养</a:t>
            </a:r>
            <a:endParaRPr lang="zh-CN" altLang="en-US" sz="1800" dirty="0" smtClean="0">
              <a:solidFill>
                <a:srgbClr val="00206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6" name="Rectangle 19"/>
          <p:cNvSpPr/>
          <p:nvPr>
            <p:custDataLst>
              <p:tags r:id="rId7"/>
            </p:custDataLst>
          </p:nvPr>
        </p:nvSpPr>
        <p:spPr>
          <a:xfrm>
            <a:off x="2823210" y="476885"/>
            <a:ext cx="3609975" cy="269875"/>
          </a:xfrm>
          <a:prstGeom prst="rect">
            <a:avLst/>
          </a:prstGeom>
          <a:noFill/>
          <a:ln w="12700">
            <a:noFill/>
          </a:ln>
          <a:extLst>
            <a:ext uri="{909E8E84-426E-40DD-AFC4-6F175D3DCCD1}">
              <a14:hiddenFill xmlns:a14="http://schemas.microsoft.com/office/drawing/2010/main">
                <a:solidFill>
                  <a:schemeClr val="accent1"/>
                </a:solidFill>
              </a14:hiddenFill>
            </a:ext>
          </a:extLst>
        </p:spPr>
        <p:txBody>
          <a:bodyPr wrap="none" lIns="81246" tIns="40624" rIns="81246" bIns="40624" anchor="ctr" anchorCtr="0"/>
          <a:p>
            <a:r>
              <a:rPr lang="zh-CN" altLang="de-DE" sz="2800" b="1" dirty="0">
                <a:solidFill>
                  <a:srgbClr val="002060"/>
                </a:solidFill>
                <a:latin typeface="微软雅黑" panose="020B0503020204020204" charset="-122"/>
                <a:ea typeface="微软雅黑" panose="020B0503020204020204" charset="-122"/>
              </a:rPr>
              <a:t>人才培养计划与实施</a:t>
            </a:r>
            <a:endParaRPr lang="zh-CN" altLang="de-DE" sz="2800" b="1" dirty="0">
              <a:solidFill>
                <a:srgbClr val="002060"/>
              </a:solidFill>
              <a:latin typeface="微软雅黑" panose="020B0503020204020204" charset="-122"/>
              <a:ea typeface="微软雅黑" panose="020B0503020204020204" charset="-122"/>
            </a:endParaRPr>
          </a:p>
        </p:txBody>
      </p:sp>
    </p:spTree>
    <p:custDataLst>
      <p:tags r:id="rId8"/>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9000"/>
          </a:schemeClr>
        </a:solidFill>
        <a:effectLst/>
      </p:bgPr>
    </p:bg>
    <p:spTree>
      <p:nvGrpSpPr>
        <p:cNvPr id="1" name=""/>
        <p:cNvGrpSpPr/>
        <p:nvPr/>
      </p:nvGrpSpPr>
      <p:grpSpPr>
        <a:xfrm>
          <a:off x="0" y="0"/>
          <a:ext cx="0" cy="0"/>
          <a:chOff x="0" y="0"/>
          <a:chExt cx="0" cy="0"/>
        </a:xfrm>
      </p:grpSpPr>
      <p:pic>
        <p:nvPicPr>
          <p:cNvPr id="36" name="图片 35" descr="C:/Users/yyy/AppData/Local/Temp/picturecompress_20210905134951/output_1.pngoutput_1"/>
          <p:cNvPicPr>
            <a:picLocks noChangeAspect="1"/>
          </p:cNvPicPr>
          <p:nvPr/>
        </p:nvPicPr>
        <p:blipFill>
          <a:blip r:embed="rId1" cstate="print"/>
          <a:stretch>
            <a:fillRect/>
          </a:stretch>
        </p:blipFill>
        <p:spPr>
          <a:xfrm>
            <a:off x="1259840" y="1268730"/>
            <a:ext cx="3486785" cy="2214880"/>
          </a:xfrm>
          <a:prstGeom prst="roundRect">
            <a:avLst/>
          </a:prstGeom>
        </p:spPr>
      </p:pic>
      <p:pic>
        <p:nvPicPr>
          <p:cNvPr id="37" name="图片 36" descr="C:/Users/yyy/AppData/Local/Temp/picturecompress_20210905135058/output_1.pngoutput_1"/>
          <p:cNvPicPr>
            <a:picLocks noChangeAspect="1"/>
          </p:cNvPicPr>
          <p:nvPr/>
        </p:nvPicPr>
        <p:blipFill>
          <a:blip r:embed="rId2" cstate="print"/>
          <a:stretch>
            <a:fillRect/>
          </a:stretch>
        </p:blipFill>
        <p:spPr>
          <a:xfrm>
            <a:off x="5030470" y="1303020"/>
            <a:ext cx="3411855" cy="2107565"/>
          </a:xfrm>
          <a:prstGeom prst="roundRect">
            <a:avLst/>
          </a:prstGeom>
        </p:spPr>
      </p:pic>
      <p:pic>
        <p:nvPicPr>
          <p:cNvPr id="40" name="图片 39" descr="C:/Users/yyy/AppData/Local/Temp/picturecompress_20210905135253/output_1.pngoutput_1"/>
          <p:cNvPicPr>
            <a:picLocks noChangeAspect="1"/>
          </p:cNvPicPr>
          <p:nvPr/>
        </p:nvPicPr>
        <p:blipFill>
          <a:blip r:embed="rId3" cstate="print"/>
          <a:stretch>
            <a:fillRect/>
          </a:stretch>
        </p:blipFill>
        <p:spPr>
          <a:xfrm>
            <a:off x="5040630" y="3410585"/>
            <a:ext cx="3378200" cy="2124075"/>
          </a:xfrm>
          <a:prstGeom prst="roundRect">
            <a:avLst/>
          </a:prstGeom>
        </p:spPr>
      </p:pic>
      <p:pic>
        <p:nvPicPr>
          <p:cNvPr id="41" name="图片 40"/>
          <p:cNvPicPr>
            <a:picLocks noChangeAspect="1"/>
          </p:cNvPicPr>
          <p:nvPr/>
        </p:nvPicPr>
        <p:blipFill>
          <a:blip r:embed="rId4" cstate="print"/>
          <a:stretch>
            <a:fillRect/>
          </a:stretch>
        </p:blipFill>
        <p:spPr>
          <a:xfrm flipH="1">
            <a:off x="1115695" y="3429000"/>
            <a:ext cx="3643630" cy="2051050"/>
          </a:xfrm>
          <a:prstGeom prst="roundRect">
            <a:avLst/>
          </a:prstGeom>
        </p:spPr>
      </p:pic>
      <p:pic>
        <p:nvPicPr>
          <p:cNvPr id="12" name="图片 11" descr="logo2.png"/>
          <p:cNvPicPr>
            <a:picLocks noChangeAspect="1"/>
          </p:cNvPicPr>
          <p:nvPr/>
        </p:nvPicPr>
        <p:blipFill>
          <a:blip r:embed="rId5" cstate="print"/>
          <a:stretch>
            <a:fillRect/>
          </a:stretch>
        </p:blipFill>
        <p:spPr>
          <a:xfrm>
            <a:off x="0" y="44450"/>
            <a:ext cx="1579880" cy="1544955"/>
          </a:xfrm>
          <a:prstGeom prst="rect">
            <a:avLst/>
          </a:prstGeom>
        </p:spPr>
      </p:pic>
      <p:sp>
        <p:nvSpPr>
          <p:cNvPr id="6" name="Rectangle 19"/>
          <p:cNvSpPr/>
          <p:nvPr>
            <p:custDataLst>
              <p:tags r:id="rId6"/>
            </p:custDataLst>
          </p:nvPr>
        </p:nvSpPr>
        <p:spPr>
          <a:xfrm>
            <a:off x="2411730" y="548640"/>
            <a:ext cx="3609975" cy="269875"/>
          </a:xfrm>
          <a:prstGeom prst="rect">
            <a:avLst/>
          </a:prstGeom>
          <a:noFill/>
          <a:ln w="12700">
            <a:noFill/>
          </a:ln>
          <a:extLst>
            <a:ext uri="{909E8E84-426E-40DD-AFC4-6F175D3DCCD1}">
              <a14:hiddenFill xmlns:a14="http://schemas.microsoft.com/office/drawing/2010/main">
                <a:solidFill>
                  <a:schemeClr val="accent1"/>
                </a:solidFill>
              </a14:hiddenFill>
            </a:ext>
          </a:extLst>
        </p:spPr>
        <p:txBody>
          <a:bodyPr wrap="none" lIns="81246" tIns="40624" rIns="81246" bIns="40624" anchor="ctr" anchorCtr="0"/>
          <a:p>
            <a:r>
              <a:rPr lang="zh-CN" altLang="de-DE" sz="2800" b="1" dirty="0">
                <a:solidFill>
                  <a:srgbClr val="002060"/>
                </a:solidFill>
                <a:latin typeface="微软雅黑" panose="020B0503020204020204" charset="-122"/>
                <a:ea typeface="微软雅黑" panose="020B0503020204020204" charset="-122"/>
              </a:rPr>
              <a:t>实训场景实图</a:t>
            </a:r>
            <a:endParaRPr lang="zh-CN" altLang="de-DE" sz="2800" b="1" dirty="0">
              <a:solidFill>
                <a:srgbClr val="002060"/>
              </a:solidFill>
              <a:latin typeface="微软雅黑" panose="020B0503020204020204" charset="-122"/>
              <a:ea typeface="微软雅黑" panose="020B0503020204020204" charset="-122"/>
            </a:endParaRPr>
          </a:p>
        </p:txBody>
      </p:sp>
    </p:spTree>
    <p:custDataLst>
      <p:tags r:id="rId7"/>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alpha val="21000"/>
          </a:schemeClr>
        </a:solidFill>
        <a:effectLst/>
      </p:bgPr>
    </p:bg>
    <p:spTree>
      <p:nvGrpSpPr>
        <p:cNvPr id="1" name=""/>
        <p:cNvGrpSpPr/>
        <p:nvPr/>
      </p:nvGrpSpPr>
      <p:grpSpPr>
        <a:xfrm>
          <a:off x="0" y="0"/>
          <a:ext cx="0" cy="0"/>
          <a:chOff x="0" y="0"/>
          <a:chExt cx="0" cy="0"/>
        </a:xfrm>
      </p:grpSpPr>
      <p:sp>
        <p:nvSpPr>
          <p:cNvPr id="34" name="Rectangle 4"/>
          <p:cNvSpPr txBox="1"/>
          <p:nvPr/>
        </p:nvSpPr>
        <p:spPr>
          <a:xfrm>
            <a:off x="2557780" y="476250"/>
            <a:ext cx="4719320" cy="546100"/>
          </a:xfrm>
          <a:prstGeom prst="rect">
            <a:avLst/>
          </a:prstGeom>
          <a:noFill/>
          <a:ln w="9525">
            <a:noFill/>
          </a:ln>
        </p:spPr>
        <p:txBody>
          <a:bodyPr wrap="square" lIns="51408" tIns="25704" rIns="51408" bIns="25704" anchor="ctr" anchorCtr="0"/>
          <a:lstStyle/>
          <a:p>
            <a:pPr algn="l"/>
            <a:r>
              <a:rPr lang="zh-CN" altLang="zh-CN" sz="2400" b="1" dirty="0">
                <a:gradFill>
                  <a:gsLst>
                    <a:gs pos="0">
                      <a:srgbClr val="012D86"/>
                    </a:gs>
                    <a:gs pos="100000">
                      <a:srgbClr val="0E2557"/>
                    </a:gs>
                  </a:gsLst>
                  <a:lin scaled="0"/>
                </a:gradFill>
                <a:latin typeface="微软雅黑" panose="020B0503020204020204" charset="-122"/>
                <a:ea typeface="微软雅黑" panose="020B0503020204020204" charset="-122"/>
              </a:rPr>
              <a:t>理论授课实景</a:t>
            </a:r>
            <a:endParaRPr lang="zh-CN" altLang="zh-CN" sz="2400" b="1" dirty="0">
              <a:gradFill>
                <a:gsLst>
                  <a:gs pos="0">
                    <a:srgbClr val="012D86"/>
                  </a:gs>
                  <a:gs pos="100000">
                    <a:srgbClr val="0E2557"/>
                  </a:gs>
                </a:gsLst>
                <a:lin scaled="0"/>
              </a:gradFill>
              <a:latin typeface="微软雅黑" panose="020B0503020204020204" charset="-122"/>
              <a:ea typeface="微软雅黑" panose="020B0503020204020204" charset="-122"/>
            </a:endParaRPr>
          </a:p>
        </p:txBody>
      </p:sp>
      <p:pic>
        <p:nvPicPr>
          <p:cNvPr id="42" name="图片 25" descr="C:\Users\ADMINI~1\AppData\Local\Temp\WeChat Files\cffd630fde8002d3a48fa4daa442526.png"/>
          <p:cNvPicPr>
            <a:picLocks noChangeAspect="1" noChangeArrowheads="1"/>
          </p:cNvPicPr>
          <p:nvPr>
            <p:custDataLst>
              <p:tags r:id="rId1"/>
            </p:custDataLst>
          </p:nvPr>
        </p:nvPicPr>
        <p:blipFill>
          <a:blip r:embed="rId2" cstate="print"/>
          <a:srcRect/>
          <a:stretch>
            <a:fillRect/>
          </a:stretch>
        </p:blipFill>
        <p:spPr>
          <a:xfrm>
            <a:off x="1187450" y="1628775"/>
            <a:ext cx="7070090" cy="1847215"/>
          </a:xfrm>
          <a:prstGeom prst="roundRect">
            <a:avLst/>
          </a:prstGeom>
          <a:noFill/>
          <a:ln w="12700">
            <a:solidFill>
              <a:schemeClr val="accent1"/>
            </a:solidFill>
            <a:miter lim="800000"/>
            <a:headEnd/>
            <a:tailEnd/>
          </a:ln>
        </p:spPr>
      </p:pic>
      <p:pic>
        <p:nvPicPr>
          <p:cNvPr id="12" name="图片 11" descr="logo2.png"/>
          <p:cNvPicPr>
            <a:picLocks noChangeAspect="1"/>
          </p:cNvPicPr>
          <p:nvPr/>
        </p:nvPicPr>
        <p:blipFill>
          <a:blip r:embed="rId3" cstate="print"/>
          <a:stretch>
            <a:fillRect/>
          </a:stretch>
        </p:blipFill>
        <p:spPr>
          <a:xfrm>
            <a:off x="0" y="44450"/>
            <a:ext cx="1579880" cy="1544955"/>
          </a:xfrm>
          <a:prstGeom prst="rect">
            <a:avLst/>
          </a:prstGeom>
        </p:spPr>
      </p:pic>
      <p:pic>
        <p:nvPicPr>
          <p:cNvPr id="3" name="图片 2"/>
          <p:cNvPicPr>
            <a:picLocks noChangeAspect="1"/>
          </p:cNvPicPr>
          <p:nvPr/>
        </p:nvPicPr>
        <p:blipFill>
          <a:blip r:embed="rId4"/>
          <a:stretch>
            <a:fillRect/>
          </a:stretch>
        </p:blipFill>
        <p:spPr>
          <a:xfrm>
            <a:off x="1187450" y="3644900"/>
            <a:ext cx="3488690" cy="1807210"/>
          </a:xfrm>
          <a:prstGeom prst="roundRect">
            <a:avLst/>
          </a:prstGeom>
        </p:spPr>
      </p:pic>
      <p:pic>
        <p:nvPicPr>
          <p:cNvPr id="4" name="图片 3"/>
          <p:cNvPicPr>
            <a:picLocks noChangeAspect="1"/>
          </p:cNvPicPr>
          <p:nvPr/>
        </p:nvPicPr>
        <p:blipFill>
          <a:blip r:embed="rId5"/>
          <a:stretch>
            <a:fillRect/>
          </a:stretch>
        </p:blipFill>
        <p:spPr>
          <a:xfrm>
            <a:off x="4676140" y="3644900"/>
            <a:ext cx="3770630" cy="1807210"/>
          </a:xfrm>
          <a:prstGeom prst="roundRect">
            <a:avLst/>
          </a:prstGeom>
        </p:spPr>
      </p:pic>
    </p:spTree>
    <p:custDataLst>
      <p:tags r:id="rId6"/>
    </p:custDataLst>
  </p:cSld>
  <p:clrMapOvr>
    <a:masterClrMapping/>
  </p:clrMapOvr>
</p:sld>
</file>

<file path=ppt/tags/tag1.xml><?xml version="1.0" encoding="utf-8"?>
<p:tagLst xmlns:p="http://schemas.openxmlformats.org/presentationml/2006/main">
  <p:tag name="KSO_WM_TAG_VERSION" val="1.0"/>
  <p:tag name="KSO_WM_BEAUTIFY_FLAG" val="#wm#"/>
  <p:tag name="KSO_WM_UNIT_ID" val="_1*i*1"/>
  <p:tag name="KSO_WM_UNIT_HIGHLIGHT" val="0"/>
  <p:tag name="KSO_WM_UNIT_COMPATIBLE" val="0"/>
  <p:tag name="KSO_WM_UNIT_LAYERLEVEL" val="1"/>
  <p:tag name="KSO_WM_UNIT_DIAGRAM_ISNUMVISUAL" val="0"/>
  <p:tag name="KSO_WM_UNIT_DIAGRAM_ISREFERUNIT" val="0"/>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ID" val="_3*d*1"/>
  <p:tag name="KSO_WM_UNIT_LAYERLEVEL" val="1"/>
  <p:tag name="KSO_WM_TAG_VERSION" val="1.0"/>
  <p:tag name="KSO_WM_BEAUTIFY_FLAG" val="#wm#"/>
  <p:tag name="KSO_WM_UNIT_DIAGRAM_ISNUMVISUAL" val="0"/>
  <p:tag name="KSO_WM_UNIT_DIAGRAM_ISREFERUNIT" val="0"/>
  <p:tag name="KSO_WM_UNIT_VALUE" val="1901*1643"/>
  <p:tag name="KSO_WM_UNIT_TYPE" val="d"/>
  <p:tag name="KSO_WM_UNIT_INDEX" val="1"/>
</p:tagLst>
</file>

<file path=ppt/tags/tag100.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1.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2.xml><?xml version="1.0" encoding="utf-8"?>
<p:tagLst xmlns:p="http://schemas.openxmlformats.org/presentationml/2006/main">
  <p:tag name="KSO_WM_TAG_VERSION" val="1.0"/>
  <p:tag name="KSO_WM_BEAUTIFY_FLAG" val="#wm#"/>
  <p:tag name="KSO_WM_UNIT_ID" val="_17*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navigation"/>
</p:tagLst>
</file>

<file path=ppt/tags/tag103.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04.xml><?xml version="1.0" encoding="utf-8"?>
<p:tagLst xmlns:p="http://schemas.openxmlformats.org/presentationml/2006/main">
  <p:tag name="KSO_WM_TAG_VERSION" val="1.0"/>
  <p:tag name="KSO_WM_BEAUTIFY_FLAG" val="#wm#"/>
  <p:tag name="KSO_WM_UNIT_ID" val="_17*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navigation"/>
</p:tagLst>
</file>

<file path=ppt/tags/tag105.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6.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7.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8.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9.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ID" val="_3*γ*1"/>
  <p:tag name="KSO_WM_UNIT_LAYERLEVEL" val="1"/>
  <p:tag name="KSO_WM_TAG_VERSION" val="1.0"/>
  <p:tag name="KSO_WM_BEAUTIFY_FLAG" val="#wm#"/>
  <p:tag name="KSO_WM_UNIT_DIAGRAM_ISNUMVISUAL" val="0"/>
  <p:tag name="KSO_WM_UNIT_DIAGRAM_ISREFERUNIT" val="0"/>
  <p:tag name="KSO_WM_UNIT_TYPE" val="γ"/>
  <p:tag name="KSO_WM_UNIT_INDEX" val="1"/>
</p:tagLst>
</file>

<file path=ppt/tags/tag11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2.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14.xml><?xml version="1.0" encoding="utf-8"?>
<p:tagLst xmlns:p="http://schemas.openxmlformats.org/presentationml/2006/main">
  <p:tag name="KSO_WM_TAG_VERSION" val="1.0"/>
  <p:tag name="KSO_WM_BEAUTIFY_FLAG" val="#wm#"/>
  <p:tag name="KSO_WM_UNIT_ID" val="_18*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belt"/>
  <p:tag name="KSO_WM_SLIDE_BK_DARK_LIGHT" val="2"/>
</p:tagLst>
</file>

<file path=ppt/tags/tag115.xml><?xml version="1.0" encoding="utf-8"?>
<p:tagLst xmlns:p="http://schemas.openxmlformats.org/presentationml/2006/main">
  <p:tag name="KSO_WM_TAG_VERSION" val="1.0"/>
  <p:tag name="KSO_WM_BEAUTIFY_FLAG" val="#wm#"/>
  <p:tag name="KSO_WM_UNIT_ID" val="_18*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belt"/>
  <p:tag name="KSO_WM_SLIDE_BK_DARK_LIGHT" val="2"/>
</p:tagLst>
</file>

<file path=ppt/tags/tag11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1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1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1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xml><?xml version="1.0" encoding="utf-8"?>
<p:tagLst xmlns:p="http://schemas.openxmlformats.org/presentationml/2006/main">
  <p:tag name="KSO_WM_TAG_VERSION" val="1.0"/>
  <p:tag name="KSO_WM_BEAUTIFY_FLAG" val="#wm#"/>
  <p:tag name="KSO_WM_UNIT_TYPE" val="a"/>
  <p:tag name="KSO_WM_UNIT_INDEX" val="1"/>
  <p:tag name="KSO_WM_UNIT_LAYERLEVEL" val="1"/>
  <p:tag name="KSO_WM_UNIT_VALUE" val="12"/>
  <p:tag name="KSO_WM_UNIT_ISCONTENTSTITLE" val="0"/>
  <p:tag name="KSO_WM_UNIT_HIGHLIGHT" val="0"/>
  <p:tag name="KSO_WM_UNIT_COMPATIBLE" val="0"/>
  <p:tag name="KSO_WM_UNIT_PRESET_TEXT" val="目录"/>
  <p:tag name="KSO_WM_UNIT_ID" val="_3*a*1"/>
  <p:tag name="KSO_WM_UNIT_LINE_FORE_SCHEMECOLOR_INDEX" val="5"/>
  <p:tag name="KSO_WM_UNIT_LINE_FILL_TYPE" val="2"/>
  <p:tag name="KSO_WM_UNIT_TEXT_FILL_FORE_SCHEMECOLOR_INDEX" val="15"/>
  <p:tag name="KSO_WM_UNIT_TEXT_FILL_TYPE" val="1"/>
  <p:tag name="KSO_WM_UNIT_USESOURCEFORMAT_APPLY" val="1"/>
  <p:tag name="KSO_WM_UNIT_NOCLEAR" val="0"/>
  <p:tag name="KSO_WM_UNIT_DIAGRAM_ISNUMVISUAL" val="0"/>
  <p:tag name="KSO_WM_UNIT_DIAGRAM_ISREFERUNIT" val="0"/>
  <p:tag name="KSO_WM_UNIT_ISNUMDGMTITLE" val="0"/>
</p:tagLst>
</file>

<file path=ppt/tags/tag12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6580"/>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6580"/>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6.xml><?xml version="1.0" encoding="utf-8"?>
<p:tagLst xmlns:p="http://schemas.openxmlformats.org/presentationml/2006/main">
  <p:tag name="KSO_WM_TAG_VERSION" val="1.0"/>
  <p:tag name="KSO_WM_BEAUTIFY_FLAG" val="#wm#"/>
  <p:tag name="KSO_WM_COMBINE_RELATE_SLIDE_ID" val="background20185109_1"/>
  <p:tag name="KSO_WM_TEMPLATE_CATEGORY" val="custom"/>
  <p:tag name="KSO_WM_TEMPLATE_INDEX" val="20196580"/>
  <p:tag name="KSO_WM_TEMPLATE_SUBCATEGORY" val="0"/>
  <p:tag name="KSO_WM_TEMPLATE_THUMBS_INDEX" val="1、2、3、4、6、8、9、10、12、13"/>
  <p:tag name="KSO_WM_TEMPLATE_MASTER_TYPE" val="1"/>
  <p:tag name="KSO_WM_TEMPLATE_COLOR_TYPE" val="0"/>
</p:tagLst>
</file>

<file path=ppt/tags/tag127.xml><?xml version="1.0" encoding="utf-8"?>
<p:tagLst xmlns:p="http://schemas.openxmlformats.org/presentationml/2006/main">
  <p:tag name="KSO_WM_UNIT_HIGHLIGHT" val="0"/>
  <p:tag name="KSO_WM_UNIT_COMPATIBLE" val="0"/>
  <p:tag name="KSO_WM_UNIT_ID" val="_1*d*1"/>
  <p:tag name="KSO_WM_UNIT_LAYERLEVEL" val="1"/>
  <p:tag name="KSO_WM_TAG_VERSION" val="1.0"/>
  <p:tag name="KSO_WM_BEAUTIFY_FLAG" val="#wm#"/>
  <p:tag name="KSO_WM_UNIT_DIAGRAM_ISNUMVISUAL" val="0"/>
  <p:tag name="KSO_WM_UNIT_DIAGRAM_ISREFERUNIT" val="0"/>
  <p:tag name="KSO_WM_UNIT_VALUE" val="1901*1643"/>
  <p:tag name="KSO_WM_UNIT_TYPE" val="d"/>
  <p:tag name="KSO_WM_UNIT_INDEX" val="1"/>
</p:tagLst>
</file>

<file path=ppt/tags/tag128.xml><?xml version="1.0" encoding="utf-8"?>
<p:tagLst xmlns:p="http://schemas.openxmlformats.org/presentationml/2006/main">
  <p:tag name="KSO_WM_UNIT_HIGHLIGHT" val="0"/>
  <p:tag name="KSO_WM_UNIT_COMPATIBLE" val="0"/>
  <p:tag name="KSO_WM_UNIT_ID" val="_1*γ*1"/>
  <p:tag name="KSO_WM_UNIT_LAYERLEVEL" val="1"/>
  <p:tag name="KSO_WM_TAG_VERSION" val="1.0"/>
  <p:tag name="KSO_WM_BEAUTIFY_FLAG" val="#wm#"/>
  <p:tag name="KSO_WM_UNIT_DIAGRAM_ISNUMVISUAL" val="0"/>
  <p:tag name="KSO_WM_UNIT_DIAGRAM_ISREFERUNIT" val="0"/>
  <p:tag name="KSO_WM_UNIT_TYPE" val="γ"/>
  <p:tag name="KSO_WM_UNIT_INDEX" val="1"/>
</p:tagLst>
</file>

<file path=ppt/tags/tag129.xml><?xml version="1.0" encoding="utf-8"?>
<p:tagLst xmlns:p="http://schemas.openxmlformats.org/presentationml/2006/main">
  <p:tag name="KSO_WM_TAG_VERSION" val="1.0"/>
  <p:tag name="KSO_WM_BEAUTIFY_FLAG" val="#wm#"/>
  <p:tag name="KSO_WM_UNIT_ID" val="_1*i*1"/>
  <p:tag name="KSO_WM_UNIT_HIGHLIGHT" val="0"/>
  <p:tag name="KSO_WM_UNIT_COMPATIBLE" val="0"/>
  <p:tag name="KSO_WM_UNIT_LAYERLEVEL" val="1"/>
  <p:tag name="KSO_WM_UNIT_DIAGRAM_ISNUMVISUAL" val="0"/>
  <p:tag name="KSO_WM_UNIT_DIAGRAM_ISREFERUNIT" val="0"/>
  <p:tag name="KSO_WM_UNIT_TYPE" val="i"/>
  <p:tag name="KSO_WM_UNIT_INDEX"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ID" val="_1*i*1"/>
  <p:tag name="KSO_WM_UNIT_LAYERLEVEL" val="1"/>
  <p:tag name="KSO_WM_TAG_VERSION" val="1.0"/>
  <p:tag name="KSO_WM_BEAUTIFY_FLAG" val="#wm#"/>
  <p:tag name="KSO_WM_UNIT_TYPE" val="i"/>
  <p:tag name="KSO_WM_UNIT_INDEX" val="1"/>
  <p:tag name="KSO_WM_UNIT_DIAGRAM_ISNUMVISUAL" val="0"/>
  <p:tag name="KSO_WM_UNIT_DIAGRAM_ISREFERUNIT" val="0"/>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ID" val="_3*d*1"/>
  <p:tag name="KSO_WM_UNIT_LAYERLEVEL" val="1"/>
  <p:tag name="KSO_WM_TAG_VERSION" val="1.0"/>
  <p:tag name="KSO_WM_BEAUTIFY_FLAG" val="#wm#"/>
  <p:tag name="KSO_WM_UNIT_DIAGRAM_ISNUMVISUAL" val="0"/>
  <p:tag name="KSO_WM_UNIT_DIAGRAM_ISREFERUNIT" val="0"/>
  <p:tag name="KSO_WM_UNIT_VALUE" val="1901*1643"/>
  <p:tag name="KSO_WM_UNIT_TYPE" val="d"/>
  <p:tag name="KSO_WM_UNIT_INDEX" val="1"/>
</p:tagLst>
</file>

<file path=ppt/tags/tag142.xml><?xml version="1.0" encoding="utf-8"?>
<p:tagLst xmlns:p="http://schemas.openxmlformats.org/presentationml/2006/main">
  <p:tag name="KSO_WM_UNIT_HIGHLIGHT" val="0"/>
  <p:tag name="KSO_WM_UNIT_COMPATIBLE" val="0"/>
  <p:tag name="KSO_WM_UNIT_ID" val="_3*γ*1"/>
  <p:tag name="KSO_WM_UNIT_LAYERLEVEL" val="1"/>
  <p:tag name="KSO_WM_TAG_VERSION" val="1.0"/>
  <p:tag name="KSO_WM_BEAUTIFY_FLAG" val="#wm#"/>
  <p:tag name="KSO_WM_UNIT_DIAGRAM_ISNUMVISUAL" val="0"/>
  <p:tag name="KSO_WM_UNIT_DIAGRAM_ISREFERUNIT" val="0"/>
  <p:tag name="KSO_WM_UNIT_TYPE" val="γ"/>
  <p:tag name="KSO_WM_UNIT_INDEX" val="1"/>
</p:tagLst>
</file>

<file path=ppt/tags/tag143.xml><?xml version="1.0" encoding="utf-8"?>
<p:tagLst xmlns:p="http://schemas.openxmlformats.org/presentationml/2006/main">
  <p:tag name="KSO_WM_TAG_VERSION" val="1.0"/>
  <p:tag name="KSO_WM_BEAUTIFY_FLAG" val="#wm#"/>
  <p:tag name="KSO_WM_UNIT_TYPE" val="a"/>
  <p:tag name="KSO_WM_UNIT_INDEX" val="1"/>
  <p:tag name="KSO_WM_UNIT_LAYERLEVEL" val="1"/>
  <p:tag name="KSO_WM_UNIT_VALUE" val="12"/>
  <p:tag name="KSO_WM_UNIT_ISCONTENTSTITLE" val="0"/>
  <p:tag name="KSO_WM_UNIT_HIGHLIGHT" val="0"/>
  <p:tag name="KSO_WM_UNIT_COMPATIBLE" val="0"/>
  <p:tag name="KSO_WM_UNIT_PRESET_TEXT" val="目录"/>
  <p:tag name="KSO_WM_UNIT_ID" val="_3*a*1"/>
  <p:tag name="KSO_WM_UNIT_LINE_FORE_SCHEMECOLOR_INDEX" val="5"/>
  <p:tag name="KSO_WM_UNIT_LINE_FILL_TYPE" val="2"/>
  <p:tag name="KSO_WM_UNIT_TEXT_FILL_FORE_SCHEMECOLOR_INDEX" val="15"/>
  <p:tag name="KSO_WM_UNIT_TEXT_FILL_TYPE" val="1"/>
  <p:tag name="KSO_WM_UNIT_USESOURCEFORMAT_APPLY" val="1"/>
  <p:tag name="KSO_WM_UNIT_NOCLEAR" val="0"/>
  <p:tag name="KSO_WM_UNIT_DIAGRAM_ISNUMVISUAL" val="0"/>
  <p:tag name="KSO_WM_UNIT_DIAGRAM_ISREFERUNIT" val="0"/>
  <p:tag name="KSO_WM_UNIT_ISNUMDGMTITLE" val="0"/>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ID" val="_11*i*2"/>
  <p:tag name="KSO_WM_UNIT_LAYERLEVEL" val="1"/>
  <p:tag name="KSO_WM_TAG_VERSION" val="1.0"/>
  <p:tag name="KSO_WM_BEAUTIFY_FLAG" val="#wm#"/>
  <p:tag name="KSO_WM_UNIT_TYPE" val="i"/>
  <p:tag name="KSO_WM_UNIT_INDEX" val="2"/>
  <p:tag name="KSO_WM_UNIT_DIAGRAM_ISNUMVISUAL" val="0"/>
  <p:tag name="KSO_WM_UNIT_DIAGRAM_ISREFERUNIT" val="0"/>
</p:tagLst>
</file>

<file path=ppt/tags/tag193.xml><?xml version="1.0" encoding="utf-8"?>
<p:tagLst xmlns:p="http://schemas.openxmlformats.org/presentationml/2006/main">
  <p:tag name="KSO_WM_TAG_VERSION" val="1.0"/>
  <p:tag name="KSO_WM_BEAUTIFY_FLAG" val="#wm#"/>
  <p:tag name="KSO_WM_UNIT_ID" val="_12*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general"/>
</p:tagLst>
</file>

<file path=ppt/tags/tag19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198.xml><?xml version="1.0" encoding="utf-8"?>
<p:tagLst xmlns:p="http://schemas.openxmlformats.org/presentationml/2006/main">
  <p:tag name="KSO_WM_TAG_VERSION" val="1.0"/>
  <p:tag name="KSO_WM_BEAUTIFY_FLAG" val="#wm#"/>
  <p:tag name="KSO_WM_UNIT_ID" val="_13*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frame"/>
</p:tagLst>
</file>

<file path=ppt/tags/tag199.xml><?xml version="1.0" encoding="utf-8"?>
<p:tagLst xmlns:p="http://schemas.openxmlformats.org/presentationml/2006/main">
  <p:tag name="KSO_WM_TAG_VERSION" val="1.0"/>
  <p:tag name="KSO_WM_BEAUTIFY_FLAG" val="#wm#"/>
  <p:tag name="KSO_WM_UNIT_ID" val="_13*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frame"/>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201.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02.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03.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04.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05.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06.xml><?xml version="1.0" encoding="utf-8"?>
<p:tagLst xmlns:p="http://schemas.openxmlformats.org/presentationml/2006/main">
  <p:tag name="KSO_WM_TAG_VERSION" val="1.0"/>
  <p:tag name="KSO_WM_BEAUTIFY_FLAG" val="#wm#"/>
  <p:tag name="KSO_WM_UNIT_ID" val="_14*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leftRight"/>
</p:tagLst>
</file>

<file path=ppt/tags/tag207.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08.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09.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11.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12.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1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14.xml><?xml version="1.0" encoding="utf-8"?>
<p:tagLst xmlns:p="http://schemas.openxmlformats.org/presentationml/2006/main">
  <p:tag name="KSO_WM_TAG_VERSION" val="1.0"/>
  <p:tag name="KSO_WM_BEAUTIFY_FLAG" val="#wm#"/>
  <p:tag name="KSO_WM_UNIT_ID" val="_15*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topBottom"/>
</p:tagLst>
</file>

<file path=ppt/tags/tag215.xml><?xml version="1.0" encoding="utf-8"?>
<p:tagLst xmlns:p="http://schemas.openxmlformats.org/presentationml/2006/main">
  <p:tag name="KSO_WM_TAG_VERSION" val="1.0"/>
  <p:tag name="KSO_WM_BEAUTIFY_FLAG" val="#wm#"/>
  <p:tag name="KSO_WM_UNIT_ID" val="_15*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topBottom"/>
</p:tagLst>
</file>

<file path=ppt/tags/tag216.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17.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8.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21.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22.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23.xml><?xml version="1.0" encoding="utf-8"?>
<p:tagLst xmlns:p="http://schemas.openxmlformats.org/presentationml/2006/main">
  <p:tag name="KSO_WM_TAG_VERSION" val="1.0"/>
  <p:tag name="KSO_WM_BEAUTIFY_FLAG" val="#wm#"/>
  <p:tag name="KSO_WM_UNIT_ID" val="_16*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bottomTop"/>
</p:tagLst>
</file>

<file path=ppt/tags/tag22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2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6.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7.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8.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9.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31.xml><?xml version="1.0" encoding="utf-8"?>
<p:tagLst xmlns:p="http://schemas.openxmlformats.org/presentationml/2006/main">
  <p:tag name="KSO_WM_TAG_VERSION" val="1.0"/>
  <p:tag name="KSO_WM_BEAUTIFY_FLAG" val="#wm#"/>
  <p:tag name="KSO_WM_UNIT_ID" val="_17*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navigation"/>
</p:tagLst>
</file>

<file path=ppt/tags/tag232.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33.xml><?xml version="1.0" encoding="utf-8"?>
<p:tagLst xmlns:p="http://schemas.openxmlformats.org/presentationml/2006/main">
  <p:tag name="KSO_WM_TAG_VERSION" val="1.0"/>
  <p:tag name="KSO_WM_BEAUTIFY_FLAG" val="#wm#"/>
  <p:tag name="KSO_WM_UNIT_ID" val="_17*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navigation"/>
</p:tagLst>
</file>

<file path=ppt/tags/tag234.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5.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6.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7.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8.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9.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4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4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43.xml><?xml version="1.0" encoding="utf-8"?>
<p:tagLst xmlns:p="http://schemas.openxmlformats.org/presentationml/2006/main">
  <p:tag name="KSO_WM_TAG_VERSION" val="1.0"/>
  <p:tag name="KSO_WM_BEAUTIFY_FLAG" val="#wm#"/>
  <p:tag name="KSO_WM_UNIT_ID" val="_18*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belt"/>
  <p:tag name="KSO_WM_SLIDE_BK_DARK_LIGHT" val="2"/>
</p:tagLst>
</file>

<file path=ppt/tags/tag244.xml><?xml version="1.0" encoding="utf-8"?>
<p:tagLst xmlns:p="http://schemas.openxmlformats.org/presentationml/2006/main">
  <p:tag name="KSO_WM_TAG_VERSION" val="1.0"/>
  <p:tag name="KSO_WM_BEAUTIFY_FLAG" val="#wm#"/>
  <p:tag name="KSO_WM_UNIT_ID" val="_18*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belt"/>
  <p:tag name="KSO_WM_SLIDE_BK_DARK_LIGHT" val="2"/>
</p:tagLst>
</file>

<file path=ppt/tags/tag24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6580"/>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6580"/>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5.xml><?xml version="1.0" encoding="utf-8"?>
<p:tagLst xmlns:p="http://schemas.openxmlformats.org/presentationml/2006/main">
  <p:tag name="KSO_WM_TAG_VERSION" val="1.0"/>
  <p:tag name="KSO_WM_BEAUTIFY_FLAG" val="#wm#"/>
  <p:tag name="KSO_WM_COMBINE_RELATE_SLIDE_ID" val="background20185109_1"/>
  <p:tag name="KSO_WM_TEMPLATE_CATEGORY" val="custom"/>
  <p:tag name="KSO_WM_TEMPLATE_INDEX" val="20196580"/>
  <p:tag name="KSO_WM_TEMPLATE_SUBCATEGORY" val="0"/>
  <p:tag name="KSO_WM_TEMPLATE_THUMBS_INDEX" val="1、2、3、4、6、8、9、10、12、13"/>
  <p:tag name="KSO_WM_TEMPLATE_MASTER_TYPE" val="1"/>
  <p:tag name="KSO_WM_TEMPLATE_COLOR_TYPE" val="0"/>
</p:tagLst>
</file>

<file path=ppt/tags/tag256.xml><?xml version="1.0" encoding="utf-8"?>
<p:tagLst xmlns:p="http://schemas.openxmlformats.org/presentationml/2006/main">
  <p:tag name="KSO_WM_UNIT_HIGHLIGHT" val="0"/>
  <p:tag name="KSO_WM_UNIT_COMPATIBLE" val="0"/>
  <p:tag name="KSO_WM_UNIT_ID" val="_1*d*1"/>
  <p:tag name="KSO_WM_UNIT_LAYERLEVEL" val="1"/>
  <p:tag name="KSO_WM_TAG_VERSION" val="1.0"/>
  <p:tag name="KSO_WM_BEAUTIFY_FLAG" val="#wm#"/>
  <p:tag name="KSO_WM_UNIT_DIAGRAM_ISNUMVISUAL" val="0"/>
  <p:tag name="KSO_WM_UNIT_DIAGRAM_ISREFERUNIT" val="0"/>
  <p:tag name="KSO_WM_UNIT_VALUE" val="1901*1643"/>
  <p:tag name="KSO_WM_UNIT_TYPE" val="d"/>
  <p:tag name="KSO_WM_UNIT_INDEX" val="1"/>
</p:tagLst>
</file>

<file path=ppt/tags/tag257.xml><?xml version="1.0" encoding="utf-8"?>
<p:tagLst xmlns:p="http://schemas.openxmlformats.org/presentationml/2006/main">
  <p:tag name="KSO_WM_UNIT_HIGHLIGHT" val="0"/>
  <p:tag name="KSO_WM_UNIT_COMPATIBLE" val="0"/>
  <p:tag name="KSO_WM_UNIT_ID" val="_1*γ*1"/>
  <p:tag name="KSO_WM_UNIT_LAYERLEVEL" val="1"/>
  <p:tag name="KSO_WM_TAG_VERSION" val="1.0"/>
  <p:tag name="KSO_WM_BEAUTIFY_FLAG" val="#wm#"/>
  <p:tag name="KSO_WM_UNIT_DIAGRAM_ISNUMVISUAL" val="0"/>
  <p:tag name="KSO_WM_UNIT_DIAGRAM_ISREFERUNIT" val="0"/>
  <p:tag name="KSO_WM_UNIT_TYPE" val="γ"/>
  <p:tag name="KSO_WM_UNIT_INDEX" val="1"/>
</p:tagLst>
</file>

<file path=ppt/tags/tag258.xml><?xml version="1.0" encoding="utf-8"?>
<p:tagLst xmlns:p="http://schemas.openxmlformats.org/presentationml/2006/main">
  <p:tag name="KSO_WM_TAG_VERSION" val="1.0"/>
  <p:tag name="KSO_WM_BEAUTIFY_FLAG" val="#wm#"/>
  <p:tag name="KSO_WM_UNIT_ID" val="_1*i*1"/>
  <p:tag name="KSO_WM_UNIT_HIGHLIGHT" val="0"/>
  <p:tag name="KSO_WM_UNIT_COMPATIBLE" val="0"/>
  <p:tag name="KSO_WM_UNIT_LAYERLEVEL" val="1"/>
  <p:tag name="KSO_WM_UNIT_DIAGRAM_ISNUMVISUAL" val="0"/>
  <p:tag name="KSO_WM_UNIT_DIAGRAM_ISREFERUNIT" val="0"/>
  <p:tag name="KSO_WM_UNIT_TYPE" val="i"/>
  <p:tag name="KSO_WM_UNIT_INDEX" val="1"/>
</p:tagLst>
</file>

<file path=ppt/tags/tag259.xml><?xml version="1.0" encoding="utf-8"?>
<p:tagLst xmlns:p="http://schemas.openxmlformats.org/presentationml/2006/main">
  <p:tag name="KSO_WM_UNIT_HIGHLIGHT" val="0"/>
  <p:tag name="KSO_WM_UNIT_COMPATIBLE" val="0"/>
  <p:tag name="KSO_WM_UNIT_ID" val="_1*i*1"/>
  <p:tag name="KSO_WM_UNIT_LAYERLEVEL" val="1"/>
  <p:tag name="KSO_WM_TAG_VERSION" val="1.0"/>
  <p:tag name="KSO_WM_BEAUTIFY_FLAG" val="#wm#"/>
  <p:tag name="KSO_WM_UNIT_TYPE" val="i"/>
  <p:tag name="KSO_WM_UNIT_INDEX" val="1"/>
  <p:tag name="KSO_WM_UNIT_DIAGRAM_ISNUMVISUAL" val="0"/>
  <p:tag name="KSO_WM_UNIT_DIAGRAM_ISREFERUNIT" val="0"/>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TAG_VERSION" val="1.0"/>
  <p:tag name="KSO_WM_BEAUTIFY_FLAG" val="#wm#"/>
  <p:tag name="KSO_WM_UNIT_TYPE" val="a"/>
  <p:tag name="KSO_WM_UNIT_INDEX" val="1"/>
  <p:tag name="KSO_WM_UNIT_LAYERLEVEL" val="1"/>
  <p:tag name="KSO_WM_UNIT_VALUE" val="12"/>
  <p:tag name="KSO_WM_UNIT_ISCONTENTSTITLE" val="0"/>
  <p:tag name="KSO_WM_UNIT_HIGHLIGHT" val="0"/>
  <p:tag name="KSO_WM_UNIT_COMPATIBLE" val="0"/>
  <p:tag name="KSO_WM_UNIT_PRESET_TEXT" val="目录"/>
  <p:tag name="KSO_WM_UNIT_ID" val="_3*a*1"/>
  <p:tag name="KSO_WM_UNIT_LINE_FORE_SCHEMECOLOR_INDEX" val="5"/>
  <p:tag name="KSO_WM_UNIT_LINE_FILL_TYPE" val="2"/>
  <p:tag name="KSO_WM_UNIT_TEXT_FILL_FORE_SCHEMECOLOR_INDEX" val="15"/>
  <p:tag name="KSO_WM_UNIT_TEXT_FILL_TYPE" val="1"/>
  <p:tag name="KSO_WM_UNIT_USESOURCEFORMAT_APPLY" val="1"/>
  <p:tag name="KSO_WM_UNIT_NOCLEAR" val="0"/>
  <p:tag name="KSO_WM_UNIT_DIAGRAM_ISNUMVISUAL" val="0"/>
  <p:tag name="KSO_WM_UNIT_DIAGRAM_ISREFERUNIT" val="0"/>
  <p:tag name="KSO_WM_UNIT_ISNUMDGMTITLE" val="0"/>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9.xml><?xml version="1.0" encoding="utf-8"?>
<p:tagLst xmlns:p="http://schemas.openxmlformats.org/presentationml/2006/main">
  <p:tag name="KSO_WM_UNIT_HIGHLIGHT" val="0"/>
  <p:tag name="KSO_WM_UNIT_COMPATIBLE" val="0"/>
  <p:tag name="KSO_WM_UNIT_ID" val="_3*γ*1"/>
  <p:tag name="KSO_WM_UNIT_LAYERLEVEL" val="1"/>
  <p:tag name="KSO_WM_TAG_VERSION" val="1.0"/>
  <p:tag name="KSO_WM_BEAUTIFY_FLAG" val="#wm#"/>
  <p:tag name="KSO_WM_UNIT_DIAGRAM_ISNUMVISUAL" val="0"/>
  <p:tag name="KSO_WM_UNIT_DIAGRAM_ISREFERUNIT" val="0"/>
  <p:tag name="KSO_WM_UNIT_TYPE" val="γ"/>
  <p:tag name="KSO_WM_UNIT_INDEX"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6.xml><?xml version="1.0" encoding="utf-8"?>
<p:tagLst xmlns:p="http://schemas.openxmlformats.org/presentationml/2006/main">
  <p:tag name="KSO_WM_UNIT_HIGHLIGHT" val="0"/>
  <p:tag name="KSO_WM_UNIT_COMPATIBLE" val="0"/>
  <p:tag name="KSO_WM_UNIT_ID" val="_11*i*1"/>
  <p:tag name="KSO_WM_UNIT_LAYERLEVEL" val="1"/>
  <p:tag name="KSO_WM_TAG_VERSION" val="1.0"/>
  <p:tag name="KSO_WM_BEAUTIFY_FLAG" val="#wm#"/>
  <p:tag name="KSO_WM_UNIT_TYPE" val="i"/>
  <p:tag name="KSO_WM_UNIT_INDEX" val="1"/>
  <p:tag name="KSO_WM_UNIT_DIAGRAM_ISNUMVISUAL" val="0"/>
  <p:tag name="KSO_WM_UNIT_DIAGRAM_ISREFERUNIT" val="0"/>
</p:tagLst>
</file>

<file path=ppt/tags/tag317.xml><?xml version="1.0" encoding="utf-8"?>
<p:tagLst xmlns:p="http://schemas.openxmlformats.org/presentationml/2006/main">
  <p:tag name="KSO_WM_UNIT_HIGHLIGHT" val="0"/>
  <p:tag name="KSO_WM_UNIT_COMPATIBLE" val="0"/>
  <p:tag name="KSO_WM_UNIT_ID" val="_11*i*2"/>
  <p:tag name="KSO_WM_UNIT_LAYERLEVEL" val="1"/>
  <p:tag name="KSO_WM_TAG_VERSION" val="1.0"/>
  <p:tag name="KSO_WM_BEAUTIFY_FLAG" val="#wm#"/>
  <p:tag name="KSO_WM_UNIT_TYPE" val="i"/>
  <p:tag name="KSO_WM_UNIT_INDEX" val="2"/>
  <p:tag name="KSO_WM_UNIT_DIAGRAM_ISNUMVISUAL" val="0"/>
  <p:tag name="KSO_WM_UNIT_DIAGRAM_ISREFERUNIT" val="0"/>
</p:tagLst>
</file>

<file path=ppt/tags/tag318.xml><?xml version="1.0" encoding="utf-8"?>
<p:tagLst xmlns:p="http://schemas.openxmlformats.org/presentationml/2006/main">
  <p:tag name="KSO_WM_TAG_VERSION" val="1.0"/>
  <p:tag name="KSO_WM_BEAUTIFY_FLAG" val="#wm#"/>
  <p:tag name="KSO_WM_UNIT_ID" val="_11*i*3"/>
  <p:tag name="KSO_WM_UNIT_HIGHLIGHT" val="0"/>
  <p:tag name="KSO_WM_UNIT_COMPATIBLE" val="0"/>
  <p:tag name="KSO_WM_UNIT_LAYERLEVEL" val="1"/>
  <p:tag name="KSO_WM_UNIT_TYPE" val="i"/>
  <p:tag name="KSO_WM_UNIT_INDEX" val="3"/>
  <p:tag name="KSO_WM_UNIT_DIAGRAM_ISNUMVISUAL" val="0"/>
  <p:tag name="KSO_WM_UNIT_DIAGRAM_ISREFERUNIT" val="0"/>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3.xml><?xml version="1.0" encoding="utf-8"?>
<p:tagLst xmlns:p="http://schemas.openxmlformats.org/presentationml/2006/main">
  <p:tag name="KSO_WM_TAG_VERSION" val="1.0"/>
  <p:tag name="KSO_WM_BEAUTIFY_FLAG" val="#wm#"/>
  <p:tag name="KSO_WM_UNIT_ID" val="_12*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general"/>
</p:tagLst>
</file>

<file path=ppt/tags/tag32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328.xml><?xml version="1.0" encoding="utf-8"?>
<p:tagLst xmlns:p="http://schemas.openxmlformats.org/presentationml/2006/main">
  <p:tag name="KSO_WM_TAG_VERSION" val="1.0"/>
  <p:tag name="KSO_WM_BEAUTIFY_FLAG" val="#wm#"/>
  <p:tag name="KSO_WM_UNIT_ID" val="_13*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frame"/>
</p:tagLst>
</file>

<file path=ppt/tags/tag329.xml><?xml version="1.0" encoding="utf-8"?>
<p:tagLst xmlns:p="http://schemas.openxmlformats.org/presentationml/2006/main">
  <p:tag name="KSO_WM_TAG_VERSION" val="1.0"/>
  <p:tag name="KSO_WM_BEAUTIFY_FLAG" val="#wm#"/>
  <p:tag name="KSO_WM_UNIT_ID" val="_13*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frame"/>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331.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32.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33.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34.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35.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36.xml><?xml version="1.0" encoding="utf-8"?>
<p:tagLst xmlns:p="http://schemas.openxmlformats.org/presentationml/2006/main">
  <p:tag name="KSO_WM_TAG_VERSION" val="1.0"/>
  <p:tag name="KSO_WM_BEAUTIFY_FLAG" val="#wm#"/>
  <p:tag name="KSO_WM_UNIT_ID" val="_14*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leftRight"/>
</p:tagLst>
</file>

<file path=ppt/tags/tag337.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38.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39.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41.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42.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4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44.xml><?xml version="1.0" encoding="utf-8"?>
<p:tagLst xmlns:p="http://schemas.openxmlformats.org/presentationml/2006/main">
  <p:tag name="KSO_WM_TAG_VERSION" val="1.0"/>
  <p:tag name="KSO_WM_BEAUTIFY_FLAG" val="#wm#"/>
  <p:tag name="KSO_WM_UNIT_ID" val="_15*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topBottom"/>
</p:tagLst>
</file>

<file path=ppt/tags/tag345.xml><?xml version="1.0" encoding="utf-8"?>
<p:tagLst xmlns:p="http://schemas.openxmlformats.org/presentationml/2006/main">
  <p:tag name="KSO_WM_TAG_VERSION" val="1.0"/>
  <p:tag name="KSO_WM_BEAUTIFY_FLAG" val="#wm#"/>
  <p:tag name="KSO_WM_UNIT_ID" val="_15*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topBottom"/>
</p:tagLst>
</file>

<file path=ppt/tags/tag346.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47.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48.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4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51.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52.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53.xml><?xml version="1.0" encoding="utf-8"?>
<p:tagLst xmlns:p="http://schemas.openxmlformats.org/presentationml/2006/main">
  <p:tag name="KSO_WM_TAG_VERSION" val="1.0"/>
  <p:tag name="KSO_WM_BEAUTIFY_FLAG" val="#wm#"/>
  <p:tag name="KSO_WM_UNIT_ID" val="_16*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bottomTop"/>
</p:tagLst>
</file>

<file path=ppt/tags/tag35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5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56.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57.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58.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59.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0.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61.xml><?xml version="1.0" encoding="utf-8"?>
<p:tagLst xmlns:p="http://schemas.openxmlformats.org/presentationml/2006/main">
  <p:tag name="KSO_WM_TAG_VERSION" val="1.0"/>
  <p:tag name="KSO_WM_BEAUTIFY_FLAG" val="#wm#"/>
  <p:tag name="KSO_WM_UNIT_ID" val="_17*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navigation"/>
</p:tagLst>
</file>

<file path=ppt/tags/tag362.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63.xml><?xml version="1.0" encoding="utf-8"?>
<p:tagLst xmlns:p="http://schemas.openxmlformats.org/presentationml/2006/main">
  <p:tag name="KSO_WM_TAG_VERSION" val="1.0"/>
  <p:tag name="KSO_WM_BEAUTIFY_FLAG" val="#wm#"/>
  <p:tag name="KSO_WM_UNIT_ID" val="_17*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navigation"/>
</p:tagLst>
</file>

<file path=ppt/tags/tag364.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5.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6.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7.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8.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9.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7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7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73.xml><?xml version="1.0" encoding="utf-8"?>
<p:tagLst xmlns:p="http://schemas.openxmlformats.org/presentationml/2006/main">
  <p:tag name="KSO_WM_TAG_VERSION" val="1.0"/>
  <p:tag name="KSO_WM_BEAUTIFY_FLAG" val="#wm#"/>
  <p:tag name="KSO_WM_UNIT_ID" val="_18*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belt"/>
  <p:tag name="KSO_WM_SLIDE_BK_DARK_LIGHT" val="2"/>
</p:tagLst>
</file>

<file path=ppt/tags/tag374.xml><?xml version="1.0" encoding="utf-8"?>
<p:tagLst xmlns:p="http://schemas.openxmlformats.org/presentationml/2006/main">
  <p:tag name="KSO_WM_TAG_VERSION" val="1.0"/>
  <p:tag name="KSO_WM_BEAUTIFY_FLAG" val="#wm#"/>
  <p:tag name="KSO_WM_UNIT_ID" val="_18*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belt"/>
  <p:tag name="KSO_WM_SLIDE_BK_DARK_LIGHT" val="2"/>
</p:tagLst>
</file>

<file path=ppt/tags/tag37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6580"/>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6580"/>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5.xml><?xml version="1.0" encoding="utf-8"?>
<p:tagLst xmlns:p="http://schemas.openxmlformats.org/presentationml/2006/main">
  <p:tag name="KSO_WM_TAG_VERSION" val="1.0"/>
  <p:tag name="KSO_WM_BEAUTIFY_FLAG" val="#wm#"/>
  <p:tag name="KSO_WM_COMBINE_RELATE_SLIDE_ID" val="background20185109_1"/>
  <p:tag name="KSO_WM_TEMPLATE_CATEGORY" val="custom"/>
  <p:tag name="KSO_WM_TEMPLATE_INDEX" val="20196580"/>
  <p:tag name="KSO_WM_TEMPLATE_SUBCATEGORY" val="0"/>
  <p:tag name="KSO_WM_TEMPLATE_THUMBS_INDEX" val="1、2、3、4、6、8、9、10、12、13"/>
  <p:tag name="KSO_WM_TEMPLATE_MASTER_TYPE" val="1"/>
  <p:tag name="KSO_WM_TEMPLATE_COLOR_TYPE" val="0"/>
</p:tagLst>
</file>

<file path=ppt/tags/tag386.xml><?xml version="1.0" encoding="utf-8"?>
<p:tagLst xmlns:p="http://schemas.openxmlformats.org/presentationml/2006/main">
  <p:tag name="KSO_WM_TEMPLATE_CATEGORY" val="custom"/>
  <p:tag name="KSO_WM_TEMPLATE_INDEX" val="20196580"/>
  <p:tag name="KSO_WM_UNIT_LAYERLEVEL" val="1"/>
  <p:tag name="KSO_WM_UNIT_VALUE" val="9"/>
  <p:tag name="KSO_WM_UNIT_ISCONTENTSTITLE" val="0"/>
  <p:tag name="KSO_WM_UNIT_HIGHLIGHT" val="0"/>
  <p:tag name="KSO_WM_UNIT_COMPATIBLE" val="0"/>
  <p:tag name="KSO_WM_BEAUTIFY_FLAG" val="#wm#"/>
  <p:tag name="KSO_WM_TAG_VERSION" val="1.0"/>
  <p:tag name="KSO_WM_UNIT_ID" val="custom20196580_1*a*1"/>
  <p:tag name="KSO_WM_UNIT_NOCLEAR" val="0"/>
  <p:tag name="KSO_WM_UNIT_DIAGRAM_ISNUMVISUAL" val="0"/>
  <p:tag name="KSO_WM_UNIT_DIAGRAM_ISREFERUNIT" val="0"/>
  <p:tag name="KSO_WM_UNIT_PRESET_TEXT" val="单击此处添加标题"/>
  <p:tag name="KSO_WM_UNIT_TYPE" val="a"/>
  <p:tag name="KSO_WM_UNIT_INDEX" val="1"/>
  <p:tag name="KSO_WM_UNIT_ISNUMDGMTITLE" val="0"/>
</p:tagLst>
</file>

<file path=ppt/tags/tag387.xml><?xml version="1.0" encoding="utf-8"?>
<p:tagLst xmlns:p="http://schemas.openxmlformats.org/presentationml/2006/main">
  <p:tag name="KSO_WM_TAG_VERSION" val="1.0"/>
  <p:tag name="KSO_WM_SLIDE_ITEM_CNT" val="0"/>
  <p:tag name="KSO_WM_SLIDE_LAYOUT" val="a_b_f_k"/>
  <p:tag name="KSO_WM_SLIDE_LAYOUT_CNT" val="1_1_1_1"/>
  <p:tag name="KSO_WM_SLIDE_TYPE" val="title"/>
  <p:tag name="KSO_WM_SLIDE_SUBTYPE" val="picTxt"/>
  <p:tag name="KSO_WM_BEAUTIFY_FLAG" val="#wm#"/>
  <p:tag name="KSO_WM_COMBINE_RELATE_SLIDE_ID" val="background20185109_1"/>
  <p:tag name="KSO_WM_TEMPLATE_CATEGORY" val="custom"/>
  <p:tag name="KSO_WM_TEMPLATE_INDEX" val="20196580"/>
  <p:tag name="KSO_WM_SLIDE_ID" val="custom20196580_1"/>
  <p:tag name="KSO_WM_SLIDE_INDEX" val="1"/>
  <p:tag name="KSO_WM_TEMPLATE_SUBCATEGORY" val="0"/>
  <p:tag name="KSO_WM_TEMPLATE_THUMBS_INDEX" val="1、2、3、4、6、8、9、10、12、13、17"/>
  <p:tag name="KSO_WM_TEMPLATE_MASTER_TYPE" val="1"/>
  <p:tag name="KSO_WM_TEMPLATE_COLOR_TYPE" val="0"/>
</p:tagLst>
</file>

<file path=ppt/tags/tag388.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38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0.xml><?xml version="1.0" encoding="utf-8"?>
<p:tagLst xmlns:p="http://schemas.openxmlformats.org/presentationml/2006/main">
  <p:tag name="KSO_WM_BEAUTIFY_FLAG" val="#wm#"/>
  <p:tag name="KSO_WM_TEMPLATE_CATEGORY" val="custom"/>
  <p:tag name="KSO_WM_TEMPLATE_INDEX" val="20220597"/>
  <p:tag name="KSO_WM_SLIDE_ID" val="custom20220597_16"/>
  <p:tag name="KSO_WM_TEMPLATE_SUBCATEGORY" val="0"/>
  <p:tag name="KSO_WM_TEMPLATE_MASTER_TYPE" val="1"/>
  <p:tag name="KSO_WM_TEMPLATE_COLOR_TYPE" val="1"/>
  <p:tag name="KSO_WM_SLIDE_ITEM_CNT" val="0"/>
  <p:tag name="KSO_WM_SLIDE_INDEX" val="16"/>
  <p:tag name="KSO_WM_UNIT_SHOW_EDIT_AREA_INDICATION" val="1"/>
  <p:tag name="KSO_WM_TAG_VERSION" val="1.0"/>
  <p:tag name="KSO_WM_SLIDE_LAYOUT" val="a_b_d"/>
  <p:tag name="KSO_WM_SLIDE_LAYOUT_CNT" val="1_1_2"/>
  <p:tag name="KSO_WM_SLIDE_TYPE" val="text"/>
  <p:tag name="KSO_WM_SLIDE_SUBTYPE" val="picTxt"/>
  <p:tag name="KSO_WM_SLIDE_SIZE" val="864*444"/>
  <p:tag name="KSO_WM_SLIDE_POSITION" val="47*47"/>
  <p:tag name="KSO_WM_SLIDE_BK_DARK_LIGHT" val=""/>
  <p:tag name="KSO_WM_SLIDE_BACKGROUND_TYPE" val="general"/>
</p:tagLst>
</file>

<file path=ppt/tags/tag39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392.xml><?xml version="1.0" encoding="utf-8"?>
<p:tagLst xmlns:p="http://schemas.openxmlformats.org/presentationml/2006/main">
  <p:tag name="KSO_WM_BEAUTIFY_FLAG" val="#wm#"/>
  <p:tag name="KSO_WM_TEMPLATE_CATEGORY" val="custom"/>
  <p:tag name="KSO_WM_TEMPLATE_INDEX" val="20220597"/>
  <p:tag name="KSO_WM_SLIDE_ID" val="custom20220597_16"/>
  <p:tag name="KSO_WM_TEMPLATE_SUBCATEGORY" val="0"/>
  <p:tag name="KSO_WM_TEMPLATE_MASTER_TYPE" val="1"/>
  <p:tag name="KSO_WM_TEMPLATE_COLOR_TYPE" val="1"/>
  <p:tag name="KSO_WM_SLIDE_ITEM_CNT" val="0"/>
  <p:tag name="KSO_WM_SLIDE_INDEX" val="16"/>
  <p:tag name="KSO_WM_UNIT_SHOW_EDIT_AREA_INDICATION" val="1"/>
  <p:tag name="KSO_WM_TAG_VERSION" val="1.0"/>
  <p:tag name="KSO_WM_SLIDE_LAYOUT" val="a_b_d"/>
  <p:tag name="KSO_WM_SLIDE_LAYOUT_CNT" val="1_1_2"/>
  <p:tag name="KSO_WM_SLIDE_TYPE" val="text"/>
  <p:tag name="KSO_WM_SLIDE_SUBTYPE" val="picTxt"/>
  <p:tag name="KSO_WM_SLIDE_SIZE" val="864*444"/>
  <p:tag name="KSO_WM_SLIDE_POSITION" val="47*47"/>
  <p:tag name="KSO_WM_SLIDE_BK_DARK_LIGHT" val=""/>
  <p:tag name="KSO_WM_SLIDE_BACKGROUND_TYPE" val="general"/>
</p:tagLst>
</file>

<file path=ppt/tags/tag393.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394.xml><?xml version="1.0" encoding="utf-8"?>
<p:tagLst xmlns:p="http://schemas.openxmlformats.org/presentationml/2006/main">
  <p:tag name="KSO_WM_BEAUTIFY_FLAG" val="#wm#"/>
  <p:tag name="KSO_WM_TEMPLATE_CATEGORY" val="custom"/>
  <p:tag name="KSO_WM_TEMPLATE_INDEX" val="20220597"/>
  <p:tag name="KSO_WM_SLIDE_ID" val="custom20220597_16"/>
  <p:tag name="KSO_WM_TEMPLATE_SUBCATEGORY" val="0"/>
  <p:tag name="KSO_WM_TEMPLATE_MASTER_TYPE" val="1"/>
  <p:tag name="KSO_WM_TEMPLATE_COLOR_TYPE" val="1"/>
  <p:tag name="KSO_WM_SLIDE_ITEM_CNT" val="0"/>
  <p:tag name="KSO_WM_SLIDE_INDEX" val="16"/>
  <p:tag name="KSO_WM_UNIT_SHOW_EDIT_AREA_INDICATION" val="1"/>
  <p:tag name="KSO_WM_TAG_VERSION" val="1.0"/>
  <p:tag name="KSO_WM_SLIDE_LAYOUT" val="a_b_d"/>
  <p:tag name="KSO_WM_SLIDE_LAYOUT_CNT" val="1_1_2"/>
  <p:tag name="KSO_WM_SLIDE_TYPE" val="text"/>
  <p:tag name="KSO_WM_SLIDE_SUBTYPE" val="picTxt"/>
  <p:tag name="KSO_WM_SLIDE_SIZE" val="864*444"/>
  <p:tag name="KSO_WM_SLIDE_POSITION" val="47*47"/>
  <p:tag name="KSO_WM_SLIDE_BK_DARK_LIGHT" val=""/>
  <p:tag name="KSO_WM_SLIDE_BACKGROUND_TYPE" val="general"/>
</p:tagLst>
</file>

<file path=ppt/tags/tag3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6.xml><?xml version="1.0" encoding="utf-8"?>
<p:tagLst xmlns:p="http://schemas.openxmlformats.org/presentationml/2006/main">
  <p:tag name="KSO_WM_BEAUTIFY_FLAG" val="#wm#"/>
  <p:tag name="KSO_WM_TEMPLATE_CATEGORY" val="custom"/>
  <p:tag name="KSO_WM_TEMPLATE_INDEX" val="20220597"/>
  <p:tag name="KSO_WM_SLIDE_ID" val="custom20220597_16"/>
  <p:tag name="KSO_WM_TEMPLATE_SUBCATEGORY" val="0"/>
  <p:tag name="KSO_WM_TEMPLATE_MASTER_TYPE" val="1"/>
  <p:tag name="KSO_WM_TEMPLATE_COLOR_TYPE" val="1"/>
  <p:tag name="KSO_WM_SLIDE_ITEM_CNT" val="0"/>
  <p:tag name="KSO_WM_SLIDE_INDEX" val="16"/>
  <p:tag name="KSO_WM_UNIT_SHOW_EDIT_AREA_INDICATION" val="1"/>
  <p:tag name="KSO_WM_TAG_VERSION" val="1.0"/>
  <p:tag name="KSO_WM_SLIDE_LAYOUT" val="a_b_d"/>
  <p:tag name="KSO_WM_SLIDE_LAYOUT_CNT" val="1_1_2"/>
  <p:tag name="KSO_WM_SLIDE_TYPE" val="text"/>
  <p:tag name="KSO_WM_SLIDE_SUBTYPE" val="picTxt"/>
  <p:tag name="KSO_WM_SLIDE_SIZE" val="864*444"/>
  <p:tag name="KSO_WM_SLIDE_POSITION" val="47*47"/>
  <p:tag name="KSO_WM_SLIDE_BK_DARK_LIGHT" val=""/>
  <p:tag name="KSO_WM_SLIDE_BACKGROUND_TYPE" val="general"/>
</p:tagLst>
</file>

<file path=ppt/tags/tag397.xml><?xml version="1.0" encoding="utf-8"?>
<p:tagLst xmlns:p="http://schemas.openxmlformats.org/presentationml/2006/main">
  <p:tag name="KSO_WM_BEAUTIFY_FLAG" val="#wm#"/>
  <p:tag name="KSO_WM_TEMPLATE_CATEGORY" val="custom"/>
  <p:tag name="KSO_WM_TEMPLATE_INDEX" val="20220597"/>
  <p:tag name="KSO_WM_SLIDE_ID" val="custom20220597_16"/>
  <p:tag name="KSO_WM_TEMPLATE_SUBCATEGORY" val="0"/>
  <p:tag name="KSO_WM_TEMPLATE_MASTER_TYPE" val="1"/>
  <p:tag name="KSO_WM_TEMPLATE_COLOR_TYPE" val="1"/>
  <p:tag name="KSO_WM_SLIDE_ITEM_CNT" val="0"/>
  <p:tag name="KSO_WM_SLIDE_INDEX" val="16"/>
  <p:tag name="KSO_WM_UNIT_SHOW_EDIT_AREA_INDICATION" val="1"/>
  <p:tag name="KSO_WM_TAG_VERSION" val="1.0"/>
  <p:tag name="KSO_WM_SLIDE_LAYOUT" val="a_b_d"/>
  <p:tag name="KSO_WM_SLIDE_LAYOUT_CNT" val="1_1_2"/>
  <p:tag name="KSO_WM_SLIDE_TYPE" val="text"/>
  <p:tag name="KSO_WM_SLIDE_SUBTYPE" val="picTxt"/>
  <p:tag name="KSO_WM_SLIDE_SIZE" val="864*444"/>
  <p:tag name="KSO_WM_SLIDE_POSITION" val="47*47"/>
  <p:tag name="KSO_WM_SLIDE_BK_DARK_LIGHT" val=""/>
  <p:tag name="KSO_WM_SLIDE_BACKGROUND_TYPE" val="general"/>
</p:tagLst>
</file>

<file path=ppt/tags/tag398.xml><?xml version="1.0" encoding="utf-8"?>
<p:tagLst xmlns:p="http://schemas.openxmlformats.org/presentationml/2006/main">
  <p:tag name="KSO_WM_BEAUTIFY_FLAG" val="#wm#"/>
  <p:tag name="KSO_WM_TEMPLATE_CATEGORY" val="custom"/>
  <p:tag name="KSO_WM_TEMPLATE_INDEX" val="20220597"/>
  <p:tag name="KSO_WM_SLIDE_ID" val="custom20220597_16"/>
  <p:tag name="KSO_WM_TEMPLATE_SUBCATEGORY" val="0"/>
  <p:tag name="KSO_WM_TEMPLATE_MASTER_TYPE" val="1"/>
  <p:tag name="KSO_WM_TEMPLATE_COLOR_TYPE" val="1"/>
  <p:tag name="KSO_WM_SLIDE_ITEM_CNT" val="0"/>
  <p:tag name="KSO_WM_SLIDE_INDEX" val="16"/>
  <p:tag name="KSO_WM_UNIT_SHOW_EDIT_AREA_INDICATION" val="1"/>
  <p:tag name="KSO_WM_TAG_VERSION" val="1.0"/>
  <p:tag name="KSO_WM_SLIDE_LAYOUT" val="a_b_d"/>
  <p:tag name="KSO_WM_SLIDE_LAYOUT_CNT" val="1_1_2"/>
  <p:tag name="KSO_WM_SLIDE_TYPE" val="text"/>
  <p:tag name="KSO_WM_SLIDE_SUBTYPE" val="picTxt"/>
  <p:tag name="KSO_WM_SLIDE_SIZE" val="864*444"/>
  <p:tag name="KSO_WM_SLIDE_POSITION" val="47*47"/>
  <p:tag name="KSO_WM_SLIDE_BK_DARK_LIGHT" val=""/>
  <p:tag name="KSO_WM_SLIDE_BACKGROUND_TYPE" val="general"/>
</p:tagLst>
</file>

<file path=ppt/tags/tag399.xml><?xml version="1.0" encoding="utf-8"?>
<p:tagLst xmlns:p="http://schemas.openxmlformats.org/presentationml/2006/main">
  <p:tag name="KSO_WM_TEMPLATE_CATEGORY" val="custom"/>
  <p:tag name="KSO_WM_TEMPLATE_INDEX" val="20196580"/>
  <p:tag name="KSO_WM_UNIT_LAYERLEVEL" val="1"/>
  <p:tag name="KSO_WM_UNIT_VALUE" val="5"/>
  <p:tag name="KSO_WM_UNIT_ISCONTENTSTITLE" val="0"/>
  <p:tag name="KSO_WM_UNIT_HIGHLIGHT" val="0"/>
  <p:tag name="KSO_WM_UNIT_COMPATIBLE" val="0"/>
  <p:tag name="KSO_WM_BEAUTIFY_FLAG" val="#wm#"/>
  <p:tag name="KSO_WM_TAG_VERSION" val="1.0"/>
  <p:tag name="KSO_WM_UNIT_ID" val="custom20196580_17*a*1"/>
  <p:tag name="KSO_WM_UNIT_TYPE" val="a"/>
  <p:tag name="KSO_WM_UNIT_INDEX" val="1"/>
  <p:tag name="KSO_WM_UNIT_PRESET_TEXT" val="Thanks for viewing"/>
  <p:tag name="KSO_WM_UNIT_NOCLEAR" val="0"/>
  <p:tag name="KSO_WM_UNIT_DIAGRAM_ISNUMVISUAL" val="0"/>
  <p:tag name="KSO_WM_UNIT_DIAGRAM_ISREFERUNIT" val="0"/>
  <p:tag name="KSO_WM_UNIT_ISNUMDGMTITLE" val="0"/>
</p:tagLst>
</file>

<file path=ppt/tags/tag4.xml><?xml version="1.0" encoding="utf-8"?>
<p:tagLst xmlns:p="http://schemas.openxmlformats.org/presentationml/2006/main">
  <p:tag name="KSO_WM_UNIT_HIGHLIGHT" val="0"/>
  <p:tag name="KSO_WM_UNIT_COMPATIBLE" val="0"/>
  <p:tag name="KSO_WM_UNIT_ID" val="_1*γ*1"/>
  <p:tag name="KSO_WM_UNIT_LAYERLEVEL" val="1"/>
  <p:tag name="KSO_WM_TAG_VERSION" val="1.0"/>
  <p:tag name="KSO_WM_BEAUTIFY_FLAG" val="#wm#"/>
  <p:tag name="KSO_WM_UNIT_DIAGRAM_ISNUMVISUAL" val="0"/>
  <p:tag name="KSO_WM_UNIT_DIAGRAM_ISREFERUNIT" val="0"/>
  <p:tag name="KSO_WM_UNIT_TYPE" val="γ"/>
  <p:tag name="KSO_WM_UNIT_INDEX"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00.xml><?xml version="1.0" encoding="utf-8"?>
<p:tagLst xmlns:p="http://schemas.openxmlformats.org/presentationml/2006/main">
  <p:tag name="KSO_WM_TAG_VERSION" val="1.0"/>
  <p:tag name="KSO_WM_SLIDE_ITEM_CNT" val="0"/>
  <p:tag name="KSO_WM_SLIDE_LAYOUT" val="a_f"/>
  <p:tag name="KSO_WM_SLIDE_LAYOUT_CNT" val="1_1"/>
  <p:tag name="KSO_WM_SLIDE_TYPE" val="endPage"/>
  <p:tag name="KSO_WM_SLIDE_SUBTYPE" val="pureTxt"/>
  <p:tag name="KSO_WM_BEAUTIFY_FLAG" val="#wm#"/>
  <p:tag name="KSO_WM_COMBINE_RELATE_SLIDE_ID" val="background20185109_10"/>
  <p:tag name="KSO_WM_TEMPLATE_CATEGORY" val="custom"/>
  <p:tag name="KSO_WM_TEMPLATE_INDEX" val="20196580"/>
  <p:tag name="KSO_WM_SLIDE_ID" val="custom20196580_17"/>
  <p:tag name="KSO_WM_SLIDE_INDEX" val="17"/>
  <p:tag name="KSO_WM_TEMPLATE_SUBCATEGORY" val="0"/>
  <p:tag name="KSO_WM_TEMPLATE_MASTER_TYPE" val="1"/>
  <p:tag name="KSO_WM_TEMPLATE_COLOR_TYPE" val="0"/>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ID" val="_11*i*1"/>
  <p:tag name="KSO_WM_UNIT_LAYERLEVEL" val="1"/>
  <p:tag name="KSO_WM_TAG_VERSION" val="1.0"/>
  <p:tag name="KSO_WM_BEAUTIFY_FLAG" val="#wm#"/>
  <p:tag name="KSO_WM_UNIT_TYPE" val="i"/>
  <p:tag name="KSO_WM_UNIT_INDEX" val="1"/>
  <p:tag name="KSO_WM_UNIT_DIAGRAM_ISNUMVISUAL" val="0"/>
  <p:tag name="KSO_WM_UNIT_DIAGRAM_ISREFERUNIT" val="0"/>
</p:tagLst>
</file>

<file path=ppt/tags/tag58.xml><?xml version="1.0" encoding="utf-8"?>
<p:tagLst xmlns:p="http://schemas.openxmlformats.org/presentationml/2006/main">
  <p:tag name="KSO_WM_UNIT_HIGHLIGHT" val="0"/>
  <p:tag name="KSO_WM_UNIT_COMPATIBLE" val="0"/>
  <p:tag name="KSO_WM_UNIT_ID" val="_11*i*2"/>
  <p:tag name="KSO_WM_UNIT_LAYERLEVEL" val="1"/>
  <p:tag name="KSO_WM_TAG_VERSION" val="1.0"/>
  <p:tag name="KSO_WM_BEAUTIFY_FLAG" val="#wm#"/>
  <p:tag name="KSO_WM_UNIT_TYPE" val="i"/>
  <p:tag name="KSO_WM_UNIT_INDEX" val="2"/>
  <p:tag name="KSO_WM_UNIT_DIAGRAM_ISNUMVISUAL" val="0"/>
  <p:tag name="KSO_WM_UNIT_DIAGRAM_ISREFERUNIT" val="0"/>
</p:tagLst>
</file>

<file path=ppt/tags/tag59.xml><?xml version="1.0" encoding="utf-8"?>
<p:tagLst xmlns:p="http://schemas.openxmlformats.org/presentationml/2006/main">
  <p:tag name="KSO_WM_TAG_VERSION" val="1.0"/>
  <p:tag name="KSO_WM_BEAUTIFY_FLAG" val="#wm#"/>
  <p:tag name="KSO_WM_UNIT_ID" val="_11*i*3"/>
  <p:tag name="KSO_WM_UNIT_HIGHLIGHT" val="0"/>
  <p:tag name="KSO_WM_UNIT_COMPATIBLE" val="0"/>
  <p:tag name="KSO_WM_UNIT_LAYERLEVEL" val="1"/>
  <p:tag name="KSO_WM_UNIT_TYPE" val="i"/>
  <p:tag name="KSO_WM_UNIT_INDEX" val="3"/>
  <p:tag name="KSO_WM_UNIT_DIAGRAM_ISNUMVISUAL" val="0"/>
  <p:tag name="KSO_WM_UNIT_DIAGRAM_ISREFERUNIT" val="0"/>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p="http://schemas.openxmlformats.org/presentationml/2006/main">
  <p:tag name="KSO_WM_TAG_VERSION" val="1.0"/>
  <p:tag name="KSO_WM_BEAUTIFY_FLAG" val="#wm#"/>
  <p:tag name="KSO_WM_UNIT_ID" val="_12*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general"/>
</p:tagLst>
</file>

<file path=ppt/tags/tag65.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69.xml><?xml version="1.0" encoding="utf-8"?>
<p:tagLst xmlns:p="http://schemas.openxmlformats.org/presentationml/2006/main">
  <p:tag name="KSO_WM_TAG_VERSION" val="1.0"/>
  <p:tag name="KSO_WM_BEAUTIFY_FLAG" val="#wm#"/>
  <p:tag name="KSO_WM_UNIT_ID" val="_13*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frame"/>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TAG_VERSION" val="1.0"/>
  <p:tag name="KSO_WM_BEAUTIFY_FLAG" val="#wm#"/>
  <p:tag name="KSO_WM_UNIT_ID" val="_13*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frame"/>
</p:tagLst>
</file>

<file path=ppt/tags/tag71.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72.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3.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4.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5.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6.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7.xml><?xml version="1.0" encoding="utf-8"?>
<p:tagLst xmlns:p="http://schemas.openxmlformats.org/presentationml/2006/main">
  <p:tag name="KSO_WM_TAG_VERSION" val="1.0"/>
  <p:tag name="KSO_WM_BEAUTIFY_FLAG" val="#wm#"/>
  <p:tag name="KSO_WM_UNIT_ID" val="_14*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leftRight"/>
</p:tagLst>
</file>

<file path=ppt/tags/tag78.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79.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1.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2.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5.xml><?xml version="1.0" encoding="utf-8"?>
<p:tagLst xmlns:p="http://schemas.openxmlformats.org/presentationml/2006/main">
  <p:tag name="KSO_WM_TAG_VERSION" val="1.0"/>
  <p:tag name="KSO_WM_BEAUTIFY_FLAG" val="#wm#"/>
  <p:tag name="KSO_WM_UNIT_ID" val="_15*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topBottom"/>
</p:tagLst>
</file>

<file path=ppt/tags/tag86.xml><?xml version="1.0" encoding="utf-8"?>
<p:tagLst xmlns:p="http://schemas.openxmlformats.org/presentationml/2006/main">
  <p:tag name="KSO_WM_TAG_VERSION" val="1.0"/>
  <p:tag name="KSO_WM_BEAUTIFY_FLAG" val="#wm#"/>
  <p:tag name="KSO_WM_UNIT_ID" val="_15*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topBottom"/>
</p:tagLst>
</file>

<file path=ppt/tags/tag87.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88.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8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1.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2.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3.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4.xml><?xml version="1.0" encoding="utf-8"?>
<p:tagLst xmlns:p="http://schemas.openxmlformats.org/presentationml/2006/main">
  <p:tag name="KSO_WM_TAG_VERSION" val="1.0"/>
  <p:tag name="KSO_WM_BEAUTIFY_FLAG" val="#wm#"/>
  <p:tag name="KSO_WM_UNIT_ID" val="_16*i*1"/>
  <p:tag name="KSO_WM_UNIT_HIGHLIGHT" val="0"/>
  <p:tag name="KSO_WM_UNIT_COMPATIBLE" val="0"/>
  <p:tag name="KSO_WM_UNIT_LAYERLEVEL" val="1"/>
  <p:tag name="KSO_WM_UNIT_TYPE" val="i"/>
  <p:tag name="KSO_WM_UNIT_INDEX" val="1"/>
  <p:tag name="KSO_WM_UNIT_DIAGRAM_ISNUMVISUAL" val="0"/>
  <p:tag name="KSO_WM_UNIT_DIAGRAM_ISREFERUNIT" val="0"/>
  <p:tag name="KSO_WM_SLIDE_BACKGROUND_TYPE" val="bottomTop"/>
</p:tagLst>
</file>

<file path=ppt/tags/tag9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96.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97.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98.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99.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20196850">
      <a:dk1>
        <a:srgbClr val="000000"/>
      </a:dk1>
      <a:lt1>
        <a:srgbClr val="FFFFFF"/>
      </a:lt1>
      <a:dk2>
        <a:srgbClr val="CCD4DE"/>
      </a:dk2>
      <a:lt2>
        <a:srgbClr val="E7E6E6"/>
      </a:lt2>
      <a:accent1>
        <a:srgbClr val="5A6E8C"/>
      </a:accent1>
      <a:accent2>
        <a:srgbClr val="3F5F8C"/>
      </a:accent2>
      <a:accent3>
        <a:srgbClr val="5A77A4"/>
      </a:accent3>
      <a:accent4>
        <a:srgbClr val="8496B0"/>
      </a:accent4>
      <a:accent5>
        <a:srgbClr val="A6B4C6"/>
      </a:accent5>
      <a:accent6>
        <a:srgbClr val="B5C0D0"/>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20196850">
      <a:dk1>
        <a:srgbClr val="000000"/>
      </a:dk1>
      <a:lt1>
        <a:srgbClr val="FFFFFF"/>
      </a:lt1>
      <a:dk2>
        <a:srgbClr val="CCD4DE"/>
      </a:dk2>
      <a:lt2>
        <a:srgbClr val="E7E6E6"/>
      </a:lt2>
      <a:accent1>
        <a:srgbClr val="5A6E8C"/>
      </a:accent1>
      <a:accent2>
        <a:srgbClr val="3F5F8C"/>
      </a:accent2>
      <a:accent3>
        <a:srgbClr val="5A77A4"/>
      </a:accent3>
      <a:accent4>
        <a:srgbClr val="8496B0"/>
      </a:accent4>
      <a:accent5>
        <a:srgbClr val="A6B4C6"/>
      </a:accent5>
      <a:accent6>
        <a:srgbClr val="B5C0D0"/>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20196850">
      <a:dk1>
        <a:srgbClr val="000000"/>
      </a:dk1>
      <a:lt1>
        <a:srgbClr val="FFFFFF"/>
      </a:lt1>
      <a:dk2>
        <a:srgbClr val="CCD4DE"/>
      </a:dk2>
      <a:lt2>
        <a:srgbClr val="E7E6E6"/>
      </a:lt2>
      <a:accent1>
        <a:srgbClr val="5A6E8C"/>
      </a:accent1>
      <a:accent2>
        <a:srgbClr val="3F5F8C"/>
      </a:accent2>
      <a:accent3>
        <a:srgbClr val="5A77A4"/>
      </a:accent3>
      <a:accent4>
        <a:srgbClr val="8496B0"/>
      </a:accent4>
      <a:accent5>
        <a:srgbClr val="A6B4C6"/>
      </a:accent5>
      <a:accent6>
        <a:srgbClr val="B5C0D0"/>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667</Words>
  <Application>WPS 演示</Application>
  <PresentationFormat/>
  <Paragraphs>51</Paragraphs>
  <Slides>13</Slides>
  <Notes>0</Notes>
  <HiddenSlides>0</HiddenSlides>
  <MMClips>0</MMClips>
  <ScaleCrop>false</ScaleCrop>
  <HeadingPairs>
    <vt:vector size="6" baseType="variant">
      <vt:variant>
        <vt:lpstr>已用的字体</vt:lpstr>
      </vt:variant>
      <vt:variant>
        <vt:i4>11</vt:i4>
      </vt:variant>
      <vt:variant>
        <vt:lpstr>主题</vt:lpstr>
      </vt:variant>
      <vt:variant>
        <vt:i4>4</vt:i4>
      </vt:variant>
      <vt:variant>
        <vt:lpstr>幻灯片标题</vt:lpstr>
      </vt:variant>
      <vt:variant>
        <vt:i4>13</vt:i4>
      </vt:variant>
    </vt:vector>
  </HeadingPairs>
  <TitlesOfParts>
    <vt:vector size="28" baseType="lpstr">
      <vt:lpstr>Arial</vt:lpstr>
      <vt:lpstr>宋体</vt:lpstr>
      <vt:lpstr>Wingdings</vt:lpstr>
      <vt:lpstr>微软雅黑</vt:lpstr>
      <vt:lpstr>楷体</vt:lpstr>
      <vt:lpstr>Wingdings</vt:lpstr>
      <vt:lpstr>Arial Unicode MS</vt:lpstr>
      <vt:lpstr>Calibri</vt:lpstr>
      <vt:lpstr>华文新魏</vt:lpstr>
      <vt:lpstr>华文中宋</vt:lpstr>
      <vt:lpstr>华文隶书</vt:lpstr>
      <vt:lpstr>默认设计模板</vt:lpstr>
      <vt:lpstr>1_Office 主题​​</vt:lpstr>
      <vt:lpstr>3_Office 主题​​</vt:lpstr>
      <vt:lpstr>4_Office 主题​​</vt:lpstr>
      <vt:lpstr>老年医疗照护 培训基地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 for viewing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老年医疗照护 培训基地</dc:title>
  <dc:creator>Administrator</dc:creator>
  <cp:lastModifiedBy>刘惠萍</cp:lastModifiedBy>
  <cp:revision>8</cp:revision>
  <dcterms:created xsi:type="dcterms:W3CDTF">2021-11-04T03:22:00Z</dcterms:created>
  <dcterms:modified xsi:type="dcterms:W3CDTF">2021-11-05T04:13:15Z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E8DF96831BDE4E3782B99847A65ECA62</vt:lpwstr>
  </property>
</Properties>
</file>