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52.xml" ContentType="application/vnd.openxmlformats-officedocument.presentationml.tag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53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00" r:id="rId3"/>
    <p:sldMasterId id="2147483725" r:id="rId4"/>
  </p:sldMasterIdLst>
  <p:notesMasterIdLst>
    <p:notesMasterId r:id="rId84"/>
  </p:notesMasterIdLst>
  <p:sldIdLst>
    <p:sldId id="1065" r:id="rId5"/>
    <p:sldId id="925" r:id="rId6"/>
    <p:sldId id="1005" r:id="rId7"/>
    <p:sldId id="1006" r:id="rId8"/>
    <p:sldId id="1008" r:id="rId9"/>
    <p:sldId id="1012" r:id="rId10"/>
    <p:sldId id="1026" r:id="rId11"/>
    <p:sldId id="1009" r:id="rId12"/>
    <p:sldId id="1010" r:id="rId13"/>
    <p:sldId id="1013" r:id="rId14"/>
    <p:sldId id="1014" r:id="rId15"/>
    <p:sldId id="1023" r:id="rId16"/>
    <p:sldId id="1016" r:id="rId17"/>
    <p:sldId id="1024" r:id="rId18"/>
    <p:sldId id="1025" r:id="rId19"/>
    <p:sldId id="1015" r:id="rId20"/>
    <p:sldId id="1011" r:id="rId21"/>
    <p:sldId id="1004" r:id="rId22"/>
    <p:sldId id="927" r:id="rId23"/>
    <p:sldId id="990" r:id="rId24"/>
    <p:sldId id="991" r:id="rId25"/>
    <p:sldId id="1061" r:id="rId26"/>
    <p:sldId id="1057" r:id="rId27"/>
    <p:sldId id="989" r:id="rId28"/>
    <p:sldId id="1017" r:id="rId29"/>
    <p:sldId id="1028" r:id="rId30"/>
    <p:sldId id="1027" r:id="rId31"/>
    <p:sldId id="1029" r:id="rId32"/>
    <p:sldId id="1030" r:id="rId33"/>
    <p:sldId id="1031" r:id="rId34"/>
    <p:sldId id="1059" r:id="rId35"/>
    <p:sldId id="1060" r:id="rId36"/>
    <p:sldId id="1058" r:id="rId37"/>
    <p:sldId id="977" r:id="rId38"/>
    <p:sldId id="1018" r:id="rId39"/>
    <p:sldId id="1019" r:id="rId40"/>
    <p:sldId id="1020" r:id="rId41"/>
    <p:sldId id="1021" r:id="rId42"/>
    <p:sldId id="1032" r:id="rId43"/>
    <p:sldId id="1033" r:id="rId44"/>
    <p:sldId id="1034" r:id="rId45"/>
    <p:sldId id="1035" r:id="rId46"/>
    <p:sldId id="1036" r:id="rId47"/>
    <p:sldId id="978" r:id="rId48"/>
    <p:sldId id="1037" r:id="rId49"/>
    <p:sldId id="1038" r:id="rId50"/>
    <p:sldId id="1039" r:id="rId51"/>
    <p:sldId id="1040" r:id="rId52"/>
    <p:sldId id="1041" r:id="rId53"/>
    <p:sldId id="1064" r:id="rId54"/>
    <p:sldId id="1042" r:id="rId55"/>
    <p:sldId id="1043" r:id="rId56"/>
    <p:sldId id="1046" r:id="rId57"/>
    <p:sldId id="1047" r:id="rId58"/>
    <p:sldId id="1049" r:id="rId59"/>
    <p:sldId id="1062" r:id="rId60"/>
    <p:sldId id="1063" r:id="rId61"/>
    <p:sldId id="1050" r:id="rId62"/>
    <p:sldId id="1051" r:id="rId63"/>
    <p:sldId id="1052" r:id="rId64"/>
    <p:sldId id="1053" r:id="rId65"/>
    <p:sldId id="1054" r:id="rId66"/>
    <p:sldId id="1055" r:id="rId67"/>
    <p:sldId id="1056" r:id="rId68"/>
    <p:sldId id="979" r:id="rId69"/>
    <p:sldId id="992" r:id="rId70"/>
    <p:sldId id="993" r:id="rId71"/>
    <p:sldId id="994" r:id="rId72"/>
    <p:sldId id="995" r:id="rId73"/>
    <p:sldId id="996" r:id="rId74"/>
    <p:sldId id="997" r:id="rId75"/>
    <p:sldId id="998" r:id="rId76"/>
    <p:sldId id="999" r:id="rId77"/>
    <p:sldId id="1000" r:id="rId78"/>
    <p:sldId id="1001" r:id="rId79"/>
    <p:sldId id="1002" r:id="rId80"/>
    <p:sldId id="1003" r:id="rId81"/>
    <p:sldId id="970" r:id="rId82"/>
    <p:sldId id="924" r:id="rId83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167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332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498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664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5830" algn="l" defTabSz="914332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2994" algn="l" defTabSz="914332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160" algn="l" defTabSz="914332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327" algn="l" defTabSz="914332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721" autoAdjust="0"/>
    <p:restoredTop sz="99732" autoAdjust="0"/>
  </p:normalViewPr>
  <p:slideViewPr>
    <p:cSldViewPr snapToGrid="0">
      <p:cViewPr varScale="1">
        <p:scale>
          <a:sx n="62" d="100"/>
          <a:sy n="62" d="100"/>
        </p:scale>
        <p:origin x="-656" y="-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3025" cy="737330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image" Target="../media/image471.png"/><Relationship Id="rId1" Type="http://schemas.openxmlformats.org/officeDocument/2006/relationships/image" Target="../media/image4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A2AA21-5A91-461F-A7BE-CE5AD292513E}" type="doc">
      <dgm:prSet loTypeId="urn:microsoft.com/office/officeart/2005/8/layout/vList4" loCatId="list" qsTypeId="urn:microsoft.com/office/officeart/2005/8/quickstyle/simple4#1" qsCatId="simple" csTypeId="urn:microsoft.com/office/officeart/2005/8/colors/colorful5#1" csCatId="colorful" phldr="1"/>
      <dgm:spPr/>
      <dgm:t>
        <a:bodyPr/>
        <a:lstStyle/>
        <a:p>
          <a:endParaRPr lang="zh-CN" altLang="en-US"/>
        </a:p>
      </dgm:t>
    </dgm:pt>
    <dgm:pt modelId="{92D7CC98-0B79-4E6A-839E-D15BE80C4DDC}">
      <dgm:prSet phldrT="[文本]" custT="1"/>
      <dgm:spPr/>
      <dgm:t>
        <a:bodyPr/>
        <a:lstStyle/>
        <a:p>
          <a:pPr>
            <a:spcAft>
              <a:spcPts val="0"/>
            </a:spcAft>
          </a:pPr>
          <a:r>
            <a:rPr lang="zh-CN" alt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设立</a:t>
          </a:r>
          <a:r>
            <a:rPr lang="en-US" altLang="zh-CN" sz="3600" b="1" noProof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Calibri" panose="020F0502020204030204" pitchFamily="34" charset="0"/>
            </a:rPr>
            <a:t>3</a:t>
          </a:r>
          <a:r>
            <a:rPr lang="zh-CN" alt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个病房、</a:t>
          </a:r>
          <a:r>
            <a:rPr lang="en-US" altLang="zh-CN" sz="3600" b="1" noProof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Calibri" panose="020F0502020204030204" pitchFamily="34" charset="0"/>
            </a:rPr>
            <a:t>2</a:t>
          </a:r>
          <a:r>
            <a:rPr lang="zh-CN" alt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个门诊</a:t>
          </a:r>
          <a:endParaRPr lang="en-US" altLang="zh-CN" sz="36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C2E3F52-76E7-4A2A-9DF8-E0A2012E8BFB}" type="parTrans" cxnId="{ACEC3E11-5C80-4638-B122-9F0EDC8C8762}">
      <dgm:prSet/>
      <dgm:spPr/>
      <dgm:t>
        <a:bodyPr/>
        <a:lstStyle/>
        <a:p>
          <a:endParaRPr lang="zh-CN" altLang="en-US"/>
        </a:p>
      </dgm:t>
    </dgm:pt>
    <dgm:pt modelId="{A204EA92-F1A6-4092-99DF-41678990A8FC}" type="sibTrans" cxnId="{ACEC3E11-5C80-4638-B122-9F0EDC8C8762}">
      <dgm:prSet/>
      <dgm:spPr/>
      <dgm:t>
        <a:bodyPr/>
        <a:lstStyle/>
        <a:p>
          <a:endParaRPr lang="zh-CN" altLang="en-US"/>
        </a:p>
      </dgm:t>
    </dgm:pt>
    <dgm:pt modelId="{3D75E64F-DBEB-4E04-8013-5E1F21BBB935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实际开放床位  </a:t>
          </a:r>
          <a:r>
            <a:rPr lang="en-US" altLang="en-US" sz="3600" b="1" noProof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rPr>
            <a:t>71 </a:t>
          </a:r>
          <a:r>
            <a:rPr lang="en-US" altLang="en-US" sz="3600" b="1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rPr>
            <a:t> </a:t>
          </a:r>
          <a:r>
            <a:rPr lang="zh-CN" altLang="en-US" sz="3600" b="1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张</a:t>
          </a:r>
          <a:endParaRPr lang="en-US" altLang="ko-KR" sz="3600" b="1" noProof="1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  <a:sym typeface="Calibri" panose="020F0502020204030204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ko-KR" altLang="en-US" sz="3600" b="1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rPr>
            <a:t>每张病床净使用面积：</a:t>
          </a:r>
          <a:r>
            <a:rPr lang="ko-KR" altLang="en-US" sz="3600" b="1" noProof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Calibri" panose="020F0502020204030204" pitchFamily="34" charset="0"/>
            </a:rPr>
            <a:t>10.5 m</a:t>
          </a:r>
          <a:r>
            <a:rPr lang="ko-KR" altLang="en-US" sz="3600" b="1" baseline="30000" noProof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Calibri" panose="020F0502020204030204" pitchFamily="34" charset="0"/>
            </a:rPr>
            <a:t>2</a:t>
          </a:r>
          <a:endParaRPr lang="en-US" altLang="zh-CN" sz="3600" b="1" noProof="1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  <a:sym typeface="Calibri" panose="020F0502020204030204" pitchFamily="34" charset="0"/>
          </a:endParaRPr>
        </a:p>
      </dgm:t>
    </dgm:pt>
    <dgm:pt modelId="{A9DAF777-F3DA-4504-BF64-6868DE92973B}" type="parTrans" cxnId="{7E8F6C18-696F-4162-AD34-57FABD2F6FCE}">
      <dgm:prSet/>
      <dgm:spPr/>
      <dgm:t>
        <a:bodyPr/>
        <a:lstStyle/>
        <a:p>
          <a:endParaRPr lang="zh-CN" altLang="en-US"/>
        </a:p>
      </dgm:t>
    </dgm:pt>
    <dgm:pt modelId="{E97B98C4-E5BA-43AC-AA37-902987392DE5}" type="sibTrans" cxnId="{7E8F6C18-696F-4162-AD34-57FABD2F6FCE}">
      <dgm:prSet/>
      <dgm:spPr/>
      <dgm:t>
        <a:bodyPr/>
        <a:lstStyle/>
        <a:p>
          <a:endParaRPr lang="zh-CN" altLang="en-US"/>
        </a:p>
      </dgm:t>
    </dgm:pt>
    <dgm:pt modelId="{7274E6D5-AF64-4609-B7E1-DE6A7D157007}">
      <dgm:prSet phldrT="[文本]" custT="1"/>
      <dgm:spPr/>
      <dgm:t>
        <a:bodyPr/>
        <a:lstStyle/>
        <a:p>
          <a:pPr>
            <a:spcAft>
              <a:spcPts val="0"/>
            </a:spcAft>
          </a:pPr>
          <a:r>
            <a:rPr lang="zh-CN" altLang="en-US" sz="3600" b="1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rPr>
            <a:t>年出院人数</a:t>
          </a:r>
          <a:r>
            <a:rPr lang="ko-KR" altLang="en-US" sz="3600" b="1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rPr>
            <a:t>：</a:t>
          </a:r>
          <a:r>
            <a:rPr lang="ko-KR" altLang="en-US" sz="3600" b="1" noProof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Calibri" panose="020F0502020204030204" pitchFamily="34" charset="0"/>
            </a:rPr>
            <a:t>1</a:t>
          </a:r>
          <a:r>
            <a:rPr lang="en-US" altLang="ko-KR" sz="3600" b="1" noProof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Calibri" panose="020F0502020204030204" pitchFamily="34" charset="0"/>
            </a:rPr>
            <a:t>600</a:t>
          </a:r>
          <a:r>
            <a:rPr lang="zh-CN" altLang="en-US" sz="3600" b="1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rPr>
            <a:t>人次</a:t>
          </a:r>
          <a:endParaRPr lang="en-US" altLang="zh-CN" sz="3600" b="1" noProof="1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  <a:sym typeface="Calibri" panose="020F0502020204030204" pitchFamily="34" charset="0"/>
          </a:endParaRPr>
        </a:p>
        <a:p>
          <a:pPr>
            <a:spcAft>
              <a:spcPts val="0"/>
            </a:spcAft>
          </a:pPr>
          <a:r>
            <a:rPr lang="zh-CN" altLang="en-US" sz="3600" b="1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床位使用率：</a:t>
          </a:r>
          <a:r>
            <a:rPr lang="en-US" altLang="zh-CN" sz="3600" b="1" noProof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rPr>
            <a:t>94%</a:t>
          </a:r>
          <a:endParaRPr lang="zh-CN" altLang="en-US" sz="3600" b="1" noProof="1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华文行楷" panose="02010800040101010101" charset="-122"/>
            <a:ea typeface="华文行楷" panose="02010800040101010101" charset="-122"/>
            <a:sym typeface="+mn-ea"/>
          </a:endParaRPr>
        </a:p>
      </dgm:t>
    </dgm:pt>
    <dgm:pt modelId="{7AF3F738-0B85-446B-8182-388F1FD18A98}" type="parTrans" cxnId="{B29D84B9-DE8D-44E2-8A85-34D9A538C6B9}">
      <dgm:prSet/>
      <dgm:spPr/>
      <dgm:t>
        <a:bodyPr/>
        <a:lstStyle/>
        <a:p>
          <a:endParaRPr lang="zh-CN" altLang="en-US"/>
        </a:p>
      </dgm:t>
    </dgm:pt>
    <dgm:pt modelId="{1B05E220-903B-4E64-97FF-DB754DD551CB}" type="sibTrans" cxnId="{B29D84B9-DE8D-44E2-8A85-34D9A538C6B9}">
      <dgm:prSet/>
      <dgm:spPr/>
      <dgm:t>
        <a:bodyPr/>
        <a:lstStyle/>
        <a:p>
          <a:endParaRPr lang="zh-CN" altLang="en-US"/>
        </a:p>
      </dgm:t>
    </dgm:pt>
    <dgm:pt modelId="{41B87854-FDFB-4021-A113-823C9490A67A}" type="pres">
      <dgm:prSet presAssocID="{17A2AA21-5A91-461F-A7BE-CE5AD292513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B22EB7B-4C5B-45AD-AC59-E895B2E95FB2}" type="pres">
      <dgm:prSet presAssocID="{92D7CC98-0B79-4E6A-839E-D15BE80C4DDC}" presName="comp" presStyleCnt="0"/>
      <dgm:spPr/>
      <dgm:t>
        <a:bodyPr/>
        <a:lstStyle/>
        <a:p>
          <a:endParaRPr lang="zh-CN" altLang="en-US"/>
        </a:p>
      </dgm:t>
    </dgm:pt>
    <dgm:pt modelId="{93E5EC84-3907-4381-B86D-436D5D5D0F80}" type="pres">
      <dgm:prSet presAssocID="{92D7CC98-0B79-4E6A-839E-D15BE80C4DDC}" presName="box" presStyleLbl="node1" presStyleIdx="0" presStyleCnt="3"/>
      <dgm:spPr/>
      <dgm:t>
        <a:bodyPr/>
        <a:lstStyle/>
        <a:p>
          <a:endParaRPr lang="zh-CN" altLang="en-US"/>
        </a:p>
      </dgm:t>
    </dgm:pt>
    <dgm:pt modelId="{C5E19A4A-5182-4D9B-9271-4A9F4CE819FD}" type="pres">
      <dgm:prSet presAssocID="{92D7CC98-0B79-4E6A-839E-D15BE80C4DDC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671C29CB-DBA6-4CBE-843E-8FF610250935}" type="pres">
      <dgm:prSet presAssocID="{92D7CC98-0B79-4E6A-839E-D15BE80C4DD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F3DADE5-D066-40A9-9DDB-92C563530186}" type="pres">
      <dgm:prSet presAssocID="{A204EA92-F1A6-4092-99DF-41678990A8FC}" presName="spacer" presStyleCnt="0"/>
      <dgm:spPr/>
      <dgm:t>
        <a:bodyPr/>
        <a:lstStyle/>
        <a:p>
          <a:endParaRPr lang="zh-CN" altLang="en-US"/>
        </a:p>
      </dgm:t>
    </dgm:pt>
    <dgm:pt modelId="{08651D28-1482-4903-9C08-0792C4C6A864}" type="pres">
      <dgm:prSet presAssocID="{3D75E64F-DBEB-4E04-8013-5E1F21BBB935}" presName="comp" presStyleCnt="0"/>
      <dgm:spPr/>
      <dgm:t>
        <a:bodyPr/>
        <a:lstStyle/>
        <a:p>
          <a:endParaRPr lang="zh-CN" altLang="en-US"/>
        </a:p>
      </dgm:t>
    </dgm:pt>
    <dgm:pt modelId="{F8348A76-5079-48B5-871E-611D25DE69EF}" type="pres">
      <dgm:prSet presAssocID="{3D75E64F-DBEB-4E04-8013-5E1F21BBB935}" presName="box" presStyleLbl="node1" presStyleIdx="1" presStyleCnt="3"/>
      <dgm:spPr/>
      <dgm:t>
        <a:bodyPr/>
        <a:lstStyle/>
        <a:p>
          <a:endParaRPr lang="zh-CN" altLang="en-US"/>
        </a:p>
      </dgm:t>
    </dgm:pt>
    <dgm:pt modelId="{3F0057AA-32AE-40D2-BAD0-D479A18FCEFC}" type="pres">
      <dgm:prSet presAssocID="{3D75E64F-DBEB-4E04-8013-5E1F21BBB935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D4451E08-D848-45EC-B040-0FC3F0835A8C}" type="pres">
      <dgm:prSet presAssocID="{3D75E64F-DBEB-4E04-8013-5E1F21BBB93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72295DA-BE1A-46D0-BA68-49F7A126D6B8}" type="pres">
      <dgm:prSet presAssocID="{E97B98C4-E5BA-43AC-AA37-902987392DE5}" presName="spacer" presStyleCnt="0"/>
      <dgm:spPr/>
      <dgm:t>
        <a:bodyPr/>
        <a:lstStyle/>
        <a:p>
          <a:endParaRPr lang="zh-CN" altLang="en-US"/>
        </a:p>
      </dgm:t>
    </dgm:pt>
    <dgm:pt modelId="{12A33BDA-C682-4FE6-9B49-E1B658BDB66F}" type="pres">
      <dgm:prSet presAssocID="{7274E6D5-AF64-4609-B7E1-DE6A7D157007}" presName="comp" presStyleCnt="0"/>
      <dgm:spPr/>
      <dgm:t>
        <a:bodyPr/>
        <a:lstStyle/>
        <a:p>
          <a:endParaRPr lang="zh-CN" altLang="en-US"/>
        </a:p>
      </dgm:t>
    </dgm:pt>
    <dgm:pt modelId="{BFE624A3-9C4D-4F77-92B0-051D90737EA8}" type="pres">
      <dgm:prSet presAssocID="{7274E6D5-AF64-4609-B7E1-DE6A7D157007}" presName="box" presStyleLbl="node1" presStyleIdx="2" presStyleCnt="3"/>
      <dgm:spPr/>
      <dgm:t>
        <a:bodyPr/>
        <a:lstStyle/>
        <a:p>
          <a:endParaRPr lang="zh-CN" altLang="en-US"/>
        </a:p>
      </dgm:t>
    </dgm:pt>
    <dgm:pt modelId="{C71BE6BD-85A8-4AD9-8086-D350B19499D2}" type="pres">
      <dgm:prSet presAssocID="{7274E6D5-AF64-4609-B7E1-DE6A7D157007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0F3A78B5-EDCA-4E27-9511-4F41C6EA78F6}" type="pres">
      <dgm:prSet presAssocID="{7274E6D5-AF64-4609-B7E1-DE6A7D15700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29D84B9-DE8D-44E2-8A85-34D9A538C6B9}" srcId="{17A2AA21-5A91-461F-A7BE-CE5AD292513E}" destId="{7274E6D5-AF64-4609-B7E1-DE6A7D157007}" srcOrd="2" destOrd="0" parTransId="{7AF3F738-0B85-446B-8182-388F1FD18A98}" sibTransId="{1B05E220-903B-4E64-97FF-DB754DD551CB}"/>
    <dgm:cxn modelId="{7D4785C3-08DD-41C5-8F01-F55769ED4CDF}" type="presOf" srcId="{17A2AA21-5A91-461F-A7BE-CE5AD292513E}" destId="{41B87854-FDFB-4021-A113-823C9490A67A}" srcOrd="0" destOrd="0" presId="urn:microsoft.com/office/officeart/2005/8/layout/vList4"/>
    <dgm:cxn modelId="{B201861B-7BBC-47D5-9CE8-8BDACD6A134F}" type="presOf" srcId="{92D7CC98-0B79-4E6A-839E-D15BE80C4DDC}" destId="{93E5EC84-3907-4381-B86D-436D5D5D0F80}" srcOrd="0" destOrd="0" presId="urn:microsoft.com/office/officeart/2005/8/layout/vList4"/>
    <dgm:cxn modelId="{ACEC3E11-5C80-4638-B122-9F0EDC8C8762}" srcId="{17A2AA21-5A91-461F-A7BE-CE5AD292513E}" destId="{92D7CC98-0B79-4E6A-839E-D15BE80C4DDC}" srcOrd="0" destOrd="0" parTransId="{2C2E3F52-76E7-4A2A-9DF8-E0A2012E8BFB}" sibTransId="{A204EA92-F1A6-4092-99DF-41678990A8FC}"/>
    <dgm:cxn modelId="{6AF7D4A0-3C89-41BA-A8D8-E8B77B468C70}" type="presOf" srcId="{3D75E64F-DBEB-4E04-8013-5E1F21BBB935}" destId="{D4451E08-D848-45EC-B040-0FC3F0835A8C}" srcOrd="1" destOrd="0" presId="urn:microsoft.com/office/officeart/2005/8/layout/vList4"/>
    <dgm:cxn modelId="{4CB90203-7D41-44DF-8C07-6476C90A5A9B}" type="presOf" srcId="{7274E6D5-AF64-4609-B7E1-DE6A7D157007}" destId="{BFE624A3-9C4D-4F77-92B0-051D90737EA8}" srcOrd="0" destOrd="0" presId="urn:microsoft.com/office/officeart/2005/8/layout/vList4"/>
    <dgm:cxn modelId="{454799F8-07B4-40C0-B2A3-BDFCD897C76C}" type="presOf" srcId="{3D75E64F-DBEB-4E04-8013-5E1F21BBB935}" destId="{F8348A76-5079-48B5-871E-611D25DE69EF}" srcOrd="0" destOrd="0" presId="urn:microsoft.com/office/officeart/2005/8/layout/vList4"/>
    <dgm:cxn modelId="{0F5E3CF6-D8ED-4F6D-B78B-A6875EB1B97C}" type="presOf" srcId="{7274E6D5-AF64-4609-B7E1-DE6A7D157007}" destId="{0F3A78B5-EDCA-4E27-9511-4F41C6EA78F6}" srcOrd="1" destOrd="0" presId="urn:microsoft.com/office/officeart/2005/8/layout/vList4"/>
    <dgm:cxn modelId="{7E8F6C18-696F-4162-AD34-57FABD2F6FCE}" srcId="{17A2AA21-5A91-461F-A7BE-CE5AD292513E}" destId="{3D75E64F-DBEB-4E04-8013-5E1F21BBB935}" srcOrd="1" destOrd="0" parTransId="{A9DAF777-F3DA-4504-BF64-6868DE92973B}" sibTransId="{E97B98C4-E5BA-43AC-AA37-902987392DE5}"/>
    <dgm:cxn modelId="{2FEA41F8-F477-43EA-A458-F180B41DD7AC}" type="presOf" srcId="{92D7CC98-0B79-4E6A-839E-D15BE80C4DDC}" destId="{671C29CB-DBA6-4CBE-843E-8FF610250935}" srcOrd="1" destOrd="0" presId="urn:microsoft.com/office/officeart/2005/8/layout/vList4"/>
    <dgm:cxn modelId="{393F3D04-7BE3-48E1-BB62-8137025C032F}" type="presParOf" srcId="{41B87854-FDFB-4021-A113-823C9490A67A}" destId="{0B22EB7B-4C5B-45AD-AC59-E895B2E95FB2}" srcOrd="0" destOrd="0" presId="urn:microsoft.com/office/officeart/2005/8/layout/vList4"/>
    <dgm:cxn modelId="{0C427A20-2409-454F-9D29-4720E9D6849D}" type="presParOf" srcId="{0B22EB7B-4C5B-45AD-AC59-E895B2E95FB2}" destId="{93E5EC84-3907-4381-B86D-436D5D5D0F80}" srcOrd="0" destOrd="0" presId="urn:microsoft.com/office/officeart/2005/8/layout/vList4"/>
    <dgm:cxn modelId="{A85560E3-E88B-45CD-8F73-5ACD95591A02}" type="presParOf" srcId="{0B22EB7B-4C5B-45AD-AC59-E895B2E95FB2}" destId="{C5E19A4A-5182-4D9B-9271-4A9F4CE819FD}" srcOrd="1" destOrd="0" presId="urn:microsoft.com/office/officeart/2005/8/layout/vList4"/>
    <dgm:cxn modelId="{DE02B2E7-D4D4-49A1-AFF5-1DD8A64DC577}" type="presParOf" srcId="{0B22EB7B-4C5B-45AD-AC59-E895B2E95FB2}" destId="{671C29CB-DBA6-4CBE-843E-8FF610250935}" srcOrd="2" destOrd="0" presId="urn:microsoft.com/office/officeart/2005/8/layout/vList4"/>
    <dgm:cxn modelId="{A5D13227-65A9-46C9-B637-08F27816E27C}" type="presParOf" srcId="{41B87854-FDFB-4021-A113-823C9490A67A}" destId="{5F3DADE5-D066-40A9-9DDB-92C563530186}" srcOrd="1" destOrd="0" presId="urn:microsoft.com/office/officeart/2005/8/layout/vList4"/>
    <dgm:cxn modelId="{D4E9784E-12DF-4214-B5AA-8DF56694E968}" type="presParOf" srcId="{41B87854-FDFB-4021-A113-823C9490A67A}" destId="{08651D28-1482-4903-9C08-0792C4C6A864}" srcOrd="2" destOrd="0" presId="urn:microsoft.com/office/officeart/2005/8/layout/vList4"/>
    <dgm:cxn modelId="{21E4B479-23FA-4E7A-8722-C7C36E49D1B4}" type="presParOf" srcId="{08651D28-1482-4903-9C08-0792C4C6A864}" destId="{F8348A76-5079-48B5-871E-611D25DE69EF}" srcOrd="0" destOrd="0" presId="urn:microsoft.com/office/officeart/2005/8/layout/vList4"/>
    <dgm:cxn modelId="{F755F391-5838-4F19-A433-7627CC0A4F21}" type="presParOf" srcId="{08651D28-1482-4903-9C08-0792C4C6A864}" destId="{3F0057AA-32AE-40D2-BAD0-D479A18FCEFC}" srcOrd="1" destOrd="0" presId="urn:microsoft.com/office/officeart/2005/8/layout/vList4"/>
    <dgm:cxn modelId="{C7ABAD95-45C8-4144-880D-DF26612F4AEC}" type="presParOf" srcId="{08651D28-1482-4903-9C08-0792C4C6A864}" destId="{D4451E08-D848-45EC-B040-0FC3F0835A8C}" srcOrd="2" destOrd="0" presId="urn:microsoft.com/office/officeart/2005/8/layout/vList4"/>
    <dgm:cxn modelId="{B898821E-2610-44B1-BDE5-FB7C27768BF5}" type="presParOf" srcId="{41B87854-FDFB-4021-A113-823C9490A67A}" destId="{372295DA-BE1A-46D0-BA68-49F7A126D6B8}" srcOrd="3" destOrd="0" presId="urn:microsoft.com/office/officeart/2005/8/layout/vList4"/>
    <dgm:cxn modelId="{29A4EDFC-6C40-496B-B1E9-140EEB6C687B}" type="presParOf" srcId="{41B87854-FDFB-4021-A113-823C9490A67A}" destId="{12A33BDA-C682-4FE6-9B49-E1B658BDB66F}" srcOrd="4" destOrd="0" presId="urn:microsoft.com/office/officeart/2005/8/layout/vList4"/>
    <dgm:cxn modelId="{65AD29BE-AC86-4A1A-94DD-5FDF9B896082}" type="presParOf" srcId="{12A33BDA-C682-4FE6-9B49-E1B658BDB66F}" destId="{BFE624A3-9C4D-4F77-92B0-051D90737EA8}" srcOrd="0" destOrd="0" presId="urn:microsoft.com/office/officeart/2005/8/layout/vList4"/>
    <dgm:cxn modelId="{66997BBC-F52C-45AD-B3A5-D8F48AA446C7}" type="presParOf" srcId="{12A33BDA-C682-4FE6-9B49-E1B658BDB66F}" destId="{C71BE6BD-85A8-4AD9-8086-D350B19499D2}" srcOrd="1" destOrd="0" presId="urn:microsoft.com/office/officeart/2005/8/layout/vList4"/>
    <dgm:cxn modelId="{EB1698F5-630B-4D7A-8746-FD6B02C90EA2}" type="presParOf" srcId="{12A33BDA-C682-4FE6-9B49-E1B658BDB66F}" destId="{0F3A78B5-EDCA-4E27-9511-4F41C6EA78F6}" srcOrd="2" destOrd="0" presId="urn:microsoft.com/office/officeart/2005/8/layout/vList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6D21AE-DF47-46CC-8BFF-325886B70BF9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C30715E1-4259-4B4F-AE18-8B02749EBD59}">
      <dgm:prSet phldrT="[文本]"/>
      <dgm:spPr/>
      <dgm:t>
        <a:bodyPr/>
        <a:lstStyle/>
        <a:p>
          <a:r>
            <a:rPr lang="zh-CN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医护人员</a:t>
          </a:r>
          <a:r>
            <a:rPr lang="en-US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28</a:t>
          </a:r>
          <a:r>
            <a:rPr lang="zh-CN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人</a:t>
          </a:r>
          <a:endParaRPr lang="zh-CN" altLang="en-US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C611B9AC-78EE-4C72-B11F-3CD3EDF7C228}" type="parTrans" cxnId="{C492E826-AA64-4C03-9C93-695D3798D43A}">
      <dgm:prSet/>
      <dgm:spPr/>
      <dgm:t>
        <a:bodyPr/>
        <a:lstStyle/>
        <a:p>
          <a:endParaRPr lang="zh-CN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3F38E64-8A04-422F-80D8-4D0B38A0C8C8}" type="sibTrans" cxnId="{C492E826-AA64-4C03-9C93-695D3798D43A}">
      <dgm:prSet/>
      <dgm:spPr/>
      <dgm:t>
        <a:bodyPr/>
        <a:lstStyle/>
        <a:p>
          <a:endParaRPr lang="zh-CN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62777A4F-073A-474D-A0C4-0FE4A98CAA37}">
      <dgm:prSet phldrT="[文本]"/>
      <dgm:spPr/>
      <dgm:t>
        <a:bodyPr/>
        <a:lstStyle/>
        <a:p>
          <a:r>
            <a:rPr lang="zh-CN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硕士研究生</a:t>
          </a:r>
          <a:r>
            <a:rPr lang="en-US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7</a:t>
          </a:r>
          <a:r>
            <a:rPr lang="zh-CN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人</a:t>
          </a:r>
          <a:endParaRPr lang="zh-CN" altLang="en-US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6F4A5736-D40D-4152-B281-517C9FDB16D6}" type="parTrans" cxnId="{48B3A2DA-E1F1-4D7F-B0CE-80B6C9EFE226}">
      <dgm:prSet/>
      <dgm:spPr/>
      <dgm:t>
        <a:bodyPr/>
        <a:lstStyle/>
        <a:p>
          <a:endParaRPr lang="zh-CN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0B1B461-C5B9-497C-8E17-B7961F7D9265}" type="sibTrans" cxnId="{48B3A2DA-E1F1-4D7F-B0CE-80B6C9EFE226}">
      <dgm:prSet/>
      <dgm:spPr/>
      <dgm:t>
        <a:bodyPr/>
        <a:lstStyle/>
        <a:p>
          <a:endParaRPr lang="zh-CN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5A39078A-F7D6-4203-ADC8-2513A6CB1F5B}">
      <dgm:prSet phldrT="[文本]"/>
      <dgm:spPr/>
      <dgm:t>
        <a:bodyPr/>
        <a:lstStyle/>
        <a:p>
          <a:r>
            <a:rPr lang="zh-CN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临床医生</a:t>
          </a:r>
          <a:endParaRPr lang="en-US" altLang="zh-CN" b="0" cap="none" spc="0" dirty="0" smtClean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  <a:p>
          <a:r>
            <a:rPr lang="en-US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12</a:t>
          </a:r>
          <a:r>
            <a:rPr lang="zh-CN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人</a:t>
          </a:r>
          <a:endParaRPr lang="zh-CN" altLang="en-US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871C38ED-6498-46E2-ADC2-4BE2A9A40A51}" type="parTrans" cxnId="{E5A9C7F1-8170-4753-93D7-DBB3FB20EC29}">
      <dgm:prSet/>
      <dgm:spPr/>
      <dgm:t>
        <a:bodyPr/>
        <a:lstStyle/>
        <a:p>
          <a:endParaRPr lang="zh-CN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211653A-A9CD-41B5-8851-3CA9223A38A2}" type="sibTrans" cxnId="{E5A9C7F1-8170-4753-93D7-DBB3FB20EC29}">
      <dgm:prSet/>
      <dgm:spPr/>
      <dgm:t>
        <a:bodyPr/>
        <a:lstStyle/>
        <a:p>
          <a:endParaRPr lang="zh-CN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C8D90413-F778-462F-8AC3-CADC013F9F60}">
      <dgm:prSet phldrT="[文本]"/>
      <dgm:spPr/>
      <dgm:t>
        <a:bodyPr/>
        <a:lstStyle/>
        <a:p>
          <a:r>
            <a:rPr lang="zh-CN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主任医师</a:t>
          </a:r>
          <a:r>
            <a:rPr lang="en-US" altLang="zh-CN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6</a:t>
          </a:r>
          <a:r>
            <a:rPr lang="zh-CN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人</a:t>
          </a:r>
          <a:endParaRPr lang="zh-CN" altLang="en-US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8B9E4ADE-B1AA-4803-B7B9-BB022DF8C8A5}" type="parTrans" cxnId="{CC36ED61-0E3A-40DD-9B5D-6991082EBD11}">
      <dgm:prSet/>
      <dgm:spPr/>
      <dgm:t>
        <a:bodyPr/>
        <a:lstStyle/>
        <a:p>
          <a:endParaRPr lang="zh-CN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C61D0393-E23A-4E66-B5C5-BFB0AB0B118E}" type="sibTrans" cxnId="{CC36ED61-0E3A-40DD-9B5D-6991082EBD11}">
      <dgm:prSet/>
      <dgm:spPr/>
      <dgm:t>
        <a:bodyPr/>
        <a:lstStyle/>
        <a:p>
          <a:endParaRPr lang="zh-CN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60F7F7FA-65AE-4795-B6A7-0CCB6D34DC63}">
      <dgm:prSet phldrT="[文本]"/>
      <dgm:spPr/>
      <dgm:t>
        <a:bodyPr/>
        <a:lstStyle/>
        <a:p>
          <a:r>
            <a:rPr lang="zh-CN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本科</a:t>
          </a:r>
          <a:r>
            <a:rPr lang="en-US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13</a:t>
          </a:r>
          <a:r>
            <a:rPr lang="zh-CN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人</a:t>
          </a:r>
          <a:endParaRPr lang="zh-CN" altLang="en-US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D11DED97-38E7-43D8-B0F6-5FEE9DB5BD62}">
      <dgm:prSet phldrT="[文本]"/>
      <dgm:spPr/>
      <dgm:t>
        <a:bodyPr/>
        <a:lstStyle/>
        <a:p>
          <a:r>
            <a:rPr lang="zh-CN" altLang="en-US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护士</a:t>
          </a:r>
          <a:r>
            <a:rPr lang="en-US" altLang="zh-CN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16</a:t>
          </a:r>
          <a:r>
            <a:rPr lang="zh-CN" altLang="en-US" b="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人</a:t>
          </a:r>
          <a:endParaRPr lang="zh-CN" altLang="en-US" b="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3DFC9EA9-99CA-45CD-BEEE-72DFB0FFBDDB}" type="sibTrans" cxnId="{222E1312-ABDC-4ED4-98D9-825752C4B982}">
      <dgm:prSet/>
      <dgm:spPr/>
      <dgm:t>
        <a:bodyPr/>
        <a:lstStyle/>
        <a:p>
          <a:endParaRPr lang="zh-CN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B837D338-AD9A-440E-A82E-77397D13022E}" type="parTrans" cxnId="{222E1312-ABDC-4ED4-98D9-825752C4B982}">
      <dgm:prSet/>
      <dgm:spPr/>
      <dgm:t>
        <a:bodyPr/>
        <a:lstStyle/>
        <a:p>
          <a:endParaRPr lang="zh-CN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996BF47-47D5-4AB4-8951-925664CB9EF4}" type="sibTrans" cxnId="{C94C3A20-3601-4855-987C-0FC6429006C7}">
      <dgm:prSet/>
      <dgm:spPr/>
      <dgm:t>
        <a:bodyPr/>
        <a:lstStyle/>
        <a:p>
          <a:endParaRPr lang="zh-CN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02F36DDE-1689-44DE-B455-5EC4627E5FFB}" type="parTrans" cxnId="{C94C3A20-3601-4855-987C-0FC6429006C7}">
      <dgm:prSet/>
      <dgm:spPr/>
      <dgm:t>
        <a:bodyPr/>
        <a:lstStyle/>
        <a:p>
          <a:endParaRPr lang="zh-CN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3AF943FF-8790-429E-8118-AA06727FF4E5}" type="pres">
      <dgm:prSet presAssocID="{F86D21AE-DF47-46CC-8BFF-325886B70BF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5452848-BDD0-4967-AA92-ABCCBD51CE7D}" type="pres">
      <dgm:prSet presAssocID="{C30715E1-4259-4B4F-AE18-8B02749EBD5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18B6BE2-8C65-4CD8-91C1-ECE300E79FDA}" type="pres">
      <dgm:prSet presAssocID="{E3F38E64-8A04-422F-80D8-4D0B38A0C8C8}" presName="sibTrans" presStyleCnt="0"/>
      <dgm:spPr/>
      <dgm:t>
        <a:bodyPr/>
        <a:lstStyle/>
        <a:p>
          <a:endParaRPr lang="zh-CN" altLang="en-US"/>
        </a:p>
      </dgm:t>
    </dgm:pt>
    <dgm:pt modelId="{9C9EF0F5-03E0-4D5E-B0E5-8BFE323A29FA}" type="pres">
      <dgm:prSet presAssocID="{5A39078A-F7D6-4203-ADC8-2513A6CB1F5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0597735-9B18-49D4-AE4B-78FCEFF6A950}" type="pres">
      <dgm:prSet presAssocID="{E211653A-A9CD-41B5-8851-3CA9223A38A2}" presName="sibTrans" presStyleCnt="0"/>
      <dgm:spPr/>
      <dgm:t>
        <a:bodyPr/>
        <a:lstStyle/>
        <a:p>
          <a:endParaRPr lang="zh-CN" altLang="en-US"/>
        </a:p>
      </dgm:t>
    </dgm:pt>
    <dgm:pt modelId="{506AA9E6-3BCA-4B77-A2F6-A778386C19A1}" type="pres">
      <dgm:prSet presAssocID="{D11DED97-38E7-43D8-B0F6-5FEE9DB5BD62}" presName="node" presStyleLbl="node1" presStyleIdx="2" presStyleCnt="3" custLinFactNeighborX="16252" custLinFactNeighborY="23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492E826-AA64-4C03-9C93-695D3798D43A}" srcId="{F86D21AE-DF47-46CC-8BFF-325886B70BF9}" destId="{C30715E1-4259-4B4F-AE18-8B02749EBD59}" srcOrd="0" destOrd="0" parTransId="{C611B9AC-78EE-4C72-B11F-3CD3EDF7C228}" sibTransId="{E3F38E64-8A04-422F-80D8-4D0B38A0C8C8}"/>
    <dgm:cxn modelId="{48B3A2DA-E1F1-4D7F-B0CE-80B6C9EFE226}" srcId="{C30715E1-4259-4B4F-AE18-8B02749EBD59}" destId="{62777A4F-073A-474D-A0C4-0FE4A98CAA37}" srcOrd="0" destOrd="0" parTransId="{6F4A5736-D40D-4152-B281-517C9FDB16D6}" sibTransId="{90B1B461-C5B9-497C-8E17-B7961F7D9265}"/>
    <dgm:cxn modelId="{222E1312-ABDC-4ED4-98D9-825752C4B982}" srcId="{F86D21AE-DF47-46CC-8BFF-325886B70BF9}" destId="{D11DED97-38E7-43D8-B0F6-5FEE9DB5BD62}" srcOrd="2" destOrd="0" parTransId="{B837D338-AD9A-440E-A82E-77397D13022E}" sibTransId="{3DFC9EA9-99CA-45CD-BEEE-72DFB0FFBDDB}"/>
    <dgm:cxn modelId="{5B81FEF8-3E1F-4056-8FCD-81D9D451F9DA}" type="presOf" srcId="{F86D21AE-DF47-46CC-8BFF-325886B70BF9}" destId="{3AF943FF-8790-429E-8118-AA06727FF4E5}" srcOrd="0" destOrd="0" presId="urn:microsoft.com/office/officeart/2005/8/layout/hList6"/>
    <dgm:cxn modelId="{3263D209-FB34-4CD0-8D7E-37B016ED6C08}" type="presOf" srcId="{D11DED97-38E7-43D8-B0F6-5FEE9DB5BD62}" destId="{506AA9E6-3BCA-4B77-A2F6-A778386C19A1}" srcOrd="0" destOrd="0" presId="urn:microsoft.com/office/officeart/2005/8/layout/hList6"/>
    <dgm:cxn modelId="{E5A9C7F1-8170-4753-93D7-DBB3FB20EC29}" srcId="{F86D21AE-DF47-46CC-8BFF-325886B70BF9}" destId="{5A39078A-F7D6-4203-ADC8-2513A6CB1F5B}" srcOrd="1" destOrd="0" parTransId="{871C38ED-6498-46E2-ADC2-4BE2A9A40A51}" sibTransId="{E211653A-A9CD-41B5-8851-3CA9223A38A2}"/>
    <dgm:cxn modelId="{9212AC25-14A0-4BDE-9D9B-9BC3D4389A7A}" type="presOf" srcId="{62777A4F-073A-474D-A0C4-0FE4A98CAA37}" destId="{85452848-BDD0-4967-AA92-ABCCBD51CE7D}" srcOrd="0" destOrd="1" presId="urn:microsoft.com/office/officeart/2005/8/layout/hList6"/>
    <dgm:cxn modelId="{106BFCCF-B416-4F97-9CB5-70CA5527BF25}" type="presOf" srcId="{60F7F7FA-65AE-4795-B6A7-0CCB6D34DC63}" destId="{506AA9E6-3BCA-4B77-A2F6-A778386C19A1}" srcOrd="0" destOrd="1" presId="urn:microsoft.com/office/officeart/2005/8/layout/hList6"/>
    <dgm:cxn modelId="{C94C3A20-3601-4855-987C-0FC6429006C7}" srcId="{D11DED97-38E7-43D8-B0F6-5FEE9DB5BD62}" destId="{60F7F7FA-65AE-4795-B6A7-0CCB6D34DC63}" srcOrd="0" destOrd="0" parTransId="{02F36DDE-1689-44DE-B455-5EC4627E5FFB}" sibTransId="{E996BF47-47D5-4AB4-8951-925664CB9EF4}"/>
    <dgm:cxn modelId="{CC36ED61-0E3A-40DD-9B5D-6991082EBD11}" srcId="{5A39078A-F7D6-4203-ADC8-2513A6CB1F5B}" destId="{C8D90413-F778-462F-8AC3-CADC013F9F60}" srcOrd="0" destOrd="0" parTransId="{8B9E4ADE-B1AA-4803-B7B9-BB022DF8C8A5}" sibTransId="{C61D0393-E23A-4E66-B5C5-BFB0AB0B118E}"/>
    <dgm:cxn modelId="{374A3DA7-CD3C-4294-B947-B9D85644462C}" type="presOf" srcId="{C30715E1-4259-4B4F-AE18-8B02749EBD59}" destId="{85452848-BDD0-4967-AA92-ABCCBD51CE7D}" srcOrd="0" destOrd="0" presId="urn:microsoft.com/office/officeart/2005/8/layout/hList6"/>
    <dgm:cxn modelId="{59D02B20-677F-4B72-8F85-9EEFF7B54008}" type="presOf" srcId="{C8D90413-F778-462F-8AC3-CADC013F9F60}" destId="{9C9EF0F5-03E0-4D5E-B0E5-8BFE323A29FA}" srcOrd="0" destOrd="1" presId="urn:microsoft.com/office/officeart/2005/8/layout/hList6"/>
    <dgm:cxn modelId="{F19BD0EB-84A9-4845-9990-E64743193396}" type="presOf" srcId="{5A39078A-F7D6-4203-ADC8-2513A6CB1F5B}" destId="{9C9EF0F5-03E0-4D5E-B0E5-8BFE323A29FA}" srcOrd="0" destOrd="0" presId="urn:microsoft.com/office/officeart/2005/8/layout/hList6"/>
    <dgm:cxn modelId="{B73D9EE2-7C08-4403-B2AD-91063F6648B8}" type="presParOf" srcId="{3AF943FF-8790-429E-8118-AA06727FF4E5}" destId="{85452848-BDD0-4967-AA92-ABCCBD51CE7D}" srcOrd="0" destOrd="0" presId="urn:microsoft.com/office/officeart/2005/8/layout/hList6"/>
    <dgm:cxn modelId="{48A1647B-469E-4EEA-BC77-77E1E6BDF86B}" type="presParOf" srcId="{3AF943FF-8790-429E-8118-AA06727FF4E5}" destId="{E18B6BE2-8C65-4CD8-91C1-ECE300E79FDA}" srcOrd="1" destOrd="0" presId="urn:microsoft.com/office/officeart/2005/8/layout/hList6"/>
    <dgm:cxn modelId="{DD43F7E1-0D87-418D-8B4E-0E13E23FA65B}" type="presParOf" srcId="{3AF943FF-8790-429E-8118-AA06727FF4E5}" destId="{9C9EF0F5-03E0-4D5E-B0E5-8BFE323A29FA}" srcOrd="2" destOrd="0" presId="urn:microsoft.com/office/officeart/2005/8/layout/hList6"/>
    <dgm:cxn modelId="{825B1406-DC78-435D-B15A-1D57539866FA}" type="presParOf" srcId="{3AF943FF-8790-429E-8118-AA06727FF4E5}" destId="{40597735-9B18-49D4-AE4B-78FCEFF6A950}" srcOrd="3" destOrd="0" presId="urn:microsoft.com/office/officeart/2005/8/layout/hList6"/>
    <dgm:cxn modelId="{7B61C9D8-75BD-490A-B464-F8DB61B5FF66}" type="presParOf" srcId="{3AF943FF-8790-429E-8118-AA06727FF4E5}" destId="{506AA9E6-3BCA-4B77-A2F6-A778386C19A1}" srcOrd="4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E5EC84-3907-4381-B86D-436D5D5D0F80}">
      <dsp:nvSpPr>
        <dsp:cNvPr id="0" name=""/>
        <dsp:cNvSpPr/>
      </dsp:nvSpPr>
      <dsp:spPr>
        <a:xfrm>
          <a:off x="0" y="0"/>
          <a:ext cx="9715500" cy="14931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设立</a:t>
          </a:r>
          <a:r>
            <a:rPr lang="en-US" altLang="zh-CN" sz="3600" b="1" kern="1200" noProof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Calibri" panose="020F0502020204030204" pitchFamily="34" charset="0"/>
            </a:rPr>
            <a:t>3</a:t>
          </a:r>
          <a:r>
            <a:rPr lang="zh-CN" alt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个病房、</a:t>
          </a:r>
          <a:r>
            <a:rPr lang="en-US" altLang="zh-CN" sz="3600" b="1" kern="1200" noProof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Calibri" panose="020F0502020204030204" pitchFamily="34" charset="0"/>
            </a:rPr>
            <a:t>2</a:t>
          </a:r>
          <a:r>
            <a:rPr lang="zh-CN" alt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个门诊</a:t>
          </a:r>
          <a:endParaRPr lang="en-US" altLang="zh-CN" sz="36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092417" y="0"/>
        <a:ext cx="7623082" cy="1493175"/>
      </dsp:txXfrm>
    </dsp:sp>
    <dsp:sp modelId="{C5E19A4A-5182-4D9B-9271-4A9F4CE819FD}">
      <dsp:nvSpPr>
        <dsp:cNvPr id="0" name=""/>
        <dsp:cNvSpPr/>
      </dsp:nvSpPr>
      <dsp:spPr>
        <a:xfrm>
          <a:off x="149317" y="149317"/>
          <a:ext cx="1943100" cy="11945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8348A76-5079-48B5-871E-611D25DE69EF}">
      <dsp:nvSpPr>
        <dsp:cNvPr id="0" name=""/>
        <dsp:cNvSpPr/>
      </dsp:nvSpPr>
      <dsp:spPr>
        <a:xfrm>
          <a:off x="0" y="1642493"/>
          <a:ext cx="9715500" cy="14931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676673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3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3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实际开放床位  </a:t>
          </a:r>
          <a:r>
            <a:rPr lang="en-US" altLang="en-US" sz="3600" b="1" kern="1200" noProof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rPr>
            <a:t>71 </a:t>
          </a:r>
          <a:r>
            <a:rPr lang="en-US" altLang="en-US" sz="3600" b="1" kern="12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rPr>
            <a:t> </a:t>
          </a:r>
          <a:r>
            <a:rPr lang="zh-CN" altLang="en-US" sz="3600" b="1" kern="12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张</a:t>
          </a:r>
          <a:endParaRPr lang="en-US" altLang="ko-KR" sz="3600" b="1" kern="1200" noProof="1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  <a:sym typeface="Calibri" panose="020F0502020204030204" pitchFamily="34" charset="0"/>
          </a:endParaRPr>
        </a:p>
        <a:p>
          <a:pPr lvl="0" algn="l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ko-KR" altLang="en-US" sz="3600" b="1" kern="12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rPr>
            <a:t>每张病床净使用面积：</a:t>
          </a:r>
          <a:r>
            <a:rPr lang="ko-KR" altLang="en-US" sz="3600" b="1" kern="1200" noProof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Calibri" panose="020F0502020204030204" pitchFamily="34" charset="0"/>
            </a:rPr>
            <a:t>10.5 m</a:t>
          </a:r>
          <a:r>
            <a:rPr lang="ko-KR" altLang="en-US" sz="3600" b="1" kern="1200" baseline="30000" noProof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Calibri" panose="020F0502020204030204" pitchFamily="34" charset="0"/>
            </a:rPr>
            <a:t>2</a:t>
          </a:r>
          <a:endParaRPr lang="en-US" altLang="zh-CN" sz="3600" b="1" kern="1200" noProof="1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  <a:sym typeface="Calibri" panose="020F0502020204030204" pitchFamily="34" charset="0"/>
          </a:endParaRPr>
        </a:p>
      </dsp:txBody>
      <dsp:txXfrm>
        <a:off x="2092417" y="1642493"/>
        <a:ext cx="7623082" cy="1493175"/>
      </dsp:txXfrm>
    </dsp:sp>
    <dsp:sp modelId="{3F0057AA-32AE-40D2-BAD0-D479A18FCEFC}">
      <dsp:nvSpPr>
        <dsp:cNvPr id="0" name=""/>
        <dsp:cNvSpPr/>
      </dsp:nvSpPr>
      <dsp:spPr>
        <a:xfrm>
          <a:off x="149317" y="1791811"/>
          <a:ext cx="1943100" cy="11945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E624A3-9C4D-4F77-92B0-051D90737EA8}">
      <dsp:nvSpPr>
        <dsp:cNvPr id="0" name=""/>
        <dsp:cNvSpPr/>
      </dsp:nvSpPr>
      <dsp:spPr>
        <a:xfrm>
          <a:off x="0" y="3284987"/>
          <a:ext cx="9715500" cy="14931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3600" b="1" kern="12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rPr>
            <a:t>年出院人数</a:t>
          </a:r>
          <a:r>
            <a:rPr lang="ko-KR" altLang="en-US" sz="3600" b="1" kern="12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rPr>
            <a:t>：</a:t>
          </a:r>
          <a:r>
            <a:rPr lang="ko-KR" altLang="en-US" sz="3600" b="1" kern="1200" noProof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Calibri" panose="020F0502020204030204" pitchFamily="34" charset="0"/>
            </a:rPr>
            <a:t>1</a:t>
          </a:r>
          <a:r>
            <a:rPr lang="en-US" altLang="ko-KR" sz="3600" b="1" kern="1200" noProof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Calibri" panose="020F0502020204030204" pitchFamily="34" charset="0"/>
            </a:rPr>
            <a:t>600</a:t>
          </a:r>
          <a:r>
            <a:rPr lang="zh-CN" altLang="en-US" sz="3600" b="1" kern="12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rPr>
            <a:t>人次</a:t>
          </a:r>
          <a:endParaRPr lang="en-US" altLang="zh-CN" sz="3600" b="1" kern="1200" noProof="1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  <a:sym typeface="Calibri" panose="020F0502020204030204" pitchFamily="34" charset="0"/>
          </a:endParaRP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3600" b="1" kern="12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rPr>
            <a:t>床位使用率：</a:t>
          </a:r>
          <a:r>
            <a:rPr lang="en-US" altLang="zh-CN" sz="3600" b="1" kern="1200" noProof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rPr>
            <a:t>94%</a:t>
          </a:r>
          <a:endParaRPr lang="zh-CN" altLang="en-US" sz="3600" b="1" kern="1200" noProof="1" smtClean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华文行楷" panose="02010800040101010101" charset="-122"/>
            <a:ea typeface="华文行楷" panose="02010800040101010101" charset="-122"/>
            <a:sym typeface="+mn-ea"/>
          </a:endParaRPr>
        </a:p>
      </dsp:txBody>
      <dsp:txXfrm>
        <a:off x="2092417" y="3284987"/>
        <a:ext cx="7623082" cy="1493175"/>
      </dsp:txXfrm>
    </dsp:sp>
    <dsp:sp modelId="{C71BE6BD-85A8-4AD9-8086-D350B19499D2}">
      <dsp:nvSpPr>
        <dsp:cNvPr id="0" name=""/>
        <dsp:cNvSpPr/>
      </dsp:nvSpPr>
      <dsp:spPr>
        <a:xfrm>
          <a:off x="149317" y="3434304"/>
          <a:ext cx="1943100" cy="11945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452848-BDD0-4967-AA92-ABCCBD51CE7D}">
      <dsp:nvSpPr>
        <dsp:cNvPr id="0" name=""/>
        <dsp:cNvSpPr/>
      </dsp:nvSpPr>
      <dsp:spPr>
        <a:xfrm rot="16200000">
          <a:off x="-499670" y="500939"/>
          <a:ext cx="4299485" cy="3297606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79921" bIns="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4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医护人员</a:t>
          </a:r>
          <a:r>
            <a:rPr lang="en-US" sz="4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28</a:t>
          </a:r>
          <a:r>
            <a:rPr lang="zh-CN" sz="4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人</a:t>
          </a:r>
          <a:endParaRPr lang="zh-CN" altLang="en-US" sz="4400" b="0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3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硕士研究生</a:t>
          </a:r>
          <a:r>
            <a:rPr lang="en-US" sz="3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7</a:t>
          </a:r>
          <a:r>
            <a:rPr lang="zh-CN" sz="3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人</a:t>
          </a:r>
          <a:endParaRPr lang="zh-CN" altLang="en-US" sz="3400" b="0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 rot="16200000">
        <a:off x="-499670" y="500939"/>
        <a:ext cx="4299485" cy="3297606"/>
      </dsp:txXfrm>
    </dsp:sp>
    <dsp:sp modelId="{9C9EF0F5-03E0-4D5E-B0E5-8BFE323A29FA}">
      <dsp:nvSpPr>
        <dsp:cNvPr id="0" name=""/>
        <dsp:cNvSpPr/>
      </dsp:nvSpPr>
      <dsp:spPr>
        <a:xfrm rot="16200000">
          <a:off x="3045256" y="500939"/>
          <a:ext cx="4299485" cy="3297606"/>
        </a:xfrm>
        <a:prstGeom prst="flowChartManualOperation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79921" bIns="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4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临床医生</a:t>
          </a:r>
          <a:endParaRPr lang="en-US" altLang="zh-CN" sz="4400" b="0" kern="1200" cap="none" spc="0" dirty="0" smtClean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12</a:t>
          </a:r>
          <a:r>
            <a:rPr lang="zh-CN" sz="4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人</a:t>
          </a:r>
          <a:endParaRPr lang="zh-CN" altLang="en-US" sz="4400" b="0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3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主任医师</a:t>
          </a:r>
          <a:r>
            <a:rPr lang="en-US" altLang="zh-CN" sz="3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6</a:t>
          </a:r>
          <a:r>
            <a:rPr lang="zh-CN" sz="3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人</a:t>
          </a:r>
          <a:endParaRPr lang="zh-CN" altLang="en-US" sz="3400" b="0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 rot="16200000">
        <a:off x="3045256" y="500939"/>
        <a:ext cx="4299485" cy="3297606"/>
      </dsp:txXfrm>
    </dsp:sp>
    <dsp:sp modelId="{506AA9E6-3BCA-4B77-A2F6-A778386C19A1}">
      <dsp:nvSpPr>
        <dsp:cNvPr id="0" name=""/>
        <dsp:cNvSpPr/>
      </dsp:nvSpPr>
      <dsp:spPr>
        <a:xfrm rot="16200000">
          <a:off x="6591451" y="500939"/>
          <a:ext cx="4299485" cy="3297606"/>
        </a:xfrm>
        <a:prstGeom prst="flowChartManualOperation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79921" bIns="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护士</a:t>
          </a:r>
          <a:r>
            <a:rPr lang="en-US" altLang="zh-CN" sz="4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16</a:t>
          </a:r>
          <a:r>
            <a:rPr lang="zh-CN" altLang="en-US" sz="4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人</a:t>
          </a:r>
          <a:endParaRPr lang="zh-CN" altLang="en-US" sz="4400" b="0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sz="3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本科</a:t>
          </a:r>
          <a:r>
            <a:rPr lang="en-US" sz="3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13</a:t>
          </a:r>
          <a:r>
            <a:rPr lang="zh-CN" sz="3400" b="0" kern="1200" cap="none" spc="0" dirty="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人</a:t>
          </a:r>
          <a:endParaRPr lang="zh-CN" altLang="en-US" sz="3400" b="0" kern="1200" cap="none" spc="0" dirty="0">
            <a:ln w="18415" cmpd="sng">
              <a:prstDash val="solid"/>
            </a:ln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 rot="16200000">
        <a:off x="6591451" y="500939"/>
        <a:ext cx="4299485" cy="3297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E54FBE24-2C9D-4A5E-92DD-A03D31F42C04}" type="datetime1">
              <a:rPr lang="zh-CN" altLang="en-US"/>
              <a:pPr>
                <a:defRPr/>
              </a:pPr>
              <a:t>2021/11/5</a:t>
            </a:fld>
            <a:endParaRPr lang="zh-CN" altLang="en-US" sz="1200"/>
          </a:p>
        </p:txBody>
      </p:sp>
      <p:sp>
        <p:nvSpPr>
          <p:cNvPr id="36868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0">
              <a:spcBef>
                <a:spcPct val="30000"/>
              </a:spcBef>
              <a:buFontTx/>
              <a:buNone/>
              <a:defRPr/>
            </a:pPr>
            <a:r>
              <a:rPr lang="zh-CN" altLang="en-US" sz="1200"/>
              <a:t>单击此处编辑母版文本样式</a:t>
            </a:r>
          </a:p>
          <a:p>
            <a:pPr defTabSz="0">
              <a:spcBef>
                <a:spcPct val="30000"/>
              </a:spcBef>
              <a:buFontTx/>
              <a:buNone/>
              <a:defRPr/>
            </a:pPr>
            <a:r>
              <a:rPr lang="zh-CN" altLang="en-US" sz="1200"/>
              <a:t>第二级</a:t>
            </a:r>
          </a:p>
          <a:p>
            <a:pPr defTabSz="0">
              <a:spcBef>
                <a:spcPct val="30000"/>
              </a:spcBef>
              <a:buFontTx/>
              <a:buNone/>
              <a:defRPr/>
            </a:pPr>
            <a:r>
              <a:rPr lang="zh-CN" altLang="en-US" sz="1200"/>
              <a:t>第三级</a:t>
            </a:r>
          </a:p>
          <a:p>
            <a:pPr defTabSz="0">
              <a:spcBef>
                <a:spcPct val="30000"/>
              </a:spcBef>
              <a:buFontTx/>
              <a:buNone/>
              <a:defRPr/>
            </a:pPr>
            <a:r>
              <a:rPr lang="zh-CN" altLang="en-US" sz="1200"/>
              <a:t>第四级</a:t>
            </a:r>
          </a:p>
          <a:p>
            <a:pPr defTabSz="0">
              <a:spcBef>
                <a:spcPct val="30000"/>
              </a:spcBef>
              <a:buFontTx/>
              <a:buNone/>
              <a:defRPr/>
            </a:pPr>
            <a:r>
              <a:rPr lang="zh-CN" altLang="en-US" sz="1200"/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880483B3-BB8F-4A26-B8E8-3E4B1656FB15}" type="slidenum">
              <a:rPr lang="zh-CN" altLang="en-US"/>
              <a:pPr>
                <a:defRPr/>
              </a:pPr>
              <a:t>‹#›</a:t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4754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475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B38552C7-5C75-4243-B077-846A7058BAF6}" type="slidenum">
              <a:rPr lang="zh-CN" altLang="en-US">
                <a:solidFill>
                  <a:prstClr val="black"/>
                </a:solidFill>
              </a:rPr>
              <a:pPr/>
              <a:t>18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D281-830A-49CC-A430-7BDB30F5703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91311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4754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475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B38552C7-5C75-4243-B077-846A7058BAF6}" type="slidenum">
              <a:rPr lang="zh-CN" altLang="en-US">
                <a:solidFill>
                  <a:prstClr val="black"/>
                </a:solidFill>
              </a:rPr>
              <a:pPr/>
              <a:t>26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4754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475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B38552C7-5C75-4243-B077-846A7058BAF6}" type="slidenum">
              <a:rPr lang="zh-CN" altLang="en-US">
                <a:solidFill>
                  <a:prstClr val="black"/>
                </a:solidFill>
              </a:rPr>
              <a:pPr/>
              <a:t>27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4754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475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B38552C7-5C75-4243-B077-846A7058BAF6}" type="slidenum">
              <a:rPr lang="zh-CN" altLang="en-US">
                <a:solidFill>
                  <a:prstClr val="black"/>
                </a:solidFill>
              </a:rPr>
              <a:pPr/>
              <a:t>28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4754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475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B38552C7-5C75-4243-B077-846A7058BAF6}" type="slidenum">
              <a:rPr lang="zh-CN" altLang="en-US">
                <a:solidFill>
                  <a:prstClr val="black"/>
                </a:solidFill>
              </a:rPr>
              <a:pPr/>
              <a:t>29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4754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475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B38552C7-5C75-4243-B077-846A7058BAF6}" type="slidenum">
              <a:rPr lang="zh-CN" altLang="en-US">
                <a:solidFill>
                  <a:prstClr val="black"/>
                </a:solidFill>
              </a:rPr>
              <a:pPr/>
              <a:t>30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D281-830A-49CC-A430-7BDB30F57034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91311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D281-830A-49CC-A430-7BDB30F57034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91311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1506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6946F7-2A67-4A24-A668-B66641727855}" type="slidenum">
              <a:rPr lang="zh-CN" altLang="en-US">
                <a:cs typeface="等线" panose="02010600030101010101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zh-CN">
              <a:cs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D281-830A-49CC-A430-7BDB30F5703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0354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D281-830A-49CC-A430-7BDB30F57034}" type="slidenum">
              <a:rPr lang="zh-CN" altLang="en-US" smtClean="0"/>
              <a:pPr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91311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D281-830A-49CC-A430-7BDB30F57034}" type="slidenum">
              <a:rPr lang="zh-CN" altLang="en-US" smtClean="0">
                <a:solidFill>
                  <a:prstClr val="black"/>
                </a:solidFill>
              </a:rPr>
              <a:pPr/>
              <a:t>79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5030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D281-830A-49CC-A430-7BDB30F5703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91311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64352" y="1143177"/>
            <a:ext cx="5927764" cy="308629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6566" y="4342939"/>
            <a:ext cx="5486400" cy="4114587"/>
          </a:xfrm>
          <a:prstGeom prst="rect">
            <a:avLst/>
          </a:prstGeom>
        </p:spPr>
        <p:txBody>
          <a:bodyPr lIns="84390" tIns="42195" rIns="84390" bIns="42195"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1506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6946F7-2A67-4A24-A668-B66641727855}" type="slidenum">
              <a:rPr lang="zh-CN" altLang="en-US">
                <a:cs typeface="等线" panose="02010600030101010101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zh-CN">
              <a:cs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969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98906A-FE4F-4232-BF8E-BBA344EB31EC}" type="slidenum">
              <a:rPr lang="zh-CN" altLang="en-US"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zh-CN">
              <a:cs typeface="等线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9122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1506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6946F7-2A67-4A24-A668-B66641727855}" type="slidenum">
              <a:rPr lang="zh-CN" altLang="en-US">
                <a:cs typeface="等线" panose="02010600030101010101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CN">
              <a:cs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1506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6946F7-2A67-4A24-A668-B66641727855}" type="slidenum">
              <a:rPr lang="zh-CN" altLang="en-US">
                <a:cs typeface="等线" panose="02010600030101010101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CN">
              <a:cs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1506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6946F7-2A67-4A24-A668-B66641727855}" type="slidenum">
              <a:rPr lang="zh-CN" altLang="en-US">
                <a:cs typeface="等线" panose="02010600030101010101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zh-CN">
              <a:cs typeface="等线" panose="02010600030101010101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434" tIns="45718" rIns="91434" bIns="45718"/>
          <a:lstStyle>
            <a:lvl1pPr marL="0" indent="0" algn="ctr">
              <a:buNone/>
              <a:defRPr/>
            </a:lvl1pPr>
            <a:lvl2pPr marL="457167" indent="0" algn="ctr">
              <a:buNone/>
              <a:defRPr/>
            </a:lvl2pPr>
            <a:lvl3pPr marL="914332" indent="0" algn="ctr">
              <a:buNone/>
              <a:defRPr/>
            </a:lvl3pPr>
            <a:lvl4pPr marL="1371498" indent="0" algn="ctr">
              <a:buNone/>
              <a:defRPr/>
            </a:lvl4pPr>
            <a:lvl5pPr marL="1828664" indent="0" algn="ctr">
              <a:buNone/>
              <a:defRPr/>
            </a:lvl5pPr>
            <a:lvl6pPr marL="2285830" indent="0" algn="ctr">
              <a:buNone/>
              <a:defRPr/>
            </a:lvl6pPr>
            <a:lvl7pPr marL="2742994" indent="0" algn="ctr">
              <a:buNone/>
              <a:defRPr/>
            </a:lvl7pPr>
            <a:lvl8pPr marL="3200160" indent="0" algn="ctr">
              <a:buNone/>
              <a:defRPr/>
            </a:lvl8pPr>
            <a:lvl9pPr marL="3657327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 lIns="91434" tIns="45718" rIns="91434" bIns="4571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 lIns="91434" tIns="45718" rIns="91434" bIns="4571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77200" cy="5851525"/>
          </a:xfrm>
          <a:prstGeom prst="rect">
            <a:avLst/>
          </a:prstGeom>
        </p:spPr>
        <p:txBody>
          <a:bodyPr vert="eaVert" lIns="91434" tIns="45718" rIns="91434" bIns="4571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0668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1427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8895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4873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0175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773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5497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749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91434" tIns="45718" rIns="91434" bIns="4571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6247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1104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5777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0668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1427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8895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4873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0175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7736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5497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  <a:prstGeom prst="rect">
            <a:avLst/>
          </a:prstGeom>
        </p:spPr>
        <p:txBody>
          <a:bodyPr lIns="91434" tIns="45718" rIns="91434" bIns="45718"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lIns="91434" tIns="45718" rIns="91434" bIns="45718"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7491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6247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1104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5777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5302" y="908050"/>
            <a:ext cx="10597209" cy="63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5302" y="1600201"/>
            <a:ext cx="10597209" cy="45259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矩形 3"/>
          <p:cNvSpPr/>
          <p:nvPr userDrawn="1"/>
        </p:nvSpPr>
        <p:spPr bwMode="auto">
          <a:xfrm>
            <a:off x="0" y="6713984"/>
            <a:ext cx="12192000" cy="14401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 userDrawn="1"/>
        </p:nvSpPr>
        <p:spPr bwMode="auto">
          <a:xfrm>
            <a:off x="11699801" y="6507126"/>
            <a:ext cx="376767" cy="297077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663951" y="6496426"/>
            <a:ext cx="44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879B013-EF15-44F9-9A4C-93BE492C244C}" type="slidenum">
              <a:rPr lang="zh-CN" altLang="en-US" sz="1400" smtClean="0">
                <a:solidFill>
                  <a:schemeClr val="accent2"/>
                </a:solidFill>
                <a:latin typeface="+mn-ea"/>
                <a:ea typeface="+mn-ea"/>
              </a:rPr>
              <a:pPr algn="ctr"/>
              <a:t>‹#›</a:t>
            </a:fld>
            <a:endParaRPr lang="zh-CN" altLang="en-US" sz="1800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37" y="4406901"/>
            <a:ext cx="10362327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37" y="2906713"/>
            <a:ext cx="1036232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362" y="1600201"/>
            <a:ext cx="54096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78" y="1600201"/>
            <a:ext cx="54112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362" y="274638"/>
            <a:ext cx="1097327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363" y="1535113"/>
            <a:ext cx="538745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363" y="2174875"/>
            <a:ext cx="538745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593" y="1535113"/>
            <a:ext cx="538904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593" y="2174875"/>
            <a:ext cx="538904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410200" cy="4525963"/>
          </a:xfrm>
          <a:prstGeom prst="rect">
            <a:avLst/>
          </a:prstGeom>
        </p:spPr>
        <p:txBody>
          <a:bodyPr lIns="91434" tIns="45718" rIns="91434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1"/>
            <a:ext cx="5410200" cy="4525963"/>
          </a:xfrm>
          <a:prstGeom prst="rect">
            <a:avLst/>
          </a:prstGeom>
        </p:spPr>
        <p:txBody>
          <a:bodyPr lIns="91434" tIns="45718" rIns="91434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362" y="273050"/>
            <a:ext cx="401163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988" y="273051"/>
            <a:ext cx="68156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362" y="1435101"/>
            <a:ext cx="401163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842" y="4800600"/>
            <a:ext cx="731551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842" y="612775"/>
            <a:ext cx="731551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842" y="5367338"/>
            <a:ext cx="731551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0509" y="908050"/>
            <a:ext cx="2742129" cy="52181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362" y="908050"/>
            <a:ext cx="8078807" cy="52181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ECLOGO-eff-0-1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45294" y="2886610"/>
            <a:ext cx="1059935" cy="79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PECLOGO-eff-0-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427170" y="2758266"/>
            <a:ext cx="1096386" cy="8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PECLOGO-eff-0-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0045" y="1447780"/>
            <a:ext cx="3012554" cy="23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PECLOGO-eff-0-1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65692" y="3771071"/>
            <a:ext cx="523922" cy="39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PECLOGO-eff-0-1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373460" y="2904247"/>
            <a:ext cx="401001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PECLOGO-eff-0-2"/>
          <p:cNvPicPr>
            <a:picLocks noChangeAspect="1" noChangeArrowheads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275756" y="2574150"/>
            <a:ext cx="981348" cy="7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PECLOGO-eff-5-4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60668" y="3206628"/>
            <a:ext cx="1477059" cy="11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PECLOGO-eff-5-2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0314" y="3446015"/>
            <a:ext cx="1833728" cy="143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PPECLOGO-eff-5-4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9882241" y="2725339"/>
            <a:ext cx="1116358" cy="8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PECLOGO-eff-0-1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939698" y="3624921"/>
            <a:ext cx="521908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PPECLOGO-eff-0-1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1250485" y="2365001"/>
            <a:ext cx="521906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PECLOGO-eff2-1-2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3635" y="2795895"/>
            <a:ext cx="1696702" cy="14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PECLOGO-eff2-1-3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82071" y="2785815"/>
            <a:ext cx="437274" cy="3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PPECLOGO-eff2-1-4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16013" y="3325062"/>
            <a:ext cx="703265" cy="58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PPECLOGO-eff2-1-3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35401" y="2909286"/>
            <a:ext cx="360700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PPECLOGO-eff2-1-3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741184" y="3446014"/>
            <a:ext cx="282112" cy="2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31632 3.33333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1.85185E-6 L -0.46684 -1.85185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19531 1.11111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43594 2.59259E-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6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33577 -1.85185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62813 2.96296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42465 -2.96296E-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91434" tIns="45718" rIns="91434" bIns="45718"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3"/>
          </a:xfrm>
          <a:prstGeom prst="rect">
            <a:avLst/>
          </a:prstGeom>
        </p:spPr>
        <p:txBody>
          <a:bodyPr lIns="91434" tIns="45718" rIns="91434" bIns="45718"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  <a:prstGeom prst="rect">
            <a:avLst/>
          </a:prstGeom>
        </p:spPr>
        <p:txBody>
          <a:bodyPr lIns="91434" tIns="45718" rIns="91434" bIns="45718"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3"/>
          </a:xfrm>
          <a:prstGeom prst="rect">
            <a:avLst/>
          </a:prstGeom>
        </p:spPr>
        <p:txBody>
          <a:bodyPr lIns="91434" tIns="45718" rIns="91434" bIns="45718"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  <a:prstGeom prst="rect">
            <a:avLst/>
          </a:prstGeom>
        </p:spPr>
        <p:txBody>
          <a:bodyPr lIns="91434" tIns="45718" rIns="91434" bIns="45718"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91434" tIns="45718" rIns="91434" bIns="4571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49"/>
            <a:ext cx="4011613" cy="1162051"/>
          </a:xfrm>
          <a:prstGeom prst="rect">
            <a:avLst/>
          </a:prstGeom>
        </p:spPr>
        <p:txBody>
          <a:bodyPr lIns="91434" tIns="45718" rIns="91434" bIns="45718"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7" y="273054"/>
            <a:ext cx="6815137" cy="5853113"/>
          </a:xfrm>
          <a:prstGeom prst="rect">
            <a:avLst/>
          </a:prstGeom>
        </p:spPr>
        <p:txBody>
          <a:bodyPr lIns="91434" tIns="45718" rIns="91434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4"/>
            <a:ext cx="4011613" cy="4691063"/>
          </a:xfrm>
          <a:prstGeom prst="rect">
            <a:avLst/>
          </a:prstGeom>
        </p:spPr>
        <p:txBody>
          <a:bodyPr lIns="91434" tIns="45718" rIns="91434" bIns="45718"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1"/>
            <a:ext cx="7315200" cy="566739"/>
          </a:xfrm>
          <a:prstGeom prst="rect">
            <a:avLst/>
          </a:prstGeom>
        </p:spPr>
        <p:txBody>
          <a:bodyPr lIns="91434" tIns="45718" rIns="91434" bIns="45718"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 lIns="91434" tIns="45718" rIns="91434" bIns="45718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Times New Roman" pitchFamily="18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41"/>
            <a:ext cx="7315200" cy="804863"/>
          </a:xfrm>
          <a:prstGeom prst="rect">
            <a:avLst/>
          </a:prstGeom>
        </p:spPr>
        <p:txBody>
          <a:bodyPr lIns="91434" tIns="45718" rIns="91434" bIns="45718"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marL="912745" indent="-912745"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+mj-lt"/>
          <a:ea typeface="+mj-ea"/>
          <a:cs typeface="+mj-cs"/>
          <a:sym typeface="Times New Roman" pitchFamily="18" charset="0"/>
        </a:defRPr>
      </a:lvl1pPr>
      <a:lvl2pPr marL="912745" indent="-912745"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  <a:ea typeface="微软雅黑" pitchFamily="34" charset="-122"/>
          <a:sym typeface="Times New Roman" pitchFamily="18" charset="0"/>
        </a:defRPr>
      </a:lvl2pPr>
      <a:lvl3pPr marL="912745" indent="-912745"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  <a:ea typeface="微软雅黑" pitchFamily="34" charset="-122"/>
          <a:sym typeface="Times New Roman" pitchFamily="18" charset="0"/>
        </a:defRPr>
      </a:lvl3pPr>
      <a:lvl4pPr marL="912745" indent="-912745"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  <a:ea typeface="微软雅黑" pitchFamily="34" charset="-122"/>
          <a:sym typeface="Times New Roman" pitchFamily="18" charset="0"/>
        </a:defRPr>
      </a:lvl4pPr>
      <a:lvl5pPr marL="912745" indent="-912745"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  <a:ea typeface="微软雅黑" pitchFamily="34" charset="-122"/>
          <a:sym typeface="Times New Roman" pitchFamily="18" charset="0"/>
        </a:defRPr>
      </a:lvl5pPr>
      <a:lvl6pPr marL="1369910" indent="-912745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  <a:ea typeface="微软雅黑" pitchFamily="34" charset="-122"/>
          <a:sym typeface="Times New Roman" pitchFamily="18" charset="0"/>
        </a:defRPr>
      </a:lvl6pPr>
      <a:lvl7pPr marL="1827077" indent="-912745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  <a:ea typeface="微软雅黑" pitchFamily="34" charset="-122"/>
          <a:sym typeface="Times New Roman" pitchFamily="18" charset="0"/>
        </a:defRPr>
      </a:lvl7pPr>
      <a:lvl8pPr marL="2284242" indent="-912745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  <a:ea typeface="微软雅黑" pitchFamily="34" charset="-122"/>
          <a:sym typeface="Times New Roman" pitchFamily="18" charset="0"/>
        </a:defRPr>
      </a:lvl8pPr>
      <a:lvl9pPr marL="2741409" indent="-912745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Times New Roman" pitchFamily="18" charset="0"/>
          <a:ea typeface="微软雅黑" pitchFamily="34" charset="-122"/>
          <a:sym typeface="Times New Roman" pitchFamily="18" charset="0"/>
        </a:defRPr>
      </a:lvl9pPr>
    </p:titleStyle>
    <p:bodyStyle>
      <a:lvl1pPr marL="341289" indent="-341289" algn="l" defTabSz="91274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Times New Roman" pitchFamily="18" charset="0"/>
        </a:defRPr>
      </a:lvl1pPr>
      <a:lvl2pPr marL="741307" indent="-284142" algn="l" defTabSz="91274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>
          <a:solidFill>
            <a:schemeClr val="tx1"/>
          </a:solidFill>
          <a:latin typeface="+mn-lt"/>
          <a:ea typeface="+mn-ea"/>
          <a:sym typeface="Times New Roman" pitchFamily="18" charset="0"/>
        </a:defRPr>
      </a:lvl2pPr>
      <a:lvl3pPr marL="1141329" indent="-226997" algn="l" defTabSz="91274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300">
          <a:solidFill>
            <a:schemeClr val="tx1"/>
          </a:solidFill>
          <a:latin typeface="+mn-lt"/>
          <a:ea typeface="+mn-ea"/>
          <a:sym typeface="Times New Roman" pitchFamily="18" charset="0"/>
        </a:defRPr>
      </a:lvl3pPr>
      <a:lvl4pPr marL="1598493" indent="-226997" algn="l" defTabSz="91274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00">
          <a:solidFill>
            <a:schemeClr val="tx1"/>
          </a:solidFill>
          <a:latin typeface="+mn-lt"/>
          <a:ea typeface="+mn-ea"/>
          <a:sym typeface="Times New Roman" pitchFamily="18" charset="0"/>
        </a:defRPr>
      </a:lvl4pPr>
      <a:lvl5pPr marL="2055659" indent="-226997" algn="l" defTabSz="91274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900">
          <a:solidFill>
            <a:schemeClr val="tx1"/>
          </a:solidFill>
          <a:latin typeface="+mn-lt"/>
          <a:ea typeface="+mn-ea"/>
          <a:sym typeface="Times New Roman" pitchFamily="18" charset="0"/>
        </a:defRPr>
      </a:lvl5pPr>
      <a:lvl6pPr marL="2512825" indent="-226997" algn="l" defTabSz="912745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900">
          <a:solidFill>
            <a:schemeClr val="tx1"/>
          </a:solidFill>
          <a:latin typeface="+mn-lt"/>
          <a:ea typeface="+mn-ea"/>
          <a:sym typeface="Times New Roman" pitchFamily="18" charset="0"/>
        </a:defRPr>
      </a:lvl6pPr>
      <a:lvl7pPr marL="2969990" indent="-226997" algn="l" defTabSz="912745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900">
          <a:solidFill>
            <a:schemeClr val="tx1"/>
          </a:solidFill>
          <a:latin typeface="+mn-lt"/>
          <a:ea typeface="+mn-ea"/>
          <a:sym typeface="Times New Roman" pitchFamily="18" charset="0"/>
        </a:defRPr>
      </a:lvl7pPr>
      <a:lvl8pPr marL="3427157" indent="-226997" algn="l" defTabSz="912745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900">
          <a:solidFill>
            <a:schemeClr val="tx1"/>
          </a:solidFill>
          <a:latin typeface="+mn-lt"/>
          <a:ea typeface="+mn-ea"/>
          <a:sym typeface="Times New Roman" pitchFamily="18" charset="0"/>
        </a:defRPr>
      </a:lvl8pPr>
      <a:lvl9pPr marL="3884322" indent="-226997" algn="l" defTabSz="912745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900">
          <a:solidFill>
            <a:schemeClr val="tx1"/>
          </a:solidFill>
          <a:latin typeface="+mn-lt"/>
          <a:ea typeface="+mn-ea"/>
          <a:sym typeface="Times New Roman" pitchFamily="18" charset="0"/>
        </a:defRPr>
      </a:lvl9pPr>
    </p:bodyStyle>
    <p:otherStyle>
      <a:defPPr>
        <a:defRPr lang="zh-CN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2" tIns="60956" rIns="121912" bIns="6095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l" defTabSz="914332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2021/11/5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ctr" defTabSz="914332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r" defTabSz="914332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585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2132809A-6A4C-4164-B7E4-3F0C9521A3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FFE76817-204C-4762-A82C-A89A4432A6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914377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585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362" y="908050"/>
            <a:ext cx="1097327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362" y="1600201"/>
            <a:ext cx="1097327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dirty="0"/>
              <a:t>单击此处编辑母版文本样式</a:t>
            </a:r>
          </a:p>
          <a:p>
            <a:pPr lvl="1"/>
            <a:r>
              <a:rPr lang="zh-CN" dirty="0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1"/>
          </a:solidFill>
          <a:latin typeface="+mn-lt"/>
          <a:ea typeface="仿宋_GB2312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png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34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jpeg"/><Relationship Id="rId10" Type="http://schemas.microsoft.com/office/2007/relationships/media" Target="../media/media1.mp3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eg"/><Relationship Id="rId5" Type="http://schemas.openxmlformats.org/officeDocument/2006/relationships/image" Target="../media/image27.pn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25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5.jpe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5" Type="http://schemas.openxmlformats.org/officeDocument/2006/relationships/image" Target="../media/image74.jpe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Relationship Id="rId5" Type="http://schemas.openxmlformats.org/officeDocument/2006/relationships/image" Target="../media/image27.pn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27.png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jpe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0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7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Relationship Id="rId6" Type="http://schemas.openxmlformats.org/officeDocument/2006/relationships/image" Target="../media/image25.jpeg"/><Relationship Id="rId5" Type="http://schemas.openxmlformats.org/officeDocument/2006/relationships/image" Target="../media/image27.pn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4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27.png"/><Relationship Id="rId7" Type="http://schemas.openxmlformats.org/officeDocument/2006/relationships/image" Target="../media/image104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5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6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7.xml"/><Relationship Id="rId5" Type="http://schemas.openxmlformats.org/officeDocument/2006/relationships/image" Target="../media/image108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8.xml"/><Relationship Id="rId5" Type="http://schemas.openxmlformats.org/officeDocument/2006/relationships/image" Target="../media/image109.jpeg"/><Relationship Id="rId4" Type="http://schemas.openxmlformats.org/officeDocument/2006/relationships/image" Target="../media/image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9.xml"/><Relationship Id="rId5" Type="http://schemas.openxmlformats.org/officeDocument/2006/relationships/image" Target="../media/image110.jpeg"/><Relationship Id="rId4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3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0.xml"/><Relationship Id="rId6" Type="http://schemas.openxmlformats.org/officeDocument/2006/relationships/image" Target="../media/image25.jpeg"/><Relationship Id="rId5" Type="http://schemas.openxmlformats.org/officeDocument/2006/relationships/image" Target="../media/image27.png"/><Relationship Id="rId4" Type="http://schemas.openxmlformats.org/officeDocument/2006/relationships/image" Target="../media/image1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1.xml"/><Relationship Id="rId5" Type="http://schemas.openxmlformats.org/officeDocument/2006/relationships/image" Target="../media/image114.jpeg"/><Relationship Id="rId4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2.xml"/><Relationship Id="rId5" Type="http://schemas.openxmlformats.org/officeDocument/2006/relationships/image" Target="../media/image115.jpeg"/><Relationship Id="rId4" Type="http://schemas.openxmlformats.org/officeDocument/2006/relationships/image" Target="../media/image2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3.xml"/><Relationship Id="rId4" Type="http://schemas.openxmlformats.org/officeDocument/2006/relationships/image" Target="../media/image2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4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2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5.xml"/><Relationship Id="rId5" Type="http://schemas.openxmlformats.org/officeDocument/2006/relationships/image" Target="../media/image118.jpeg"/><Relationship Id="rId4" Type="http://schemas.openxmlformats.org/officeDocument/2006/relationships/image" Target="../media/image2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6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7.xml"/><Relationship Id="rId6" Type="http://schemas.openxmlformats.org/officeDocument/2006/relationships/image" Target="../media/image121.jpeg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5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8.xml"/><Relationship Id="rId6" Type="http://schemas.openxmlformats.org/officeDocument/2006/relationships/image" Target="../media/image124.jpeg"/><Relationship Id="rId5" Type="http://schemas.openxmlformats.org/officeDocument/2006/relationships/image" Target="../media/image25.jpeg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28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9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2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0.xml"/><Relationship Id="rId5" Type="http://schemas.openxmlformats.org/officeDocument/2006/relationships/image" Target="../media/image129.jpeg"/><Relationship Id="rId4" Type="http://schemas.openxmlformats.org/officeDocument/2006/relationships/image" Target="../media/image2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1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2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2.xml"/><Relationship Id="rId5" Type="http://schemas.openxmlformats.org/officeDocument/2006/relationships/image" Target="../media/image132.jpeg"/><Relationship Id="rId4" Type="http://schemas.openxmlformats.org/officeDocument/2006/relationships/image" Target="../media/image2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3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2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4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2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39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5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2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42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6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45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2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8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2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9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2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0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2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1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2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2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3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2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4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2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62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5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6.xml"/><Relationship Id="rId6" Type="http://schemas.openxmlformats.org/officeDocument/2006/relationships/image" Target="../media/image164.jpeg"/><Relationship Id="rId5" Type="http://schemas.openxmlformats.org/officeDocument/2006/relationships/image" Target="../media/image25.jpeg"/><Relationship Id="rId4" Type="http://schemas.openxmlformats.org/officeDocument/2006/relationships/image" Target="../media/image2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7.xml"/><Relationship Id="rId5" Type="http://schemas.openxmlformats.org/officeDocument/2006/relationships/image" Target="../media/image165.jpeg"/><Relationship Id="rId4" Type="http://schemas.openxmlformats.org/officeDocument/2006/relationships/image" Target="../media/image25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27.png"/><Relationship Id="rId7" Type="http://schemas.openxmlformats.org/officeDocument/2006/relationships/image" Target="../media/image168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8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2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9.xml"/><Relationship Id="rId5" Type="http://schemas.openxmlformats.org/officeDocument/2006/relationships/image" Target="../media/image170.jpeg"/><Relationship Id="rId4" Type="http://schemas.openxmlformats.org/officeDocument/2006/relationships/image" Target="../media/image2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0.xml"/><Relationship Id="rId5" Type="http://schemas.openxmlformats.org/officeDocument/2006/relationships/image" Target="../media/image171.jpeg"/><Relationship Id="rId4" Type="http://schemas.openxmlformats.org/officeDocument/2006/relationships/image" Target="../media/image2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1.xml"/><Relationship Id="rId5" Type="http://schemas.openxmlformats.org/officeDocument/2006/relationships/image" Target="../media/image172.jpeg"/><Relationship Id="rId4" Type="http://schemas.openxmlformats.org/officeDocument/2006/relationships/image" Target="../media/image2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2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3.xml"/><Relationship Id="rId5" Type="http://schemas.openxmlformats.org/officeDocument/2006/relationships/image" Target="../media/image175.jpeg"/><Relationship Id="rId4" Type="http://schemas.openxmlformats.org/officeDocument/2006/relationships/image" Target="../media/image2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4" Type="http://schemas.openxmlformats.org/officeDocument/2006/relationships/image" Target="../media/image25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jpeg"/><Relationship Id="rId11" Type="http://schemas.openxmlformats.org/officeDocument/2006/relationships/image" Target="../media/image25.jpeg"/><Relationship Id="rId5" Type="http://schemas.openxmlformats.org/officeDocument/2006/relationships/image" Target="../media/image35.jpeg"/><Relationship Id="rId10" Type="http://schemas.openxmlformats.org/officeDocument/2006/relationships/image" Target="../media/image27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1.jpeg"/><Relationship Id="rId7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62"/>
          <p:cNvSpPr>
            <a:spLocks noChangeAspect="1" noChangeArrowheads="1" noTextEdit="1"/>
          </p:cNvSpPr>
          <p:nvPr/>
        </p:nvSpPr>
        <p:spPr bwMode="auto">
          <a:xfrm>
            <a:off x="238034" y="194469"/>
            <a:ext cx="11636591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Freeform 64"/>
          <p:cNvSpPr/>
          <p:nvPr/>
        </p:nvSpPr>
        <p:spPr bwMode="auto">
          <a:xfrm>
            <a:off x="212299" y="4110832"/>
            <a:ext cx="11767403" cy="2552700"/>
          </a:xfrm>
          <a:custGeom>
            <a:avLst/>
            <a:gdLst>
              <a:gd name="T0" fmla="*/ 15600 w 15600"/>
              <a:gd name="T1" fmla="*/ 0 h 3398"/>
              <a:gd name="T2" fmla="*/ 15600 w 15600"/>
              <a:gd name="T3" fmla="*/ 3269 h 3398"/>
              <a:gd name="T4" fmla="*/ 15471 w 15600"/>
              <a:gd name="T5" fmla="*/ 3398 h 3398"/>
              <a:gd name="T6" fmla="*/ 129 w 15600"/>
              <a:gd name="T7" fmla="*/ 3398 h 3398"/>
              <a:gd name="T8" fmla="*/ 0 w 15600"/>
              <a:gd name="T9" fmla="*/ 3269 h 3398"/>
              <a:gd name="T10" fmla="*/ 0 w 15600"/>
              <a:gd name="T11" fmla="*/ 0 h 3398"/>
              <a:gd name="T12" fmla="*/ 15600 w 15600"/>
              <a:gd name="T13" fmla="*/ 0 h 3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00" h="3398">
                <a:moveTo>
                  <a:pt x="15600" y="0"/>
                </a:moveTo>
                <a:lnTo>
                  <a:pt x="15600" y="3269"/>
                </a:lnTo>
                <a:cubicBezTo>
                  <a:pt x="15600" y="3340"/>
                  <a:pt x="15542" y="3398"/>
                  <a:pt x="15471" y="3398"/>
                </a:cubicBezTo>
                <a:lnTo>
                  <a:pt x="129" y="3398"/>
                </a:lnTo>
                <a:cubicBezTo>
                  <a:pt x="58" y="3398"/>
                  <a:pt x="0" y="3340"/>
                  <a:pt x="0" y="3269"/>
                </a:cubicBezTo>
                <a:lnTo>
                  <a:pt x="0" y="0"/>
                </a:lnTo>
                <a:lnTo>
                  <a:pt x="1560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 w="9525" cap="flat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30" name="Freeform 65"/>
          <p:cNvSpPr/>
          <p:nvPr/>
        </p:nvSpPr>
        <p:spPr bwMode="auto">
          <a:xfrm>
            <a:off x="212299" y="202407"/>
            <a:ext cx="11767403" cy="3816350"/>
          </a:xfrm>
          <a:custGeom>
            <a:avLst/>
            <a:gdLst>
              <a:gd name="T0" fmla="*/ 129 w 15600"/>
              <a:gd name="T1" fmla="*/ 0 h 5080"/>
              <a:gd name="T2" fmla="*/ 15471 w 15600"/>
              <a:gd name="T3" fmla="*/ 0 h 5080"/>
              <a:gd name="T4" fmla="*/ 15600 w 15600"/>
              <a:gd name="T5" fmla="*/ 129 h 5080"/>
              <a:gd name="T6" fmla="*/ 15600 w 15600"/>
              <a:gd name="T7" fmla="*/ 5080 h 5080"/>
              <a:gd name="T8" fmla="*/ 0 w 15600"/>
              <a:gd name="T9" fmla="*/ 5080 h 5080"/>
              <a:gd name="T10" fmla="*/ 0 w 15600"/>
              <a:gd name="T11" fmla="*/ 129 h 5080"/>
              <a:gd name="T12" fmla="*/ 129 w 15600"/>
              <a:gd name="T13" fmla="*/ 0 h 5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00" h="5080">
                <a:moveTo>
                  <a:pt x="129" y="0"/>
                </a:moveTo>
                <a:lnTo>
                  <a:pt x="15471" y="0"/>
                </a:lnTo>
                <a:cubicBezTo>
                  <a:pt x="15542" y="0"/>
                  <a:pt x="15600" y="58"/>
                  <a:pt x="15600" y="129"/>
                </a:cubicBezTo>
                <a:lnTo>
                  <a:pt x="15600" y="5080"/>
                </a:lnTo>
                <a:lnTo>
                  <a:pt x="0" y="5080"/>
                </a:lnTo>
                <a:lnTo>
                  <a:pt x="0" y="129"/>
                </a:lnTo>
                <a:cubicBezTo>
                  <a:pt x="0" y="58"/>
                  <a:pt x="58" y="0"/>
                  <a:pt x="129" y="0"/>
                </a:cubicBez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 w="9525" cap="flat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矩形 31"/>
          <p:cNvSpPr/>
          <p:nvPr/>
        </p:nvSpPr>
        <p:spPr bwMode="auto">
          <a:xfrm>
            <a:off x="212299" y="4036180"/>
            <a:ext cx="11767403" cy="4571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226031" y="4529935"/>
            <a:ext cx="11743361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endParaRPr lang="en-US" altLang="zh-CN" sz="6000" b="1" dirty="0" smtClean="0">
              <a:solidFill>
                <a:schemeClr val="tx1"/>
              </a:solidFill>
              <a:latin typeface="+mj-ea"/>
            </a:endParaRPr>
          </a:p>
          <a:p>
            <a:pPr algn="ctr"/>
            <a:r>
              <a:rPr lang="zh-CN" altLang="en-US" sz="6000" b="1" dirty="0" smtClean="0">
                <a:solidFill>
                  <a:schemeClr val="tx1"/>
                </a:solidFill>
                <a:latin typeface="+mj-ea"/>
              </a:rPr>
              <a:t>老年</a:t>
            </a:r>
            <a:r>
              <a:rPr lang="zh-CN" altLang="en-US" sz="6000" b="1" smtClean="0">
                <a:solidFill>
                  <a:schemeClr val="tx1"/>
                </a:solidFill>
                <a:latin typeface="+mj-ea"/>
              </a:rPr>
              <a:t>友善医疗机构</a:t>
            </a:r>
            <a:r>
              <a:rPr lang="zh-CN" altLang="en-US" sz="6000" dirty="0" smtClean="0"/>
              <a:t/>
            </a:r>
            <a:br>
              <a:rPr lang="zh-CN" altLang="en-US" sz="6000" dirty="0" smtClean="0"/>
            </a:br>
            <a:endParaRPr lang="zh-CN" altLang="en-US" sz="6000" b="1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39" name="Rectangle 4"/>
          <p:cNvSpPr txBox="1">
            <a:spLocks noChangeArrowheads="1"/>
          </p:cNvSpPr>
          <p:nvPr/>
        </p:nvSpPr>
        <p:spPr bwMode="auto">
          <a:xfrm>
            <a:off x="2979506" y="6030930"/>
            <a:ext cx="6745407" cy="46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marL="0" indent="0">
              <a:buFontTx/>
              <a:buNone/>
              <a:defRPr sz="1800" b="0"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1" dirty="0" smtClean="0"/>
              <a:t>鞍钢集团公司总医院    老年病科    </a:t>
            </a:r>
            <a:r>
              <a:rPr lang="en-US" altLang="zh-CN" sz="2400" b="1" dirty="0" smtClean="0"/>
              <a:t>2021</a:t>
            </a:r>
            <a:r>
              <a:rPr lang="zh-CN" altLang="en-US" sz="2400" b="1" dirty="0" smtClean="0"/>
              <a:t>年</a:t>
            </a:r>
            <a:r>
              <a:rPr lang="en-US" altLang="zh-CN" sz="2400" b="1" dirty="0" smtClean="0"/>
              <a:t>11</a:t>
            </a:r>
            <a:r>
              <a:rPr lang="zh-CN" altLang="en-US" sz="2400" b="1" dirty="0" smtClean="0"/>
              <a:t>月</a:t>
            </a:r>
            <a:endParaRPr lang="zh-CN" sz="2400" b="1" dirty="0"/>
          </a:p>
        </p:txBody>
      </p:sp>
      <p:sp>
        <p:nvSpPr>
          <p:cNvPr id="40" name="Freeform 9"/>
          <p:cNvSpPr>
            <a:spLocks noEditPoints="1"/>
          </p:cNvSpPr>
          <p:nvPr/>
        </p:nvSpPr>
        <p:spPr bwMode="auto">
          <a:xfrm>
            <a:off x="2342540" y="6092576"/>
            <a:ext cx="380144" cy="358134"/>
          </a:xfrm>
          <a:custGeom>
            <a:avLst/>
            <a:gdLst>
              <a:gd name="T0" fmla="*/ 358 w 490"/>
              <a:gd name="T1" fmla="*/ 250 h 490"/>
              <a:gd name="T2" fmla="*/ 358 w 490"/>
              <a:gd name="T3" fmla="*/ 183 h 490"/>
              <a:gd name="T4" fmla="*/ 328 w 490"/>
              <a:gd name="T5" fmla="*/ 183 h 490"/>
              <a:gd name="T6" fmla="*/ 328 w 490"/>
              <a:gd name="T7" fmla="*/ 250 h 490"/>
              <a:gd name="T8" fmla="*/ 247 w 490"/>
              <a:gd name="T9" fmla="*/ 330 h 490"/>
              <a:gd name="T10" fmla="*/ 246 w 490"/>
              <a:gd name="T11" fmla="*/ 330 h 490"/>
              <a:gd name="T12" fmla="*/ 245 w 490"/>
              <a:gd name="T13" fmla="*/ 330 h 490"/>
              <a:gd name="T14" fmla="*/ 245 w 490"/>
              <a:gd name="T15" fmla="*/ 330 h 490"/>
              <a:gd name="T16" fmla="*/ 243 w 490"/>
              <a:gd name="T17" fmla="*/ 330 h 490"/>
              <a:gd name="T18" fmla="*/ 162 w 490"/>
              <a:gd name="T19" fmla="*/ 250 h 490"/>
              <a:gd name="T20" fmla="*/ 162 w 490"/>
              <a:gd name="T21" fmla="*/ 183 h 490"/>
              <a:gd name="T22" fmla="*/ 132 w 490"/>
              <a:gd name="T23" fmla="*/ 183 h 490"/>
              <a:gd name="T24" fmla="*/ 132 w 490"/>
              <a:gd name="T25" fmla="*/ 250 h 490"/>
              <a:gd name="T26" fmla="*/ 227 w 490"/>
              <a:gd name="T27" fmla="*/ 359 h 490"/>
              <a:gd name="T28" fmla="*/ 227 w 490"/>
              <a:gd name="T29" fmla="*/ 407 h 490"/>
              <a:gd name="T30" fmla="*/ 160 w 490"/>
              <a:gd name="T31" fmla="*/ 426 h 490"/>
              <a:gd name="T32" fmla="*/ 331 w 490"/>
              <a:gd name="T33" fmla="*/ 426 h 490"/>
              <a:gd name="T34" fmla="*/ 263 w 490"/>
              <a:gd name="T35" fmla="*/ 407 h 490"/>
              <a:gd name="T36" fmla="*/ 263 w 490"/>
              <a:gd name="T37" fmla="*/ 360 h 490"/>
              <a:gd name="T38" fmla="*/ 358 w 490"/>
              <a:gd name="T39" fmla="*/ 250 h 490"/>
              <a:gd name="T40" fmla="*/ 244 w 490"/>
              <a:gd name="T41" fmla="*/ 302 h 490"/>
              <a:gd name="T42" fmla="*/ 245 w 490"/>
              <a:gd name="T43" fmla="*/ 302 h 490"/>
              <a:gd name="T44" fmla="*/ 246 w 490"/>
              <a:gd name="T45" fmla="*/ 302 h 490"/>
              <a:gd name="T46" fmla="*/ 300 w 490"/>
              <a:gd name="T47" fmla="*/ 248 h 490"/>
              <a:gd name="T48" fmla="*/ 300 w 490"/>
              <a:gd name="T49" fmla="*/ 118 h 490"/>
              <a:gd name="T50" fmla="*/ 246 w 490"/>
              <a:gd name="T51" fmla="*/ 64 h 490"/>
              <a:gd name="T52" fmla="*/ 245 w 490"/>
              <a:gd name="T53" fmla="*/ 64 h 490"/>
              <a:gd name="T54" fmla="*/ 244 w 490"/>
              <a:gd name="T55" fmla="*/ 64 h 490"/>
              <a:gd name="T56" fmla="*/ 190 w 490"/>
              <a:gd name="T57" fmla="*/ 118 h 490"/>
              <a:gd name="T58" fmla="*/ 190 w 490"/>
              <a:gd name="T59" fmla="*/ 248 h 490"/>
              <a:gd name="T60" fmla="*/ 244 w 490"/>
              <a:gd name="T61" fmla="*/ 302 h 490"/>
              <a:gd name="T62" fmla="*/ 245 w 490"/>
              <a:gd name="T63" fmla="*/ 0 h 490"/>
              <a:gd name="T64" fmla="*/ 490 w 490"/>
              <a:gd name="T65" fmla="*/ 245 h 490"/>
              <a:gd name="T66" fmla="*/ 245 w 490"/>
              <a:gd name="T67" fmla="*/ 490 h 490"/>
              <a:gd name="T68" fmla="*/ 0 w 490"/>
              <a:gd name="T69" fmla="*/ 245 h 490"/>
              <a:gd name="T70" fmla="*/ 245 w 490"/>
              <a:gd name="T71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0" h="490">
                <a:moveTo>
                  <a:pt x="358" y="250"/>
                </a:moveTo>
                <a:lnTo>
                  <a:pt x="358" y="183"/>
                </a:lnTo>
                <a:cubicBezTo>
                  <a:pt x="358" y="165"/>
                  <a:pt x="328" y="164"/>
                  <a:pt x="328" y="183"/>
                </a:cubicBezTo>
                <a:lnTo>
                  <a:pt x="328" y="250"/>
                </a:lnTo>
                <a:cubicBezTo>
                  <a:pt x="328" y="294"/>
                  <a:pt x="292" y="330"/>
                  <a:pt x="247" y="330"/>
                </a:cubicBezTo>
                <a:cubicBezTo>
                  <a:pt x="247" y="330"/>
                  <a:pt x="246" y="330"/>
                  <a:pt x="246" y="330"/>
                </a:cubicBezTo>
                <a:lnTo>
                  <a:pt x="245" y="330"/>
                </a:lnTo>
                <a:lnTo>
                  <a:pt x="245" y="330"/>
                </a:lnTo>
                <a:cubicBezTo>
                  <a:pt x="244" y="330"/>
                  <a:pt x="244" y="330"/>
                  <a:pt x="243" y="330"/>
                </a:cubicBezTo>
                <a:cubicBezTo>
                  <a:pt x="198" y="330"/>
                  <a:pt x="162" y="294"/>
                  <a:pt x="162" y="250"/>
                </a:cubicBezTo>
                <a:lnTo>
                  <a:pt x="162" y="183"/>
                </a:lnTo>
                <a:cubicBezTo>
                  <a:pt x="162" y="165"/>
                  <a:pt x="132" y="164"/>
                  <a:pt x="132" y="183"/>
                </a:cubicBezTo>
                <a:cubicBezTo>
                  <a:pt x="132" y="192"/>
                  <a:pt x="132" y="250"/>
                  <a:pt x="132" y="250"/>
                </a:cubicBezTo>
                <a:cubicBezTo>
                  <a:pt x="132" y="306"/>
                  <a:pt x="173" y="352"/>
                  <a:pt x="227" y="359"/>
                </a:cubicBezTo>
                <a:lnTo>
                  <a:pt x="227" y="407"/>
                </a:lnTo>
                <a:lnTo>
                  <a:pt x="160" y="426"/>
                </a:lnTo>
                <a:lnTo>
                  <a:pt x="331" y="426"/>
                </a:lnTo>
                <a:lnTo>
                  <a:pt x="263" y="407"/>
                </a:lnTo>
                <a:lnTo>
                  <a:pt x="263" y="360"/>
                </a:lnTo>
                <a:cubicBezTo>
                  <a:pt x="317" y="352"/>
                  <a:pt x="358" y="306"/>
                  <a:pt x="358" y="250"/>
                </a:cubicBezTo>
                <a:close/>
                <a:moveTo>
                  <a:pt x="244" y="302"/>
                </a:moveTo>
                <a:cubicBezTo>
                  <a:pt x="244" y="302"/>
                  <a:pt x="245" y="302"/>
                  <a:pt x="245" y="302"/>
                </a:cubicBezTo>
                <a:cubicBezTo>
                  <a:pt x="245" y="302"/>
                  <a:pt x="246" y="302"/>
                  <a:pt x="246" y="302"/>
                </a:cubicBezTo>
                <a:cubicBezTo>
                  <a:pt x="276" y="302"/>
                  <a:pt x="300" y="278"/>
                  <a:pt x="300" y="248"/>
                </a:cubicBezTo>
                <a:lnTo>
                  <a:pt x="300" y="118"/>
                </a:lnTo>
                <a:cubicBezTo>
                  <a:pt x="300" y="88"/>
                  <a:pt x="276" y="64"/>
                  <a:pt x="246" y="64"/>
                </a:cubicBezTo>
                <a:cubicBezTo>
                  <a:pt x="246" y="64"/>
                  <a:pt x="245" y="64"/>
                  <a:pt x="245" y="64"/>
                </a:cubicBezTo>
                <a:cubicBezTo>
                  <a:pt x="245" y="64"/>
                  <a:pt x="244" y="64"/>
                  <a:pt x="244" y="64"/>
                </a:cubicBezTo>
                <a:cubicBezTo>
                  <a:pt x="214" y="64"/>
                  <a:pt x="190" y="88"/>
                  <a:pt x="190" y="118"/>
                </a:cubicBezTo>
                <a:lnTo>
                  <a:pt x="190" y="248"/>
                </a:lnTo>
                <a:cubicBezTo>
                  <a:pt x="190" y="278"/>
                  <a:pt x="214" y="302"/>
                  <a:pt x="244" y="302"/>
                </a:cubicBezTo>
                <a:close/>
                <a:moveTo>
                  <a:pt x="245" y="0"/>
                </a:moveTo>
                <a:cubicBezTo>
                  <a:pt x="381" y="0"/>
                  <a:pt x="490" y="110"/>
                  <a:pt x="490" y="245"/>
                </a:cubicBezTo>
                <a:cubicBezTo>
                  <a:pt x="490" y="381"/>
                  <a:pt x="381" y="490"/>
                  <a:pt x="245" y="490"/>
                </a:cubicBezTo>
                <a:cubicBezTo>
                  <a:pt x="110" y="490"/>
                  <a:pt x="0" y="381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2"/>
              </a:solidFill>
            </a:endParaRPr>
          </a:p>
        </p:txBody>
      </p:sp>
      <p:sp>
        <p:nvSpPr>
          <p:cNvPr id="41" name="Rectangle 4"/>
          <p:cNvSpPr txBox="1">
            <a:spLocks noChangeArrowheads="1"/>
          </p:cNvSpPr>
          <p:nvPr/>
        </p:nvSpPr>
        <p:spPr bwMode="auto">
          <a:xfrm>
            <a:off x="3916305" y="6171496"/>
            <a:ext cx="2987163" cy="34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marL="0" indent="0">
              <a:buFontTx/>
              <a:buNone/>
              <a:defRPr sz="2600" b="0"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endParaRPr lang="en-US" altLang="zh-CN" sz="1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6654" y="1086901"/>
            <a:ext cx="3007356" cy="29118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37" t="13480" r="7604" b="10011"/>
          <a:stretch>
            <a:fillRect/>
          </a:stretch>
        </p:blipFill>
        <p:spPr>
          <a:xfrm>
            <a:off x="2712945" y="202407"/>
            <a:ext cx="4768399" cy="37827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5295" y="1255077"/>
            <a:ext cx="1135514" cy="10008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4082" y="657961"/>
            <a:ext cx="767241" cy="1166661"/>
          </a:xfrm>
          <a:prstGeom prst="rect">
            <a:avLst/>
          </a:prstGeom>
        </p:spPr>
      </p:pic>
      <p:pic>
        <p:nvPicPr>
          <p:cNvPr id="5" name="背景音乐 - 轻快背景音乐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152543" y="-747464"/>
            <a:ext cx="609362" cy="609600"/>
          </a:xfrm>
          <a:prstGeom prst="rect">
            <a:avLst/>
          </a:prstGeom>
        </p:spPr>
      </p:pic>
      <p:pic>
        <p:nvPicPr>
          <p:cNvPr id="20" name="Picture 67" descr="院旗、院徽新"/>
          <p:cNvPicPr>
            <a:picLocks noChangeAspect="1" noChangeArrowheads="1"/>
          </p:cNvPicPr>
          <p:nvPr/>
        </p:nvPicPr>
        <p:blipFill>
          <a:blip r:embed="rId12" cstate="print"/>
          <a:srcRect l="26203" t="6059" r="29568" b="35193"/>
          <a:stretch>
            <a:fillRect/>
          </a:stretch>
        </p:blipFill>
        <p:spPr bwMode="auto">
          <a:xfrm>
            <a:off x="318498" y="264116"/>
            <a:ext cx="1037689" cy="106125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vide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图片 4" descr="0000006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350"/>
            <a:ext cx="12230101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0" name="文本框 4"/>
          <p:cNvSpPr txBox="1"/>
          <p:nvPr/>
        </p:nvSpPr>
        <p:spPr>
          <a:xfrm>
            <a:off x="182034" y="1089026"/>
            <a:ext cx="10945284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鞍钢集团总医院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老年病科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5467" y="2473961"/>
            <a:ext cx="11921067" cy="3477875"/>
          </a:xfrm>
          <a:prstGeom prst="rect">
            <a:avLst/>
          </a:prstGeom>
          <a:solidFill>
            <a:schemeClr val="bg1">
              <a:alpha val="61000"/>
            </a:schemeClr>
          </a:solidFill>
          <a:effectLst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60000"/>
              </a:lnSpc>
              <a:buFont typeface="Wingdings" pitchFamily="2" charset="2"/>
              <a:buChar char="Ø"/>
            </a:pPr>
            <a:endParaRPr lang="zh-CN" altLang="zh-CN" sz="4000" b="1" noProof="1"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+mn-ea"/>
              <a:cs typeface="+mn-cs"/>
              <a:sym typeface="宋体" panose="02010600030101010101" pitchFamily="2" charset="-122"/>
            </a:endParaRPr>
          </a:p>
          <a:p>
            <a:pPr marL="457200" indent="-457200">
              <a:lnSpc>
                <a:spcPct val="130000"/>
              </a:lnSpc>
              <a:buFont typeface="Wingdings" pitchFamily="2" charset="2"/>
              <a:buChar char="Ø"/>
            </a:pPr>
            <a:r>
              <a:rPr lang="en-US" altLang="zh-CN" sz="4000" b="1" noProof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 </a:t>
            </a:r>
            <a:r>
              <a:rPr lang="zh-CN" altLang="zh-CN" sz="4000" b="1" noProof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老年病</a:t>
            </a:r>
            <a:r>
              <a:rPr lang="zh-CN" altLang="zh-CN" sz="4000" b="1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科始建于</a:t>
            </a:r>
            <a:r>
              <a:rPr lang="en-US" altLang="zh-CN" sz="4000" b="1" noProof="1">
                <a:solidFill>
                  <a:srgbClr val="A80000"/>
                </a:solidFill>
                <a:latin typeface="华文行楷" panose="02010800040101010101" charset="-122"/>
                <a:ea typeface="华文行楷" panose="02010800040101010101" charset="-122"/>
                <a:cs typeface="+mn-cs"/>
                <a:sym typeface="宋体" panose="02010600030101010101" pitchFamily="2" charset="-122"/>
              </a:rPr>
              <a:t>1986</a:t>
            </a:r>
            <a:r>
              <a:rPr lang="zh-CN" altLang="en-US" sz="4000" b="1" noProof="1">
                <a:solidFill>
                  <a:srgbClr val="A80000"/>
                </a:solidFill>
                <a:latin typeface="华文行楷" panose="02010800040101010101" charset="-122"/>
                <a:ea typeface="华文行楷" panose="02010800040101010101" charset="-122"/>
                <a:cs typeface="+mn-cs"/>
                <a:sym typeface="宋体" panose="02010600030101010101" pitchFamily="2" charset="-122"/>
              </a:rPr>
              <a:t>年</a:t>
            </a:r>
            <a:r>
              <a:rPr lang="zh-CN" altLang="en-US" sz="4000" b="1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，现有</a:t>
            </a:r>
            <a:r>
              <a:rPr lang="en-US" altLang="zh-CN" sz="4000" b="1" noProof="1" smtClean="0">
                <a:solidFill>
                  <a:srgbClr val="A80000"/>
                </a:solidFill>
                <a:latin typeface="华文行楷" panose="02010800040101010101" charset="-122"/>
                <a:ea typeface="华文行楷" panose="02010800040101010101" charset="-122"/>
                <a:cs typeface="+mn-cs"/>
                <a:sym typeface="宋体" panose="02010600030101010101" pitchFamily="2" charset="-122"/>
              </a:rPr>
              <a:t>35</a:t>
            </a:r>
            <a:r>
              <a:rPr lang="zh-CN" altLang="en-US" sz="4000" b="1" noProof="1" smtClean="0">
                <a:solidFill>
                  <a:srgbClr val="A80000"/>
                </a:solidFill>
                <a:latin typeface="华文行楷" panose="02010800040101010101" charset="-122"/>
                <a:ea typeface="华文行楷" panose="02010800040101010101" charset="-122"/>
                <a:cs typeface="+mn-cs"/>
                <a:sym typeface="宋体" panose="02010600030101010101" pitchFamily="2" charset="-122"/>
              </a:rPr>
              <a:t>年</a:t>
            </a:r>
            <a:r>
              <a:rPr lang="zh-CN" altLang="en-US" sz="4000" b="1" noProof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历史</a:t>
            </a:r>
            <a:endParaRPr lang="zh-CN" altLang="en-US" sz="4000" b="1" noProof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  <a:p>
            <a:pPr marL="457200" indent="-457200">
              <a:lnSpc>
                <a:spcPct val="130000"/>
              </a:lnSpc>
              <a:buFont typeface="Wingdings" pitchFamily="2" charset="2"/>
              <a:buChar char="Ø"/>
            </a:pPr>
            <a:r>
              <a:rPr lang="zh-CN" altLang="en-US" sz="4000" b="1" noProof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 科室</a:t>
            </a:r>
            <a:r>
              <a:rPr lang="zh-CN" altLang="en-US" sz="4000" b="1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占地面积：</a:t>
            </a:r>
            <a:r>
              <a:rPr lang="en-US" altLang="zh-CN" sz="4000" b="1" noProof="1">
                <a:solidFill>
                  <a:srgbClr val="A80000"/>
                </a:solidFill>
                <a:latin typeface="华文行楷" panose="02010800040101010101" charset="-122"/>
                <a:ea typeface="华文行楷" panose="02010800040101010101" charset="-122"/>
                <a:cs typeface="+mn-cs"/>
                <a:sym typeface="宋体" panose="02010600030101010101" pitchFamily="2" charset="-122"/>
              </a:rPr>
              <a:t>2.48</a:t>
            </a:r>
            <a:r>
              <a:rPr lang="en-US" altLang="zh-CN" sz="4000" b="1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 </a:t>
            </a:r>
            <a:r>
              <a:rPr lang="zh-CN" altLang="en-US" sz="4000" b="1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亩，建筑面积：</a:t>
            </a:r>
            <a:r>
              <a:rPr lang="en-US" altLang="zh-CN" sz="4000" b="1" noProof="1">
                <a:solidFill>
                  <a:srgbClr val="A80000"/>
                </a:solidFill>
                <a:latin typeface="华文行楷" panose="02010800040101010101" charset="-122"/>
                <a:ea typeface="华文行楷" panose="02010800040101010101" charset="-122"/>
                <a:cs typeface="+mn-cs"/>
                <a:sym typeface="宋体" panose="02010600030101010101" pitchFamily="2" charset="-122"/>
              </a:rPr>
              <a:t>9937</a:t>
            </a:r>
            <a:r>
              <a:rPr lang="en-US" altLang="zh-CN" sz="4000" b="1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 m</a:t>
            </a:r>
            <a:r>
              <a:rPr lang="en-US" altLang="zh-CN" sz="4000" b="1" baseline="50000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2</a:t>
            </a:r>
            <a:r>
              <a:rPr lang="zh-CN" altLang="en-US" sz="4000" b="1" noProof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，拥有独立诊疗</a:t>
            </a:r>
            <a:r>
              <a:rPr lang="zh-CN" altLang="en-US" sz="4000" b="1" noProof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大楼</a:t>
            </a:r>
            <a:endParaRPr lang="zh-CN" altLang="en-US" sz="4000" b="1" kern="1200" noProof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  <a:p>
            <a:pPr>
              <a:buFont typeface="Wingdings" panose="05000000000000000000" charset="0"/>
            </a:pPr>
            <a:endParaRPr lang="zh-CN" altLang="en-US" sz="4000" b="1" kern="1200" noProof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7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8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42888"/>
            <a:ext cx="827088" cy="638175"/>
          </a:xfrm>
          <a:prstGeom prst="rect">
            <a:avLst/>
          </a:prstGeom>
          <a:solidFill>
            <a:srgbClr val="668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7088" y="242888"/>
            <a:ext cx="68310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鞍钢集团总医院</a:t>
            </a:r>
            <a:r>
              <a:rPr lang="en-US" altLang="zh-CN" sz="4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4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老年病科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4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6" name="AutoShape 116"/>
          <p:cNvSpPr/>
          <p:nvPr/>
        </p:nvSpPr>
        <p:spPr bwMode="auto">
          <a:xfrm>
            <a:off x="5635625" y="4316413"/>
            <a:ext cx="823913" cy="822325"/>
          </a:xfrm>
          <a:custGeom>
            <a:avLst/>
            <a:gdLst>
              <a:gd name="T0" fmla="*/ 3362078 w 21600"/>
              <a:gd name="T1" fmla="*/ 0 h 21600"/>
              <a:gd name="T2" fmla="*/ 4671007 w 21600"/>
              <a:gd name="T3" fmla="*/ 262590 h 21600"/>
              <a:gd name="T4" fmla="*/ 5740047 w 21600"/>
              <a:gd name="T5" fmla="*/ 982239 h 21600"/>
              <a:gd name="T6" fmla="*/ 6459379 w 21600"/>
              <a:gd name="T7" fmla="*/ 2049727 h 21600"/>
              <a:gd name="T8" fmla="*/ 6720417 w 21600"/>
              <a:gd name="T9" fmla="*/ 3360526 h 21600"/>
              <a:gd name="T10" fmla="*/ 6459379 w 21600"/>
              <a:gd name="T11" fmla="*/ 4669755 h 21600"/>
              <a:gd name="T12" fmla="*/ 5740047 w 21600"/>
              <a:gd name="T13" fmla="*/ 5739112 h 21600"/>
              <a:gd name="T14" fmla="*/ 4671007 w 21600"/>
              <a:gd name="T15" fmla="*/ 6457827 h 21600"/>
              <a:gd name="T16" fmla="*/ 3362078 w 21600"/>
              <a:gd name="T17" fmla="*/ 6720417 h 21600"/>
              <a:gd name="T18" fmla="*/ 2050979 w 21600"/>
              <a:gd name="T19" fmla="*/ 6457827 h 21600"/>
              <a:gd name="T20" fmla="*/ 981922 w 21600"/>
              <a:gd name="T21" fmla="*/ 5739112 h 21600"/>
              <a:gd name="T22" fmla="*/ 262908 w 21600"/>
              <a:gd name="T23" fmla="*/ 4669755 h 21600"/>
              <a:gd name="T24" fmla="*/ 0 w 21600"/>
              <a:gd name="T25" fmla="*/ 3360526 h 21600"/>
              <a:gd name="T26" fmla="*/ 262908 w 21600"/>
              <a:gd name="T27" fmla="*/ 2049727 h 21600"/>
              <a:gd name="T28" fmla="*/ 981922 w 21600"/>
              <a:gd name="T29" fmla="*/ 982239 h 21600"/>
              <a:gd name="T30" fmla="*/ 2050979 w 21600"/>
              <a:gd name="T31" fmla="*/ 262590 h 21600"/>
              <a:gd name="T32" fmla="*/ 3362078 w 21600"/>
              <a:gd name="T33" fmla="*/ 0 h 21600"/>
              <a:gd name="T34" fmla="*/ 3362078 w 21600"/>
              <a:gd name="T35" fmla="*/ 5711737 h 21600"/>
              <a:gd name="T36" fmla="*/ 4279918 w 21600"/>
              <a:gd name="T37" fmla="*/ 5526299 h 21600"/>
              <a:gd name="T38" fmla="*/ 5025372 w 21600"/>
              <a:gd name="T39" fmla="*/ 5021950 h 21600"/>
              <a:gd name="T40" fmla="*/ 5530039 w 21600"/>
              <a:gd name="T41" fmla="*/ 4277113 h 21600"/>
              <a:gd name="T42" fmla="*/ 5715459 w 21600"/>
              <a:gd name="T43" fmla="*/ 3360526 h 21600"/>
              <a:gd name="T44" fmla="*/ 5530039 w 21600"/>
              <a:gd name="T45" fmla="*/ 2443304 h 21600"/>
              <a:gd name="T46" fmla="*/ 5025372 w 21600"/>
              <a:gd name="T47" fmla="*/ 1698466 h 21600"/>
              <a:gd name="T48" fmla="*/ 4278048 w 21600"/>
              <a:gd name="T49" fmla="*/ 1194118 h 21600"/>
              <a:gd name="T50" fmla="*/ 3362078 w 21600"/>
              <a:gd name="T51" fmla="*/ 1008680 h 21600"/>
              <a:gd name="T52" fmla="*/ 2442369 w 21600"/>
              <a:gd name="T53" fmla="*/ 1194118 h 21600"/>
              <a:gd name="T54" fmla="*/ 1697831 w 21600"/>
              <a:gd name="T55" fmla="*/ 1698466 h 21600"/>
              <a:gd name="T56" fmla="*/ 1194735 w 21600"/>
              <a:gd name="T57" fmla="*/ 2443304 h 21600"/>
              <a:gd name="T58" fmla="*/ 1009315 w 21600"/>
              <a:gd name="T59" fmla="*/ 3360526 h 21600"/>
              <a:gd name="T60" fmla="*/ 1194735 w 21600"/>
              <a:gd name="T61" fmla="*/ 4277113 h 21600"/>
              <a:gd name="T62" fmla="*/ 1697831 w 21600"/>
              <a:gd name="T63" fmla="*/ 5021950 h 21600"/>
              <a:gd name="T64" fmla="*/ 2442369 w 21600"/>
              <a:gd name="T65" fmla="*/ 5526299 h 21600"/>
              <a:gd name="T66" fmla="*/ 3362078 w 21600"/>
              <a:gd name="T67" fmla="*/ 5711737 h 21600"/>
              <a:gd name="T68" fmla="*/ 4523211 w 21600"/>
              <a:gd name="T69" fmla="*/ 3360526 h 21600"/>
              <a:gd name="T70" fmla="*/ 4761548 w 21600"/>
              <a:gd name="T71" fmla="*/ 3459145 h 21600"/>
              <a:gd name="T72" fmla="*/ 4859232 w 21600"/>
              <a:gd name="T73" fmla="*/ 3697164 h 21600"/>
              <a:gd name="T74" fmla="*/ 4859232 w 21600"/>
              <a:gd name="T75" fmla="*/ 4033802 h 21600"/>
              <a:gd name="T76" fmla="*/ 4761548 w 21600"/>
              <a:gd name="T77" fmla="*/ 4270887 h 21600"/>
              <a:gd name="T78" fmla="*/ 4523211 w 21600"/>
              <a:gd name="T79" fmla="*/ 4369206 h 21600"/>
              <a:gd name="T80" fmla="*/ 3008630 w 21600"/>
              <a:gd name="T81" fmla="*/ 4369206 h 21600"/>
              <a:gd name="T82" fmla="*/ 2770311 w 21600"/>
              <a:gd name="T83" fmla="*/ 4270887 h 21600"/>
              <a:gd name="T84" fmla="*/ 2671674 w 21600"/>
              <a:gd name="T85" fmla="*/ 4033802 h 21600"/>
              <a:gd name="T86" fmla="*/ 2671674 w 21600"/>
              <a:gd name="T87" fmla="*/ 2077103 h 21600"/>
              <a:gd name="T88" fmla="*/ 2770311 w 21600"/>
              <a:gd name="T89" fmla="*/ 1840653 h 21600"/>
              <a:gd name="T90" fmla="*/ 3008630 w 21600"/>
              <a:gd name="T91" fmla="*/ 1740464 h 21600"/>
              <a:gd name="T92" fmla="*/ 3345268 w 21600"/>
              <a:gd name="T93" fmla="*/ 1740464 h 21600"/>
              <a:gd name="T94" fmla="*/ 3584540 w 21600"/>
              <a:gd name="T95" fmla="*/ 1840653 h 21600"/>
              <a:gd name="T96" fmla="*/ 3676632 w 21600"/>
              <a:gd name="T97" fmla="*/ 2077103 h 21600"/>
              <a:gd name="T98" fmla="*/ 3676632 w 21600"/>
              <a:gd name="T99" fmla="*/ 3360526 h 21600"/>
              <a:gd name="T100" fmla="*/ 4523211 w 21600"/>
              <a:gd name="T101" fmla="*/ 3360526 h 21600"/>
              <a:gd name="T102" fmla="*/ 4523211 w 21600"/>
              <a:gd name="T103" fmla="*/ 3360526 h 216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600" h="21600">
                <a:moveTo>
                  <a:pt x="10806" y="0"/>
                </a:moveTo>
                <a:cubicBezTo>
                  <a:pt x="12303" y="0"/>
                  <a:pt x="13705" y="280"/>
                  <a:pt x="15013" y="844"/>
                </a:cubicBezTo>
                <a:cubicBezTo>
                  <a:pt x="16321" y="1409"/>
                  <a:pt x="17466" y="2177"/>
                  <a:pt x="18449" y="3157"/>
                </a:cubicBezTo>
                <a:cubicBezTo>
                  <a:pt x="19433" y="4134"/>
                  <a:pt x="20204" y="5278"/>
                  <a:pt x="20761" y="6588"/>
                </a:cubicBezTo>
                <a:cubicBezTo>
                  <a:pt x="21320" y="7901"/>
                  <a:pt x="21600" y="9305"/>
                  <a:pt x="21600" y="10801"/>
                </a:cubicBezTo>
                <a:cubicBezTo>
                  <a:pt x="21600" y="12295"/>
                  <a:pt x="21320" y="13699"/>
                  <a:pt x="20761" y="15009"/>
                </a:cubicBezTo>
                <a:cubicBezTo>
                  <a:pt x="20204" y="16322"/>
                  <a:pt x="19430" y="17466"/>
                  <a:pt x="18449" y="18446"/>
                </a:cubicBezTo>
                <a:cubicBezTo>
                  <a:pt x="17466" y="19423"/>
                  <a:pt x="16322" y="20194"/>
                  <a:pt x="15013" y="20756"/>
                </a:cubicBezTo>
                <a:cubicBezTo>
                  <a:pt x="13705" y="21320"/>
                  <a:pt x="12303" y="21600"/>
                  <a:pt x="10806" y="21600"/>
                </a:cubicBezTo>
                <a:cubicBezTo>
                  <a:pt x="9311" y="21600"/>
                  <a:pt x="7906" y="21320"/>
                  <a:pt x="6592" y="20756"/>
                </a:cubicBezTo>
                <a:cubicBezTo>
                  <a:pt x="5281" y="20194"/>
                  <a:pt x="4137" y="19423"/>
                  <a:pt x="3156" y="18446"/>
                </a:cubicBezTo>
                <a:cubicBezTo>
                  <a:pt x="2179" y="17466"/>
                  <a:pt x="1410" y="16322"/>
                  <a:pt x="845" y="15009"/>
                </a:cubicBezTo>
                <a:cubicBezTo>
                  <a:pt x="283" y="13699"/>
                  <a:pt x="0" y="12295"/>
                  <a:pt x="0" y="10801"/>
                </a:cubicBezTo>
                <a:cubicBezTo>
                  <a:pt x="0" y="9305"/>
                  <a:pt x="283" y="7901"/>
                  <a:pt x="845" y="6588"/>
                </a:cubicBezTo>
                <a:cubicBezTo>
                  <a:pt x="1410" y="5278"/>
                  <a:pt x="2181" y="4134"/>
                  <a:pt x="3156" y="3157"/>
                </a:cubicBezTo>
                <a:cubicBezTo>
                  <a:pt x="4137" y="2177"/>
                  <a:pt x="5281" y="1409"/>
                  <a:pt x="6592" y="844"/>
                </a:cubicBezTo>
                <a:cubicBezTo>
                  <a:pt x="7906" y="280"/>
                  <a:pt x="9311" y="0"/>
                  <a:pt x="10806" y="0"/>
                </a:cubicBezTo>
                <a:moveTo>
                  <a:pt x="10806" y="18358"/>
                </a:moveTo>
                <a:cubicBezTo>
                  <a:pt x="11862" y="18358"/>
                  <a:pt x="12846" y="18158"/>
                  <a:pt x="13756" y="17762"/>
                </a:cubicBezTo>
                <a:cubicBezTo>
                  <a:pt x="14666" y="17364"/>
                  <a:pt x="15462" y="16825"/>
                  <a:pt x="16152" y="16141"/>
                </a:cubicBezTo>
                <a:cubicBezTo>
                  <a:pt x="16839" y="15455"/>
                  <a:pt x="17378" y="14656"/>
                  <a:pt x="17774" y="13747"/>
                </a:cubicBezTo>
                <a:cubicBezTo>
                  <a:pt x="18170" y="12837"/>
                  <a:pt x="18370" y="11855"/>
                  <a:pt x="18370" y="10801"/>
                </a:cubicBezTo>
                <a:cubicBezTo>
                  <a:pt x="18370" y="9745"/>
                  <a:pt x="18172" y="8763"/>
                  <a:pt x="17774" y="7853"/>
                </a:cubicBezTo>
                <a:cubicBezTo>
                  <a:pt x="17375" y="6944"/>
                  <a:pt x="16839" y="6148"/>
                  <a:pt x="16152" y="5459"/>
                </a:cubicBezTo>
                <a:cubicBezTo>
                  <a:pt x="15465" y="4775"/>
                  <a:pt x="14666" y="4236"/>
                  <a:pt x="13750" y="3838"/>
                </a:cubicBezTo>
                <a:cubicBezTo>
                  <a:pt x="12835" y="3442"/>
                  <a:pt x="11851" y="3242"/>
                  <a:pt x="10806" y="3242"/>
                </a:cubicBezTo>
                <a:cubicBezTo>
                  <a:pt x="9752" y="3242"/>
                  <a:pt x="8765" y="3442"/>
                  <a:pt x="7850" y="3838"/>
                </a:cubicBezTo>
                <a:cubicBezTo>
                  <a:pt x="6934" y="4236"/>
                  <a:pt x="6138" y="4775"/>
                  <a:pt x="5457" y="5459"/>
                </a:cubicBezTo>
                <a:cubicBezTo>
                  <a:pt x="4776" y="6148"/>
                  <a:pt x="4236" y="6944"/>
                  <a:pt x="3840" y="7853"/>
                </a:cubicBezTo>
                <a:cubicBezTo>
                  <a:pt x="3442" y="8763"/>
                  <a:pt x="3244" y="9745"/>
                  <a:pt x="3244" y="10801"/>
                </a:cubicBezTo>
                <a:cubicBezTo>
                  <a:pt x="3244" y="11855"/>
                  <a:pt x="3442" y="12837"/>
                  <a:pt x="3840" y="13747"/>
                </a:cubicBezTo>
                <a:cubicBezTo>
                  <a:pt x="4239" y="14656"/>
                  <a:pt x="4776" y="15455"/>
                  <a:pt x="5457" y="16141"/>
                </a:cubicBezTo>
                <a:cubicBezTo>
                  <a:pt x="6135" y="16825"/>
                  <a:pt x="6932" y="17364"/>
                  <a:pt x="7850" y="17762"/>
                </a:cubicBezTo>
                <a:cubicBezTo>
                  <a:pt x="8765" y="18158"/>
                  <a:pt x="9752" y="18358"/>
                  <a:pt x="10806" y="18358"/>
                </a:cubicBezTo>
                <a:moveTo>
                  <a:pt x="14538" y="10801"/>
                </a:moveTo>
                <a:cubicBezTo>
                  <a:pt x="14835" y="10801"/>
                  <a:pt x="15089" y="10906"/>
                  <a:pt x="15304" y="11118"/>
                </a:cubicBezTo>
                <a:cubicBezTo>
                  <a:pt x="15513" y="11332"/>
                  <a:pt x="15618" y="11584"/>
                  <a:pt x="15618" y="11883"/>
                </a:cubicBezTo>
                <a:lnTo>
                  <a:pt x="15618" y="12965"/>
                </a:lnTo>
                <a:cubicBezTo>
                  <a:pt x="15618" y="13261"/>
                  <a:pt x="15513" y="13515"/>
                  <a:pt x="15304" y="13727"/>
                </a:cubicBezTo>
                <a:cubicBezTo>
                  <a:pt x="15090" y="13939"/>
                  <a:pt x="14835" y="14043"/>
                  <a:pt x="14538" y="14043"/>
                </a:cubicBezTo>
                <a:lnTo>
                  <a:pt x="9670" y="14043"/>
                </a:lnTo>
                <a:cubicBezTo>
                  <a:pt x="9373" y="14043"/>
                  <a:pt x="9116" y="13939"/>
                  <a:pt x="8904" y="13727"/>
                </a:cubicBezTo>
                <a:cubicBezTo>
                  <a:pt x="8692" y="13515"/>
                  <a:pt x="8587" y="13261"/>
                  <a:pt x="8587" y="12965"/>
                </a:cubicBezTo>
                <a:lnTo>
                  <a:pt x="8587" y="6676"/>
                </a:lnTo>
                <a:cubicBezTo>
                  <a:pt x="8587" y="6379"/>
                  <a:pt x="8692" y="6125"/>
                  <a:pt x="8904" y="5916"/>
                </a:cubicBezTo>
                <a:cubicBezTo>
                  <a:pt x="9113" y="5699"/>
                  <a:pt x="9370" y="5594"/>
                  <a:pt x="9670" y="5594"/>
                </a:cubicBezTo>
                <a:lnTo>
                  <a:pt x="10752" y="5594"/>
                </a:lnTo>
                <a:cubicBezTo>
                  <a:pt x="11066" y="5594"/>
                  <a:pt x="11323" y="5699"/>
                  <a:pt x="11521" y="5916"/>
                </a:cubicBezTo>
                <a:cubicBezTo>
                  <a:pt x="11718" y="6125"/>
                  <a:pt x="11817" y="6379"/>
                  <a:pt x="11817" y="6676"/>
                </a:cubicBezTo>
                <a:lnTo>
                  <a:pt x="11817" y="10801"/>
                </a:lnTo>
                <a:lnTo>
                  <a:pt x="14538" y="10801"/>
                </a:lnTo>
                <a:close/>
                <a:moveTo>
                  <a:pt x="14538" y="10801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5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3" name="图示 12"/>
          <p:cNvGraphicFramePr/>
          <p:nvPr/>
        </p:nvGraphicFramePr>
        <p:xfrm>
          <a:off x="1191986" y="1327513"/>
          <a:ext cx="9715500" cy="4778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图片 13" descr="微信图片_20190326213411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46845" y="180023"/>
            <a:ext cx="28336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913EB7B-6F8F-7B4E-8936-D4DA30440C9F}"/>
              </a:ext>
            </a:extLst>
          </p:cNvPr>
          <p:cNvSpPr/>
          <p:nvPr/>
        </p:nvSpPr>
        <p:spPr>
          <a:xfrm>
            <a:off x="-11733" y="2468893"/>
            <a:ext cx="12203733" cy="2112235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301"/>
          <p:cNvGrpSpPr/>
          <p:nvPr/>
        </p:nvGrpSpPr>
        <p:grpSpPr>
          <a:xfrm>
            <a:off x="10001784" y="2158000"/>
            <a:ext cx="756203" cy="813121"/>
            <a:chOff x="10131979" y="1124781"/>
            <a:chExt cx="401297" cy="431502"/>
          </a:xfrm>
          <a:solidFill>
            <a:schemeClr val="bg1"/>
          </a:solidFill>
        </p:grpSpPr>
        <p:sp>
          <p:nvSpPr>
            <p:cNvPr id="303" name="Freeform 102"/>
            <p:cNvSpPr/>
            <p:nvPr/>
          </p:nvSpPr>
          <p:spPr bwMode="auto">
            <a:xfrm>
              <a:off x="10131979" y="1124781"/>
              <a:ext cx="327941" cy="431502"/>
            </a:xfrm>
            <a:custGeom>
              <a:avLst/>
              <a:gdLst>
                <a:gd name="T0" fmla="*/ 88 w 144"/>
                <a:gd name="T1" fmla="*/ 152 h 192"/>
                <a:gd name="T2" fmla="*/ 136 w 144"/>
                <a:gd name="T3" fmla="*/ 104 h 192"/>
                <a:gd name="T4" fmla="*/ 144 w 144"/>
                <a:gd name="T5" fmla="*/ 105 h 192"/>
                <a:gd name="T6" fmla="*/ 144 w 144"/>
                <a:gd name="T7" fmla="*/ 48 h 192"/>
                <a:gd name="T8" fmla="*/ 100 w 144"/>
                <a:gd name="T9" fmla="*/ 48 h 192"/>
                <a:gd name="T10" fmla="*/ 96 w 144"/>
                <a:gd name="T11" fmla="*/ 44 h 192"/>
                <a:gd name="T12" fmla="*/ 96 w 144"/>
                <a:gd name="T13" fmla="*/ 0 h 192"/>
                <a:gd name="T14" fmla="*/ 4 w 144"/>
                <a:gd name="T15" fmla="*/ 0 h 192"/>
                <a:gd name="T16" fmla="*/ 0 w 144"/>
                <a:gd name="T17" fmla="*/ 4 h 192"/>
                <a:gd name="T18" fmla="*/ 0 w 144"/>
                <a:gd name="T19" fmla="*/ 188 h 192"/>
                <a:gd name="T20" fmla="*/ 4 w 144"/>
                <a:gd name="T21" fmla="*/ 192 h 192"/>
                <a:gd name="T22" fmla="*/ 110 w 144"/>
                <a:gd name="T23" fmla="*/ 192 h 192"/>
                <a:gd name="T24" fmla="*/ 88 w 144"/>
                <a:gd name="T25" fmla="*/ 15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88" y="152"/>
                  </a:moveTo>
                  <a:cubicBezTo>
                    <a:pt x="88" y="125"/>
                    <a:pt x="110" y="104"/>
                    <a:pt x="136" y="104"/>
                  </a:cubicBezTo>
                  <a:cubicBezTo>
                    <a:pt x="139" y="104"/>
                    <a:pt x="142" y="104"/>
                    <a:pt x="144" y="105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98" y="48"/>
                    <a:pt x="96" y="46"/>
                    <a:pt x="96" y="44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190"/>
                    <a:pt x="2" y="192"/>
                    <a:pt x="4" y="192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97" y="183"/>
                    <a:pt x="88" y="169"/>
                    <a:pt x="88" y="1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72751" tIns="36376" rIns="72751" bIns="363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500" dirty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04" name="Freeform 103"/>
            <p:cNvSpPr/>
            <p:nvPr/>
          </p:nvSpPr>
          <p:spPr bwMode="auto">
            <a:xfrm>
              <a:off x="10369305" y="1130535"/>
              <a:ext cx="84862" cy="84862"/>
            </a:xfrm>
            <a:custGeom>
              <a:avLst/>
              <a:gdLst>
                <a:gd name="T0" fmla="*/ 0 w 68"/>
                <a:gd name="T1" fmla="*/ 0 h 67"/>
                <a:gd name="T2" fmla="*/ 0 w 68"/>
                <a:gd name="T3" fmla="*/ 67 h 67"/>
                <a:gd name="T4" fmla="*/ 68 w 68"/>
                <a:gd name="T5" fmla="*/ 67 h 67"/>
                <a:gd name="T6" fmla="*/ 0 w 68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7">
                  <a:moveTo>
                    <a:pt x="0" y="0"/>
                  </a:moveTo>
                  <a:lnTo>
                    <a:pt x="0" y="67"/>
                  </a:lnTo>
                  <a:lnTo>
                    <a:pt x="68" y="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72751" tIns="36376" rIns="72751" bIns="363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500" dirty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05" name="Freeform 104"/>
            <p:cNvSpPr>
              <a:spLocks noEditPoints="1"/>
            </p:cNvSpPr>
            <p:nvPr/>
          </p:nvSpPr>
          <p:spPr bwMode="auto">
            <a:xfrm>
              <a:off x="10350607" y="1376491"/>
              <a:ext cx="182669" cy="179792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55 w 80"/>
                <a:gd name="T11" fmla="*/ 49 h 80"/>
                <a:gd name="T12" fmla="*/ 55 w 80"/>
                <a:gd name="T13" fmla="*/ 55 h 80"/>
                <a:gd name="T14" fmla="*/ 52 w 80"/>
                <a:gd name="T15" fmla="*/ 56 h 80"/>
                <a:gd name="T16" fmla="*/ 49 w 80"/>
                <a:gd name="T17" fmla="*/ 55 h 80"/>
                <a:gd name="T18" fmla="*/ 40 w 80"/>
                <a:gd name="T19" fmla="*/ 46 h 80"/>
                <a:gd name="T20" fmla="*/ 31 w 80"/>
                <a:gd name="T21" fmla="*/ 55 h 80"/>
                <a:gd name="T22" fmla="*/ 28 w 80"/>
                <a:gd name="T23" fmla="*/ 56 h 80"/>
                <a:gd name="T24" fmla="*/ 25 w 80"/>
                <a:gd name="T25" fmla="*/ 55 h 80"/>
                <a:gd name="T26" fmla="*/ 25 w 80"/>
                <a:gd name="T27" fmla="*/ 49 h 80"/>
                <a:gd name="T28" fmla="*/ 34 w 80"/>
                <a:gd name="T29" fmla="*/ 40 h 80"/>
                <a:gd name="T30" fmla="*/ 25 w 80"/>
                <a:gd name="T31" fmla="*/ 31 h 80"/>
                <a:gd name="T32" fmla="*/ 25 w 80"/>
                <a:gd name="T33" fmla="*/ 25 h 80"/>
                <a:gd name="T34" fmla="*/ 31 w 80"/>
                <a:gd name="T35" fmla="*/ 25 h 80"/>
                <a:gd name="T36" fmla="*/ 40 w 80"/>
                <a:gd name="T37" fmla="*/ 34 h 80"/>
                <a:gd name="T38" fmla="*/ 49 w 80"/>
                <a:gd name="T39" fmla="*/ 25 h 80"/>
                <a:gd name="T40" fmla="*/ 55 w 80"/>
                <a:gd name="T41" fmla="*/ 25 h 80"/>
                <a:gd name="T42" fmla="*/ 55 w 80"/>
                <a:gd name="T43" fmla="*/ 31 h 80"/>
                <a:gd name="T44" fmla="*/ 46 w 80"/>
                <a:gd name="T45" fmla="*/ 40 h 80"/>
                <a:gd name="T46" fmla="*/ 55 w 80"/>
                <a:gd name="T47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5" y="49"/>
                  </a:moveTo>
                  <a:cubicBezTo>
                    <a:pt x="57" y="51"/>
                    <a:pt x="57" y="53"/>
                    <a:pt x="55" y="55"/>
                  </a:cubicBezTo>
                  <a:cubicBezTo>
                    <a:pt x="54" y="55"/>
                    <a:pt x="53" y="56"/>
                    <a:pt x="52" y="56"/>
                  </a:cubicBezTo>
                  <a:cubicBezTo>
                    <a:pt x="51" y="56"/>
                    <a:pt x="50" y="55"/>
                    <a:pt x="49" y="55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0" y="55"/>
                    <a:pt x="29" y="56"/>
                    <a:pt x="28" y="56"/>
                  </a:cubicBezTo>
                  <a:cubicBezTo>
                    <a:pt x="27" y="56"/>
                    <a:pt x="26" y="55"/>
                    <a:pt x="25" y="55"/>
                  </a:cubicBezTo>
                  <a:cubicBezTo>
                    <a:pt x="24" y="53"/>
                    <a:pt x="24" y="51"/>
                    <a:pt x="25" y="49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29"/>
                    <a:pt x="24" y="27"/>
                    <a:pt x="25" y="25"/>
                  </a:cubicBezTo>
                  <a:cubicBezTo>
                    <a:pt x="27" y="23"/>
                    <a:pt x="29" y="23"/>
                    <a:pt x="31" y="2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51" y="23"/>
                    <a:pt x="53" y="23"/>
                    <a:pt x="55" y="25"/>
                  </a:cubicBezTo>
                  <a:cubicBezTo>
                    <a:pt x="57" y="27"/>
                    <a:pt x="57" y="29"/>
                    <a:pt x="55" y="31"/>
                  </a:cubicBezTo>
                  <a:cubicBezTo>
                    <a:pt x="46" y="40"/>
                    <a:pt x="46" y="40"/>
                    <a:pt x="46" y="40"/>
                  </a:cubicBezTo>
                  <a:lnTo>
                    <a:pt x="55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72751" tIns="36376" rIns="72751" bIns="363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500" dirty="0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28677" name="图片 2" descr="成人扣背排痰机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093" y="1854606"/>
            <a:ext cx="2101765" cy="345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8" name="图片 4" descr="中药导入仪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4836" y="1854606"/>
            <a:ext cx="2131681" cy="340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9" name="图片 3" descr="除颤仪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87467" y="1298209"/>
            <a:ext cx="2604671" cy="201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80" name="图片 8" descr="雾化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3417" y="1832028"/>
            <a:ext cx="2050336" cy="3410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81" name="图片 4" descr="无创呼吸机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69827" y="3987075"/>
            <a:ext cx="2611021" cy="187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F81A7AA5-0D61-3F4F-9FC6-897F6C34647A}"/>
              </a:ext>
            </a:extLst>
          </p:cNvPr>
          <p:cNvSpPr/>
          <p:nvPr/>
        </p:nvSpPr>
        <p:spPr>
          <a:xfrm>
            <a:off x="3289528" y="5527941"/>
            <a:ext cx="2354917" cy="4001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zh-CN" altLang="en-US" b="1" dirty="0">
                <a:solidFill>
                  <a:schemeClr val="accent6">
                    <a:lumMod val="10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中医定向透药治疗仪</a:t>
            </a: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86A94967-B5DF-8547-BC32-CF4940D493A6}"/>
              </a:ext>
            </a:extLst>
          </p:cNvPr>
          <p:cNvSpPr/>
          <p:nvPr/>
        </p:nvSpPr>
        <p:spPr>
          <a:xfrm>
            <a:off x="6347813" y="5539231"/>
            <a:ext cx="1631210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zh-CN" altLang="en-US" b="1" dirty="0">
                <a:solidFill>
                  <a:schemeClr val="accent6">
                    <a:lumMod val="10000"/>
                  </a:schemeClr>
                </a:solidFill>
                <a:latin typeface="微软雅黑" pitchFamily="34" charset="-122"/>
                <a:ea typeface="微软雅黑" pitchFamily="34" charset="-122"/>
              </a:rPr>
              <a:t>肺功能检查仪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="" xmlns:a16="http://schemas.microsoft.com/office/drawing/2014/main" id="{46B5083D-E09E-E747-890F-07560EF6CBED}"/>
              </a:ext>
            </a:extLst>
          </p:cNvPr>
          <p:cNvSpPr/>
          <p:nvPr/>
        </p:nvSpPr>
        <p:spPr>
          <a:xfrm>
            <a:off x="586579" y="5505363"/>
            <a:ext cx="1862042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zh-CN" altLang="en-US" b="1" dirty="0">
                <a:solidFill>
                  <a:schemeClr val="accent6">
                    <a:lumMod val="10000"/>
                  </a:schemeClr>
                </a:solidFill>
                <a:latin typeface="微软雅黑" pitchFamily="34" charset="-122"/>
                <a:ea typeface="微软雅黑" pitchFamily="34" charset="-122"/>
              </a:rPr>
              <a:t>成人扣背排痰机</a:t>
            </a: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0376904-BE33-0B4F-8A15-E3384707F41D}"/>
              </a:ext>
            </a:extLst>
          </p:cNvPr>
          <p:cNvSpPr/>
          <p:nvPr/>
        </p:nvSpPr>
        <p:spPr>
          <a:xfrm>
            <a:off x="9774357" y="3336387"/>
            <a:ext cx="938712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zh-CN" altLang="en-US" b="1" dirty="0">
                <a:solidFill>
                  <a:schemeClr val="accent6">
                    <a:lumMod val="10000"/>
                  </a:schemeClr>
                </a:solidFill>
                <a:latin typeface="微软雅黑" pitchFamily="34" charset="-122"/>
                <a:ea typeface="微软雅黑" pitchFamily="34" charset="-122"/>
              </a:rPr>
              <a:t>除颤仪</a:t>
            </a: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81F3C428-1CEA-E24D-B44D-30F1A87C6D24}"/>
              </a:ext>
            </a:extLst>
          </p:cNvPr>
          <p:cNvSpPr/>
          <p:nvPr/>
        </p:nvSpPr>
        <p:spPr>
          <a:xfrm>
            <a:off x="9532693" y="5900124"/>
            <a:ext cx="1400377" cy="4001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zh-CN" altLang="en-US" b="1" dirty="0">
                <a:solidFill>
                  <a:schemeClr val="accent6">
                    <a:lumMod val="10000"/>
                  </a:schemeClr>
                </a:solidFill>
                <a:latin typeface="微软雅黑" pitchFamily="34" charset="-122"/>
                <a:ea typeface="微软雅黑" pitchFamily="34" charset="-122"/>
              </a:rPr>
              <a:t>无创呼吸机</a:t>
            </a:r>
          </a:p>
        </p:txBody>
      </p:sp>
      <p:sp>
        <p:nvSpPr>
          <p:cNvPr id="21" name="文本框 4"/>
          <p:cNvSpPr txBox="1"/>
          <p:nvPr/>
        </p:nvSpPr>
        <p:spPr>
          <a:xfrm>
            <a:off x="3154167" y="228600"/>
            <a:ext cx="5424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老年病科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科室设备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内容占位符 2" descr="所有的都换上这个标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24" name="Picture 67" descr="院旗、院徽新"/>
          <p:cNvPicPr>
            <a:picLocks noChangeAspect="1" noChangeArrowheads="1"/>
          </p:cNvPicPr>
          <p:nvPr/>
        </p:nvPicPr>
        <p:blipFill>
          <a:blip r:embed="rId9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8054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2895600" y="637917"/>
            <a:ext cx="6400800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lvl="0"/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鞍钢集团总医院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老年病科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图示 3"/>
          <p:cNvGraphicFramePr/>
          <p:nvPr/>
        </p:nvGraphicFramePr>
        <p:xfrm>
          <a:off x="916883" y="1859395"/>
          <a:ext cx="10389997" cy="4299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内容占位符 2" descr="所有的都换上这个标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8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61698" y="218326"/>
            <a:ext cx="6585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学科带头人</a:t>
            </a:r>
            <a:r>
              <a:rPr lang="en-US" altLang="zh-CN" sz="4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lang="zh-CN" altLang="en-US" sz="4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马冬梅院长</a:t>
            </a:r>
            <a:endParaRPr lang="zh-CN" altLang="en-US" sz="4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6" name="AutoShape 116"/>
          <p:cNvSpPr/>
          <p:nvPr/>
        </p:nvSpPr>
        <p:spPr bwMode="auto">
          <a:xfrm>
            <a:off x="5635625" y="4316413"/>
            <a:ext cx="823913" cy="822325"/>
          </a:xfrm>
          <a:custGeom>
            <a:avLst/>
            <a:gdLst>
              <a:gd name="T0" fmla="*/ 3362078 w 21600"/>
              <a:gd name="T1" fmla="*/ 0 h 21600"/>
              <a:gd name="T2" fmla="*/ 4671007 w 21600"/>
              <a:gd name="T3" fmla="*/ 262590 h 21600"/>
              <a:gd name="T4" fmla="*/ 5740047 w 21600"/>
              <a:gd name="T5" fmla="*/ 982239 h 21600"/>
              <a:gd name="T6" fmla="*/ 6459379 w 21600"/>
              <a:gd name="T7" fmla="*/ 2049727 h 21600"/>
              <a:gd name="T8" fmla="*/ 6720417 w 21600"/>
              <a:gd name="T9" fmla="*/ 3360526 h 21600"/>
              <a:gd name="T10" fmla="*/ 6459379 w 21600"/>
              <a:gd name="T11" fmla="*/ 4669755 h 21600"/>
              <a:gd name="T12" fmla="*/ 5740047 w 21600"/>
              <a:gd name="T13" fmla="*/ 5739112 h 21600"/>
              <a:gd name="T14" fmla="*/ 4671007 w 21600"/>
              <a:gd name="T15" fmla="*/ 6457827 h 21600"/>
              <a:gd name="T16" fmla="*/ 3362078 w 21600"/>
              <a:gd name="T17" fmla="*/ 6720417 h 21600"/>
              <a:gd name="T18" fmla="*/ 2050979 w 21600"/>
              <a:gd name="T19" fmla="*/ 6457827 h 21600"/>
              <a:gd name="T20" fmla="*/ 981922 w 21600"/>
              <a:gd name="T21" fmla="*/ 5739112 h 21600"/>
              <a:gd name="T22" fmla="*/ 262908 w 21600"/>
              <a:gd name="T23" fmla="*/ 4669755 h 21600"/>
              <a:gd name="T24" fmla="*/ 0 w 21600"/>
              <a:gd name="T25" fmla="*/ 3360526 h 21600"/>
              <a:gd name="T26" fmla="*/ 262908 w 21600"/>
              <a:gd name="T27" fmla="*/ 2049727 h 21600"/>
              <a:gd name="T28" fmla="*/ 981922 w 21600"/>
              <a:gd name="T29" fmla="*/ 982239 h 21600"/>
              <a:gd name="T30" fmla="*/ 2050979 w 21600"/>
              <a:gd name="T31" fmla="*/ 262590 h 21600"/>
              <a:gd name="T32" fmla="*/ 3362078 w 21600"/>
              <a:gd name="T33" fmla="*/ 0 h 21600"/>
              <a:gd name="T34" fmla="*/ 3362078 w 21600"/>
              <a:gd name="T35" fmla="*/ 5711737 h 21600"/>
              <a:gd name="T36" fmla="*/ 4279918 w 21600"/>
              <a:gd name="T37" fmla="*/ 5526299 h 21600"/>
              <a:gd name="T38" fmla="*/ 5025372 w 21600"/>
              <a:gd name="T39" fmla="*/ 5021950 h 21600"/>
              <a:gd name="T40" fmla="*/ 5530039 w 21600"/>
              <a:gd name="T41" fmla="*/ 4277113 h 21600"/>
              <a:gd name="T42" fmla="*/ 5715459 w 21600"/>
              <a:gd name="T43" fmla="*/ 3360526 h 21600"/>
              <a:gd name="T44" fmla="*/ 5530039 w 21600"/>
              <a:gd name="T45" fmla="*/ 2443304 h 21600"/>
              <a:gd name="T46" fmla="*/ 5025372 w 21600"/>
              <a:gd name="T47" fmla="*/ 1698466 h 21600"/>
              <a:gd name="T48" fmla="*/ 4278048 w 21600"/>
              <a:gd name="T49" fmla="*/ 1194118 h 21600"/>
              <a:gd name="T50" fmla="*/ 3362078 w 21600"/>
              <a:gd name="T51" fmla="*/ 1008680 h 21600"/>
              <a:gd name="T52" fmla="*/ 2442369 w 21600"/>
              <a:gd name="T53" fmla="*/ 1194118 h 21600"/>
              <a:gd name="T54" fmla="*/ 1697831 w 21600"/>
              <a:gd name="T55" fmla="*/ 1698466 h 21600"/>
              <a:gd name="T56" fmla="*/ 1194735 w 21600"/>
              <a:gd name="T57" fmla="*/ 2443304 h 21600"/>
              <a:gd name="T58" fmla="*/ 1009315 w 21600"/>
              <a:gd name="T59" fmla="*/ 3360526 h 21600"/>
              <a:gd name="T60" fmla="*/ 1194735 w 21600"/>
              <a:gd name="T61" fmla="*/ 4277113 h 21600"/>
              <a:gd name="T62" fmla="*/ 1697831 w 21600"/>
              <a:gd name="T63" fmla="*/ 5021950 h 21600"/>
              <a:gd name="T64" fmla="*/ 2442369 w 21600"/>
              <a:gd name="T65" fmla="*/ 5526299 h 21600"/>
              <a:gd name="T66" fmla="*/ 3362078 w 21600"/>
              <a:gd name="T67" fmla="*/ 5711737 h 21600"/>
              <a:gd name="T68" fmla="*/ 4523211 w 21600"/>
              <a:gd name="T69" fmla="*/ 3360526 h 21600"/>
              <a:gd name="T70" fmla="*/ 4761548 w 21600"/>
              <a:gd name="T71" fmla="*/ 3459145 h 21600"/>
              <a:gd name="T72" fmla="*/ 4859232 w 21600"/>
              <a:gd name="T73" fmla="*/ 3697164 h 21600"/>
              <a:gd name="T74" fmla="*/ 4859232 w 21600"/>
              <a:gd name="T75" fmla="*/ 4033802 h 21600"/>
              <a:gd name="T76" fmla="*/ 4761548 w 21600"/>
              <a:gd name="T77" fmla="*/ 4270887 h 21600"/>
              <a:gd name="T78" fmla="*/ 4523211 w 21600"/>
              <a:gd name="T79" fmla="*/ 4369206 h 21600"/>
              <a:gd name="T80" fmla="*/ 3008630 w 21600"/>
              <a:gd name="T81" fmla="*/ 4369206 h 21600"/>
              <a:gd name="T82" fmla="*/ 2770311 w 21600"/>
              <a:gd name="T83" fmla="*/ 4270887 h 21600"/>
              <a:gd name="T84" fmla="*/ 2671674 w 21600"/>
              <a:gd name="T85" fmla="*/ 4033802 h 21600"/>
              <a:gd name="T86" fmla="*/ 2671674 w 21600"/>
              <a:gd name="T87" fmla="*/ 2077103 h 21600"/>
              <a:gd name="T88" fmla="*/ 2770311 w 21600"/>
              <a:gd name="T89" fmla="*/ 1840653 h 21600"/>
              <a:gd name="T90" fmla="*/ 3008630 w 21600"/>
              <a:gd name="T91" fmla="*/ 1740464 h 21600"/>
              <a:gd name="T92" fmla="*/ 3345268 w 21600"/>
              <a:gd name="T93" fmla="*/ 1740464 h 21600"/>
              <a:gd name="T94" fmla="*/ 3584540 w 21600"/>
              <a:gd name="T95" fmla="*/ 1840653 h 21600"/>
              <a:gd name="T96" fmla="*/ 3676632 w 21600"/>
              <a:gd name="T97" fmla="*/ 2077103 h 21600"/>
              <a:gd name="T98" fmla="*/ 3676632 w 21600"/>
              <a:gd name="T99" fmla="*/ 3360526 h 21600"/>
              <a:gd name="T100" fmla="*/ 4523211 w 21600"/>
              <a:gd name="T101" fmla="*/ 3360526 h 21600"/>
              <a:gd name="T102" fmla="*/ 4523211 w 21600"/>
              <a:gd name="T103" fmla="*/ 3360526 h 216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600" h="21600">
                <a:moveTo>
                  <a:pt x="10806" y="0"/>
                </a:moveTo>
                <a:cubicBezTo>
                  <a:pt x="12303" y="0"/>
                  <a:pt x="13705" y="280"/>
                  <a:pt x="15013" y="844"/>
                </a:cubicBezTo>
                <a:cubicBezTo>
                  <a:pt x="16321" y="1409"/>
                  <a:pt x="17466" y="2177"/>
                  <a:pt x="18449" y="3157"/>
                </a:cubicBezTo>
                <a:cubicBezTo>
                  <a:pt x="19433" y="4134"/>
                  <a:pt x="20204" y="5278"/>
                  <a:pt x="20761" y="6588"/>
                </a:cubicBezTo>
                <a:cubicBezTo>
                  <a:pt x="21320" y="7901"/>
                  <a:pt x="21600" y="9305"/>
                  <a:pt x="21600" y="10801"/>
                </a:cubicBezTo>
                <a:cubicBezTo>
                  <a:pt x="21600" y="12295"/>
                  <a:pt x="21320" y="13699"/>
                  <a:pt x="20761" y="15009"/>
                </a:cubicBezTo>
                <a:cubicBezTo>
                  <a:pt x="20204" y="16322"/>
                  <a:pt x="19430" y="17466"/>
                  <a:pt x="18449" y="18446"/>
                </a:cubicBezTo>
                <a:cubicBezTo>
                  <a:pt x="17466" y="19423"/>
                  <a:pt x="16322" y="20194"/>
                  <a:pt x="15013" y="20756"/>
                </a:cubicBezTo>
                <a:cubicBezTo>
                  <a:pt x="13705" y="21320"/>
                  <a:pt x="12303" y="21600"/>
                  <a:pt x="10806" y="21600"/>
                </a:cubicBezTo>
                <a:cubicBezTo>
                  <a:pt x="9311" y="21600"/>
                  <a:pt x="7906" y="21320"/>
                  <a:pt x="6592" y="20756"/>
                </a:cubicBezTo>
                <a:cubicBezTo>
                  <a:pt x="5281" y="20194"/>
                  <a:pt x="4137" y="19423"/>
                  <a:pt x="3156" y="18446"/>
                </a:cubicBezTo>
                <a:cubicBezTo>
                  <a:pt x="2179" y="17466"/>
                  <a:pt x="1410" y="16322"/>
                  <a:pt x="845" y="15009"/>
                </a:cubicBezTo>
                <a:cubicBezTo>
                  <a:pt x="283" y="13699"/>
                  <a:pt x="0" y="12295"/>
                  <a:pt x="0" y="10801"/>
                </a:cubicBezTo>
                <a:cubicBezTo>
                  <a:pt x="0" y="9305"/>
                  <a:pt x="283" y="7901"/>
                  <a:pt x="845" y="6588"/>
                </a:cubicBezTo>
                <a:cubicBezTo>
                  <a:pt x="1410" y="5278"/>
                  <a:pt x="2181" y="4134"/>
                  <a:pt x="3156" y="3157"/>
                </a:cubicBezTo>
                <a:cubicBezTo>
                  <a:pt x="4137" y="2177"/>
                  <a:pt x="5281" y="1409"/>
                  <a:pt x="6592" y="844"/>
                </a:cubicBezTo>
                <a:cubicBezTo>
                  <a:pt x="7906" y="280"/>
                  <a:pt x="9311" y="0"/>
                  <a:pt x="10806" y="0"/>
                </a:cubicBezTo>
                <a:moveTo>
                  <a:pt x="10806" y="18358"/>
                </a:moveTo>
                <a:cubicBezTo>
                  <a:pt x="11862" y="18358"/>
                  <a:pt x="12846" y="18158"/>
                  <a:pt x="13756" y="17762"/>
                </a:cubicBezTo>
                <a:cubicBezTo>
                  <a:pt x="14666" y="17364"/>
                  <a:pt x="15462" y="16825"/>
                  <a:pt x="16152" y="16141"/>
                </a:cubicBezTo>
                <a:cubicBezTo>
                  <a:pt x="16839" y="15455"/>
                  <a:pt x="17378" y="14656"/>
                  <a:pt x="17774" y="13747"/>
                </a:cubicBezTo>
                <a:cubicBezTo>
                  <a:pt x="18170" y="12837"/>
                  <a:pt x="18370" y="11855"/>
                  <a:pt x="18370" y="10801"/>
                </a:cubicBezTo>
                <a:cubicBezTo>
                  <a:pt x="18370" y="9745"/>
                  <a:pt x="18172" y="8763"/>
                  <a:pt x="17774" y="7853"/>
                </a:cubicBezTo>
                <a:cubicBezTo>
                  <a:pt x="17375" y="6944"/>
                  <a:pt x="16839" y="6148"/>
                  <a:pt x="16152" y="5459"/>
                </a:cubicBezTo>
                <a:cubicBezTo>
                  <a:pt x="15465" y="4775"/>
                  <a:pt x="14666" y="4236"/>
                  <a:pt x="13750" y="3838"/>
                </a:cubicBezTo>
                <a:cubicBezTo>
                  <a:pt x="12835" y="3442"/>
                  <a:pt x="11851" y="3242"/>
                  <a:pt x="10806" y="3242"/>
                </a:cubicBezTo>
                <a:cubicBezTo>
                  <a:pt x="9752" y="3242"/>
                  <a:pt x="8765" y="3442"/>
                  <a:pt x="7850" y="3838"/>
                </a:cubicBezTo>
                <a:cubicBezTo>
                  <a:pt x="6934" y="4236"/>
                  <a:pt x="6138" y="4775"/>
                  <a:pt x="5457" y="5459"/>
                </a:cubicBezTo>
                <a:cubicBezTo>
                  <a:pt x="4776" y="6148"/>
                  <a:pt x="4236" y="6944"/>
                  <a:pt x="3840" y="7853"/>
                </a:cubicBezTo>
                <a:cubicBezTo>
                  <a:pt x="3442" y="8763"/>
                  <a:pt x="3244" y="9745"/>
                  <a:pt x="3244" y="10801"/>
                </a:cubicBezTo>
                <a:cubicBezTo>
                  <a:pt x="3244" y="11855"/>
                  <a:pt x="3442" y="12837"/>
                  <a:pt x="3840" y="13747"/>
                </a:cubicBezTo>
                <a:cubicBezTo>
                  <a:pt x="4239" y="14656"/>
                  <a:pt x="4776" y="15455"/>
                  <a:pt x="5457" y="16141"/>
                </a:cubicBezTo>
                <a:cubicBezTo>
                  <a:pt x="6135" y="16825"/>
                  <a:pt x="6932" y="17364"/>
                  <a:pt x="7850" y="17762"/>
                </a:cubicBezTo>
                <a:cubicBezTo>
                  <a:pt x="8765" y="18158"/>
                  <a:pt x="9752" y="18358"/>
                  <a:pt x="10806" y="18358"/>
                </a:cubicBezTo>
                <a:moveTo>
                  <a:pt x="14538" y="10801"/>
                </a:moveTo>
                <a:cubicBezTo>
                  <a:pt x="14835" y="10801"/>
                  <a:pt x="15089" y="10906"/>
                  <a:pt x="15304" y="11118"/>
                </a:cubicBezTo>
                <a:cubicBezTo>
                  <a:pt x="15513" y="11332"/>
                  <a:pt x="15618" y="11584"/>
                  <a:pt x="15618" y="11883"/>
                </a:cubicBezTo>
                <a:lnTo>
                  <a:pt x="15618" y="12965"/>
                </a:lnTo>
                <a:cubicBezTo>
                  <a:pt x="15618" y="13261"/>
                  <a:pt x="15513" y="13515"/>
                  <a:pt x="15304" y="13727"/>
                </a:cubicBezTo>
                <a:cubicBezTo>
                  <a:pt x="15090" y="13939"/>
                  <a:pt x="14835" y="14043"/>
                  <a:pt x="14538" y="14043"/>
                </a:cubicBezTo>
                <a:lnTo>
                  <a:pt x="9670" y="14043"/>
                </a:lnTo>
                <a:cubicBezTo>
                  <a:pt x="9373" y="14043"/>
                  <a:pt x="9116" y="13939"/>
                  <a:pt x="8904" y="13727"/>
                </a:cubicBezTo>
                <a:cubicBezTo>
                  <a:pt x="8692" y="13515"/>
                  <a:pt x="8587" y="13261"/>
                  <a:pt x="8587" y="12965"/>
                </a:cubicBezTo>
                <a:lnTo>
                  <a:pt x="8587" y="6676"/>
                </a:lnTo>
                <a:cubicBezTo>
                  <a:pt x="8587" y="6379"/>
                  <a:pt x="8692" y="6125"/>
                  <a:pt x="8904" y="5916"/>
                </a:cubicBezTo>
                <a:cubicBezTo>
                  <a:pt x="9113" y="5699"/>
                  <a:pt x="9370" y="5594"/>
                  <a:pt x="9670" y="5594"/>
                </a:cubicBezTo>
                <a:lnTo>
                  <a:pt x="10752" y="5594"/>
                </a:lnTo>
                <a:cubicBezTo>
                  <a:pt x="11066" y="5594"/>
                  <a:pt x="11323" y="5699"/>
                  <a:pt x="11521" y="5916"/>
                </a:cubicBezTo>
                <a:cubicBezTo>
                  <a:pt x="11718" y="6125"/>
                  <a:pt x="11817" y="6379"/>
                  <a:pt x="11817" y="6676"/>
                </a:cubicBezTo>
                <a:lnTo>
                  <a:pt x="11817" y="10801"/>
                </a:lnTo>
                <a:lnTo>
                  <a:pt x="14538" y="10801"/>
                </a:lnTo>
                <a:close/>
                <a:moveTo>
                  <a:pt x="14538" y="10801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5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9260" y="810191"/>
            <a:ext cx="7792176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现任鞍钢集团公司总医院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医疗副院长、老年病科科主任</a:t>
            </a:r>
            <a:endParaRPr lang="en-US" altLang="zh-CN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辽宁省全科住院医师规范化培训基地主任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中国老年医学会管理分会委员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辽宁省医学会老年医学分会委员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辽宁省预防医学会老年病防治专业委员会委员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辽宁省抗癌协会第一届肿瘤多学科协作治疗（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MDT</a:t>
            </a: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）专业委员会委员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辽宁省老年营养专委会委员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鞍山市医学会老年病分科学会主任委员</a:t>
            </a:r>
            <a:endParaRPr lang="en-US" altLang="zh-CN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鞍山市心血管疾病预防与康复专委会副主任委员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鞍山市医学会全科医学分科学会副主任委员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鞍山市骨质疏松与骨矿盐疾病学会委员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鞍山市医学会医鉴定专家库成员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zh-CN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多次荣获省、市科学技术进步奖</a:t>
            </a: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发表国家级论文多篇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650" y="1263968"/>
            <a:ext cx="2692533" cy="501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内容占位符 2" descr="所有的都换上这个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13" name="Picture 67" descr="院旗、院徽新"/>
          <p:cNvPicPr>
            <a:picLocks noChangeAspect="1" noChangeArrowheads="1"/>
          </p:cNvPicPr>
          <p:nvPr/>
        </p:nvPicPr>
        <p:blipFill>
          <a:blip r:embed="rId5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1"/>
          <p:cNvGrpSpPr/>
          <p:nvPr/>
        </p:nvGrpSpPr>
        <p:grpSpPr>
          <a:xfrm>
            <a:off x="10001783" y="2157998"/>
            <a:ext cx="756203" cy="813121"/>
            <a:chOff x="10131979" y="1124781"/>
            <a:chExt cx="401297" cy="431502"/>
          </a:xfrm>
          <a:solidFill>
            <a:schemeClr val="bg1"/>
          </a:solidFill>
        </p:grpSpPr>
        <p:sp>
          <p:nvSpPr>
            <p:cNvPr id="303" name="Freeform 102"/>
            <p:cNvSpPr/>
            <p:nvPr/>
          </p:nvSpPr>
          <p:spPr bwMode="auto">
            <a:xfrm>
              <a:off x="10131979" y="1124781"/>
              <a:ext cx="327941" cy="431502"/>
            </a:xfrm>
            <a:custGeom>
              <a:avLst/>
              <a:gdLst>
                <a:gd name="T0" fmla="*/ 88 w 144"/>
                <a:gd name="T1" fmla="*/ 152 h 192"/>
                <a:gd name="T2" fmla="*/ 136 w 144"/>
                <a:gd name="T3" fmla="*/ 104 h 192"/>
                <a:gd name="T4" fmla="*/ 144 w 144"/>
                <a:gd name="T5" fmla="*/ 105 h 192"/>
                <a:gd name="T6" fmla="*/ 144 w 144"/>
                <a:gd name="T7" fmla="*/ 48 h 192"/>
                <a:gd name="T8" fmla="*/ 100 w 144"/>
                <a:gd name="T9" fmla="*/ 48 h 192"/>
                <a:gd name="T10" fmla="*/ 96 w 144"/>
                <a:gd name="T11" fmla="*/ 44 h 192"/>
                <a:gd name="T12" fmla="*/ 96 w 144"/>
                <a:gd name="T13" fmla="*/ 0 h 192"/>
                <a:gd name="T14" fmla="*/ 4 w 144"/>
                <a:gd name="T15" fmla="*/ 0 h 192"/>
                <a:gd name="T16" fmla="*/ 0 w 144"/>
                <a:gd name="T17" fmla="*/ 4 h 192"/>
                <a:gd name="T18" fmla="*/ 0 w 144"/>
                <a:gd name="T19" fmla="*/ 188 h 192"/>
                <a:gd name="T20" fmla="*/ 4 w 144"/>
                <a:gd name="T21" fmla="*/ 192 h 192"/>
                <a:gd name="T22" fmla="*/ 110 w 144"/>
                <a:gd name="T23" fmla="*/ 192 h 192"/>
                <a:gd name="T24" fmla="*/ 88 w 144"/>
                <a:gd name="T25" fmla="*/ 15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88" y="152"/>
                  </a:moveTo>
                  <a:cubicBezTo>
                    <a:pt x="88" y="125"/>
                    <a:pt x="110" y="104"/>
                    <a:pt x="136" y="104"/>
                  </a:cubicBezTo>
                  <a:cubicBezTo>
                    <a:pt x="139" y="104"/>
                    <a:pt x="142" y="104"/>
                    <a:pt x="144" y="105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98" y="48"/>
                    <a:pt x="96" y="46"/>
                    <a:pt x="96" y="44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190"/>
                    <a:pt x="2" y="192"/>
                    <a:pt x="4" y="192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97" y="183"/>
                    <a:pt x="88" y="169"/>
                    <a:pt x="88" y="1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72751" tIns="36376" rIns="72751" bIns="363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3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4" name="Freeform 103"/>
            <p:cNvSpPr/>
            <p:nvPr/>
          </p:nvSpPr>
          <p:spPr bwMode="auto">
            <a:xfrm>
              <a:off x="10369305" y="1130535"/>
              <a:ext cx="84862" cy="84862"/>
            </a:xfrm>
            <a:custGeom>
              <a:avLst/>
              <a:gdLst>
                <a:gd name="T0" fmla="*/ 0 w 68"/>
                <a:gd name="T1" fmla="*/ 0 h 67"/>
                <a:gd name="T2" fmla="*/ 0 w 68"/>
                <a:gd name="T3" fmla="*/ 67 h 67"/>
                <a:gd name="T4" fmla="*/ 68 w 68"/>
                <a:gd name="T5" fmla="*/ 67 h 67"/>
                <a:gd name="T6" fmla="*/ 0 w 68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7">
                  <a:moveTo>
                    <a:pt x="0" y="0"/>
                  </a:moveTo>
                  <a:lnTo>
                    <a:pt x="0" y="67"/>
                  </a:lnTo>
                  <a:lnTo>
                    <a:pt x="68" y="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72751" tIns="36376" rIns="72751" bIns="363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3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5" name="Freeform 104"/>
            <p:cNvSpPr>
              <a:spLocks noEditPoints="1"/>
            </p:cNvSpPr>
            <p:nvPr/>
          </p:nvSpPr>
          <p:spPr bwMode="auto">
            <a:xfrm>
              <a:off x="10350607" y="1376491"/>
              <a:ext cx="182669" cy="179792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55 w 80"/>
                <a:gd name="T11" fmla="*/ 49 h 80"/>
                <a:gd name="T12" fmla="*/ 55 w 80"/>
                <a:gd name="T13" fmla="*/ 55 h 80"/>
                <a:gd name="T14" fmla="*/ 52 w 80"/>
                <a:gd name="T15" fmla="*/ 56 h 80"/>
                <a:gd name="T16" fmla="*/ 49 w 80"/>
                <a:gd name="T17" fmla="*/ 55 h 80"/>
                <a:gd name="T18" fmla="*/ 40 w 80"/>
                <a:gd name="T19" fmla="*/ 46 h 80"/>
                <a:gd name="T20" fmla="*/ 31 w 80"/>
                <a:gd name="T21" fmla="*/ 55 h 80"/>
                <a:gd name="T22" fmla="*/ 28 w 80"/>
                <a:gd name="T23" fmla="*/ 56 h 80"/>
                <a:gd name="T24" fmla="*/ 25 w 80"/>
                <a:gd name="T25" fmla="*/ 55 h 80"/>
                <a:gd name="T26" fmla="*/ 25 w 80"/>
                <a:gd name="T27" fmla="*/ 49 h 80"/>
                <a:gd name="T28" fmla="*/ 34 w 80"/>
                <a:gd name="T29" fmla="*/ 40 h 80"/>
                <a:gd name="T30" fmla="*/ 25 w 80"/>
                <a:gd name="T31" fmla="*/ 31 h 80"/>
                <a:gd name="T32" fmla="*/ 25 w 80"/>
                <a:gd name="T33" fmla="*/ 25 h 80"/>
                <a:gd name="T34" fmla="*/ 31 w 80"/>
                <a:gd name="T35" fmla="*/ 25 h 80"/>
                <a:gd name="T36" fmla="*/ 40 w 80"/>
                <a:gd name="T37" fmla="*/ 34 h 80"/>
                <a:gd name="T38" fmla="*/ 49 w 80"/>
                <a:gd name="T39" fmla="*/ 25 h 80"/>
                <a:gd name="T40" fmla="*/ 55 w 80"/>
                <a:gd name="T41" fmla="*/ 25 h 80"/>
                <a:gd name="T42" fmla="*/ 55 w 80"/>
                <a:gd name="T43" fmla="*/ 31 h 80"/>
                <a:gd name="T44" fmla="*/ 46 w 80"/>
                <a:gd name="T45" fmla="*/ 40 h 80"/>
                <a:gd name="T46" fmla="*/ 55 w 80"/>
                <a:gd name="T47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5" y="49"/>
                  </a:moveTo>
                  <a:cubicBezTo>
                    <a:pt x="57" y="51"/>
                    <a:pt x="57" y="53"/>
                    <a:pt x="55" y="55"/>
                  </a:cubicBezTo>
                  <a:cubicBezTo>
                    <a:pt x="54" y="55"/>
                    <a:pt x="53" y="56"/>
                    <a:pt x="52" y="56"/>
                  </a:cubicBezTo>
                  <a:cubicBezTo>
                    <a:pt x="51" y="56"/>
                    <a:pt x="50" y="55"/>
                    <a:pt x="49" y="55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0" y="55"/>
                    <a:pt x="29" y="56"/>
                    <a:pt x="28" y="56"/>
                  </a:cubicBezTo>
                  <a:cubicBezTo>
                    <a:pt x="27" y="56"/>
                    <a:pt x="26" y="55"/>
                    <a:pt x="25" y="55"/>
                  </a:cubicBezTo>
                  <a:cubicBezTo>
                    <a:pt x="24" y="53"/>
                    <a:pt x="24" y="51"/>
                    <a:pt x="25" y="49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29"/>
                    <a:pt x="24" y="27"/>
                    <a:pt x="25" y="25"/>
                  </a:cubicBezTo>
                  <a:cubicBezTo>
                    <a:pt x="27" y="23"/>
                    <a:pt x="29" y="23"/>
                    <a:pt x="31" y="2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51" y="23"/>
                    <a:pt x="53" y="23"/>
                    <a:pt x="55" y="25"/>
                  </a:cubicBezTo>
                  <a:cubicBezTo>
                    <a:pt x="57" y="27"/>
                    <a:pt x="57" y="29"/>
                    <a:pt x="55" y="31"/>
                  </a:cubicBezTo>
                  <a:cubicBezTo>
                    <a:pt x="46" y="40"/>
                    <a:pt x="46" y="40"/>
                    <a:pt x="46" y="40"/>
                  </a:cubicBezTo>
                  <a:lnTo>
                    <a:pt x="55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72751" tIns="36376" rIns="72751" bIns="363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3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70510" y="5194117"/>
            <a:ext cx="117386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2019-2020</a:t>
            </a:r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年多次应邀参加各省市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“全国老年友善医院”</a:t>
            </a:r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创建的评审工作</a:t>
            </a:r>
            <a:endParaRPr lang="en-US" altLang="zh-CN" sz="2800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微信图片_202012102234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8063" y="1407522"/>
            <a:ext cx="4963886" cy="3309257"/>
          </a:xfrm>
          <a:prstGeom prst="rect">
            <a:avLst/>
          </a:prstGeom>
        </p:spPr>
      </p:pic>
      <p:pic>
        <p:nvPicPr>
          <p:cNvPr id="13" name="图片 12" descr="微信图片_202012102234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4853" y="1418408"/>
            <a:ext cx="4974773" cy="3316516"/>
          </a:xfrm>
          <a:prstGeom prst="rect">
            <a:avLst/>
          </a:prstGeom>
        </p:spPr>
      </p:pic>
      <p:sp>
        <p:nvSpPr>
          <p:cNvPr id="14" name="文本框 4"/>
          <p:cNvSpPr txBox="1"/>
          <p:nvPr/>
        </p:nvSpPr>
        <p:spPr>
          <a:xfrm>
            <a:off x="3061698" y="218326"/>
            <a:ext cx="6585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学科带头人</a:t>
            </a:r>
            <a:r>
              <a:rPr lang="en-US" altLang="zh-CN" sz="4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lang="zh-CN" altLang="en-US" sz="4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马冬梅院长</a:t>
            </a:r>
            <a:endParaRPr lang="zh-CN" altLang="en-US" sz="4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5" name="内容占位符 2" descr="所有的都换上这个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16" name="Picture 67" descr="院旗、院徽新"/>
          <p:cNvPicPr>
            <a:picLocks noChangeAspect="1" noChangeArrowheads="1"/>
          </p:cNvPicPr>
          <p:nvPr/>
        </p:nvPicPr>
        <p:blipFill>
          <a:blip r:embed="rId6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>
            <p:custDataLst>
              <p:tags r:id="rId2"/>
            </p:custDataLst>
          </p:nvPr>
        </p:nvSpPr>
        <p:spPr>
          <a:xfrm>
            <a:off x="616689" y="1"/>
            <a:ext cx="11742786" cy="1467292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lvl="0"/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老年病科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年荣获国家级老年医疗照护培训基地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 descr="微信图片_201903162256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0275" y="1205803"/>
            <a:ext cx="4551074" cy="2873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图片 24" descr="微信图片_201903162256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35464" y="3364959"/>
            <a:ext cx="5084466" cy="3332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图片 22" descr="微信图片_201903162256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33595" y="1205802"/>
            <a:ext cx="5086334" cy="3185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图片 25" descr="微信图片_2019031622563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0364" y="4015509"/>
            <a:ext cx="4300695" cy="2842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1"/>
          <p:cNvGrpSpPr/>
          <p:nvPr/>
        </p:nvGrpSpPr>
        <p:grpSpPr>
          <a:xfrm>
            <a:off x="10001783" y="2157998"/>
            <a:ext cx="756203" cy="813121"/>
            <a:chOff x="10131979" y="1124781"/>
            <a:chExt cx="401297" cy="431502"/>
          </a:xfrm>
          <a:solidFill>
            <a:schemeClr val="bg1"/>
          </a:solidFill>
        </p:grpSpPr>
        <p:sp>
          <p:nvSpPr>
            <p:cNvPr id="303" name="Freeform 102"/>
            <p:cNvSpPr/>
            <p:nvPr/>
          </p:nvSpPr>
          <p:spPr bwMode="auto">
            <a:xfrm>
              <a:off x="10131979" y="1124781"/>
              <a:ext cx="327941" cy="431502"/>
            </a:xfrm>
            <a:custGeom>
              <a:avLst/>
              <a:gdLst>
                <a:gd name="T0" fmla="*/ 88 w 144"/>
                <a:gd name="T1" fmla="*/ 152 h 192"/>
                <a:gd name="T2" fmla="*/ 136 w 144"/>
                <a:gd name="T3" fmla="*/ 104 h 192"/>
                <a:gd name="T4" fmla="*/ 144 w 144"/>
                <a:gd name="T5" fmla="*/ 105 h 192"/>
                <a:gd name="T6" fmla="*/ 144 w 144"/>
                <a:gd name="T7" fmla="*/ 48 h 192"/>
                <a:gd name="T8" fmla="*/ 100 w 144"/>
                <a:gd name="T9" fmla="*/ 48 h 192"/>
                <a:gd name="T10" fmla="*/ 96 w 144"/>
                <a:gd name="T11" fmla="*/ 44 h 192"/>
                <a:gd name="T12" fmla="*/ 96 w 144"/>
                <a:gd name="T13" fmla="*/ 0 h 192"/>
                <a:gd name="T14" fmla="*/ 4 w 144"/>
                <a:gd name="T15" fmla="*/ 0 h 192"/>
                <a:gd name="T16" fmla="*/ 0 w 144"/>
                <a:gd name="T17" fmla="*/ 4 h 192"/>
                <a:gd name="T18" fmla="*/ 0 w 144"/>
                <a:gd name="T19" fmla="*/ 188 h 192"/>
                <a:gd name="T20" fmla="*/ 4 w 144"/>
                <a:gd name="T21" fmla="*/ 192 h 192"/>
                <a:gd name="T22" fmla="*/ 110 w 144"/>
                <a:gd name="T23" fmla="*/ 192 h 192"/>
                <a:gd name="T24" fmla="*/ 88 w 144"/>
                <a:gd name="T25" fmla="*/ 15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88" y="152"/>
                  </a:moveTo>
                  <a:cubicBezTo>
                    <a:pt x="88" y="125"/>
                    <a:pt x="110" y="104"/>
                    <a:pt x="136" y="104"/>
                  </a:cubicBezTo>
                  <a:cubicBezTo>
                    <a:pt x="139" y="104"/>
                    <a:pt x="142" y="104"/>
                    <a:pt x="144" y="105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98" y="48"/>
                    <a:pt x="96" y="46"/>
                    <a:pt x="96" y="44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190"/>
                    <a:pt x="2" y="192"/>
                    <a:pt x="4" y="192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97" y="183"/>
                    <a:pt x="88" y="169"/>
                    <a:pt x="88" y="1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72751" tIns="36376" rIns="72751" bIns="363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3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4" name="Freeform 103"/>
            <p:cNvSpPr/>
            <p:nvPr/>
          </p:nvSpPr>
          <p:spPr bwMode="auto">
            <a:xfrm>
              <a:off x="10369305" y="1130535"/>
              <a:ext cx="84862" cy="84862"/>
            </a:xfrm>
            <a:custGeom>
              <a:avLst/>
              <a:gdLst>
                <a:gd name="T0" fmla="*/ 0 w 68"/>
                <a:gd name="T1" fmla="*/ 0 h 67"/>
                <a:gd name="T2" fmla="*/ 0 w 68"/>
                <a:gd name="T3" fmla="*/ 67 h 67"/>
                <a:gd name="T4" fmla="*/ 68 w 68"/>
                <a:gd name="T5" fmla="*/ 67 h 67"/>
                <a:gd name="T6" fmla="*/ 0 w 68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7">
                  <a:moveTo>
                    <a:pt x="0" y="0"/>
                  </a:moveTo>
                  <a:lnTo>
                    <a:pt x="0" y="67"/>
                  </a:lnTo>
                  <a:lnTo>
                    <a:pt x="68" y="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72751" tIns="36376" rIns="72751" bIns="363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3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5" name="Freeform 104"/>
            <p:cNvSpPr>
              <a:spLocks noEditPoints="1"/>
            </p:cNvSpPr>
            <p:nvPr/>
          </p:nvSpPr>
          <p:spPr bwMode="auto">
            <a:xfrm>
              <a:off x="10350607" y="1376491"/>
              <a:ext cx="182669" cy="179792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55 w 80"/>
                <a:gd name="T11" fmla="*/ 49 h 80"/>
                <a:gd name="T12" fmla="*/ 55 w 80"/>
                <a:gd name="T13" fmla="*/ 55 h 80"/>
                <a:gd name="T14" fmla="*/ 52 w 80"/>
                <a:gd name="T15" fmla="*/ 56 h 80"/>
                <a:gd name="T16" fmla="*/ 49 w 80"/>
                <a:gd name="T17" fmla="*/ 55 h 80"/>
                <a:gd name="T18" fmla="*/ 40 w 80"/>
                <a:gd name="T19" fmla="*/ 46 h 80"/>
                <a:gd name="T20" fmla="*/ 31 w 80"/>
                <a:gd name="T21" fmla="*/ 55 h 80"/>
                <a:gd name="T22" fmla="*/ 28 w 80"/>
                <a:gd name="T23" fmla="*/ 56 h 80"/>
                <a:gd name="T24" fmla="*/ 25 w 80"/>
                <a:gd name="T25" fmla="*/ 55 h 80"/>
                <a:gd name="T26" fmla="*/ 25 w 80"/>
                <a:gd name="T27" fmla="*/ 49 h 80"/>
                <a:gd name="T28" fmla="*/ 34 w 80"/>
                <a:gd name="T29" fmla="*/ 40 h 80"/>
                <a:gd name="T30" fmla="*/ 25 w 80"/>
                <a:gd name="T31" fmla="*/ 31 h 80"/>
                <a:gd name="T32" fmla="*/ 25 w 80"/>
                <a:gd name="T33" fmla="*/ 25 h 80"/>
                <a:gd name="T34" fmla="*/ 31 w 80"/>
                <a:gd name="T35" fmla="*/ 25 h 80"/>
                <a:gd name="T36" fmla="*/ 40 w 80"/>
                <a:gd name="T37" fmla="*/ 34 h 80"/>
                <a:gd name="T38" fmla="*/ 49 w 80"/>
                <a:gd name="T39" fmla="*/ 25 h 80"/>
                <a:gd name="T40" fmla="*/ 55 w 80"/>
                <a:gd name="T41" fmla="*/ 25 h 80"/>
                <a:gd name="T42" fmla="*/ 55 w 80"/>
                <a:gd name="T43" fmla="*/ 31 h 80"/>
                <a:gd name="T44" fmla="*/ 46 w 80"/>
                <a:gd name="T45" fmla="*/ 40 h 80"/>
                <a:gd name="T46" fmla="*/ 55 w 80"/>
                <a:gd name="T47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5" y="49"/>
                  </a:moveTo>
                  <a:cubicBezTo>
                    <a:pt x="57" y="51"/>
                    <a:pt x="57" y="53"/>
                    <a:pt x="55" y="55"/>
                  </a:cubicBezTo>
                  <a:cubicBezTo>
                    <a:pt x="54" y="55"/>
                    <a:pt x="53" y="56"/>
                    <a:pt x="52" y="56"/>
                  </a:cubicBezTo>
                  <a:cubicBezTo>
                    <a:pt x="51" y="56"/>
                    <a:pt x="50" y="55"/>
                    <a:pt x="49" y="55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0" y="55"/>
                    <a:pt x="29" y="56"/>
                    <a:pt x="28" y="56"/>
                  </a:cubicBezTo>
                  <a:cubicBezTo>
                    <a:pt x="27" y="56"/>
                    <a:pt x="26" y="55"/>
                    <a:pt x="25" y="55"/>
                  </a:cubicBezTo>
                  <a:cubicBezTo>
                    <a:pt x="24" y="53"/>
                    <a:pt x="24" y="51"/>
                    <a:pt x="25" y="49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29"/>
                    <a:pt x="24" y="27"/>
                    <a:pt x="25" y="25"/>
                  </a:cubicBezTo>
                  <a:cubicBezTo>
                    <a:pt x="27" y="23"/>
                    <a:pt x="29" y="23"/>
                    <a:pt x="31" y="2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51" y="23"/>
                    <a:pt x="53" y="23"/>
                    <a:pt x="55" y="25"/>
                  </a:cubicBezTo>
                  <a:cubicBezTo>
                    <a:pt x="57" y="27"/>
                    <a:pt x="57" y="29"/>
                    <a:pt x="55" y="31"/>
                  </a:cubicBezTo>
                  <a:cubicBezTo>
                    <a:pt x="46" y="40"/>
                    <a:pt x="46" y="40"/>
                    <a:pt x="46" y="40"/>
                  </a:cubicBezTo>
                  <a:lnTo>
                    <a:pt x="55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72751" tIns="36376" rIns="72751" bIns="363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3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06" name="AutoShape 116"/>
          <p:cNvSpPr/>
          <p:nvPr/>
        </p:nvSpPr>
        <p:spPr bwMode="auto">
          <a:xfrm>
            <a:off x="5635625" y="4316413"/>
            <a:ext cx="823913" cy="822325"/>
          </a:xfrm>
          <a:custGeom>
            <a:avLst/>
            <a:gdLst>
              <a:gd name="T0" fmla="*/ 3362078 w 21600"/>
              <a:gd name="T1" fmla="*/ 0 h 21600"/>
              <a:gd name="T2" fmla="*/ 4671007 w 21600"/>
              <a:gd name="T3" fmla="*/ 262590 h 21600"/>
              <a:gd name="T4" fmla="*/ 5740047 w 21600"/>
              <a:gd name="T5" fmla="*/ 982239 h 21600"/>
              <a:gd name="T6" fmla="*/ 6459379 w 21600"/>
              <a:gd name="T7" fmla="*/ 2049727 h 21600"/>
              <a:gd name="T8" fmla="*/ 6720417 w 21600"/>
              <a:gd name="T9" fmla="*/ 3360526 h 21600"/>
              <a:gd name="T10" fmla="*/ 6459379 w 21600"/>
              <a:gd name="T11" fmla="*/ 4669755 h 21600"/>
              <a:gd name="T12" fmla="*/ 5740047 w 21600"/>
              <a:gd name="T13" fmla="*/ 5739112 h 21600"/>
              <a:gd name="T14" fmla="*/ 4671007 w 21600"/>
              <a:gd name="T15" fmla="*/ 6457827 h 21600"/>
              <a:gd name="T16" fmla="*/ 3362078 w 21600"/>
              <a:gd name="T17" fmla="*/ 6720417 h 21600"/>
              <a:gd name="T18" fmla="*/ 2050979 w 21600"/>
              <a:gd name="T19" fmla="*/ 6457827 h 21600"/>
              <a:gd name="T20" fmla="*/ 981922 w 21600"/>
              <a:gd name="T21" fmla="*/ 5739112 h 21600"/>
              <a:gd name="T22" fmla="*/ 262908 w 21600"/>
              <a:gd name="T23" fmla="*/ 4669755 h 21600"/>
              <a:gd name="T24" fmla="*/ 0 w 21600"/>
              <a:gd name="T25" fmla="*/ 3360526 h 21600"/>
              <a:gd name="T26" fmla="*/ 262908 w 21600"/>
              <a:gd name="T27" fmla="*/ 2049727 h 21600"/>
              <a:gd name="T28" fmla="*/ 981922 w 21600"/>
              <a:gd name="T29" fmla="*/ 982239 h 21600"/>
              <a:gd name="T30" fmla="*/ 2050979 w 21600"/>
              <a:gd name="T31" fmla="*/ 262590 h 21600"/>
              <a:gd name="T32" fmla="*/ 3362078 w 21600"/>
              <a:gd name="T33" fmla="*/ 0 h 21600"/>
              <a:gd name="T34" fmla="*/ 3362078 w 21600"/>
              <a:gd name="T35" fmla="*/ 5711737 h 21600"/>
              <a:gd name="T36" fmla="*/ 4279918 w 21600"/>
              <a:gd name="T37" fmla="*/ 5526299 h 21600"/>
              <a:gd name="T38" fmla="*/ 5025372 w 21600"/>
              <a:gd name="T39" fmla="*/ 5021950 h 21600"/>
              <a:gd name="T40" fmla="*/ 5530039 w 21600"/>
              <a:gd name="T41" fmla="*/ 4277113 h 21600"/>
              <a:gd name="T42" fmla="*/ 5715459 w 21600"/>
              <a:gd name="T43" fmla="*/ 3360526 h 21600"/>
              <a:gd name="T44" fmla="*/ 5530039 w 21600"/>
              <a:gd name="T45" fmla="*/ 2443304 h 21600"/>
              <a:gd name="T46" fmla="*/ 5025372 w 21600"/>
              <a:gd name="T47" fmla="*/ 1698466 h 21600"/>
              <a:gd name="T48" fmla="*/ 4278048 w 21600"/>
              <a:gd name="T49" fmla="*/ 1194118 h 21600"/>
              <a:gd name="T50" fmla="*/ 3362078 w 21600"/>
              <a:gd name="T51" fmla="*/ 1008680 h 21600"/>
              <a:gd name="T52" fmla="*/ 2442369 w 21600"/>
              <a:gd name="T53" fmla="*/ 1194118 h 21600"/>
              <a:gd name="T54" fmla="*/ 1697831 w 21600"/>
              <a:gd name="T55" fmla="*/ 1698466 h 21600"/>
              <a:gd name="T56" fmla="*/ 1194735 w 21600"/>
              <a:gd name="T57" fmla="*/ 2443304 h 21600"/>
              <a:gd name="T58" fmla="*/ 1009315 w 21600"/>
              <a:gd name="T59" fmla="*/ 3360526 h 21600"/>
              <a:gd name="T60" fmla="*/ 1194735 w 21600"/>
              <a:gd name="T61" fmla="*/ 4277113 h 21600"/>
              <a:gd name="T62" fmla="*/ 1697831 w 21600"/>
              <a:gd name="T63" fmla="*/ 5021950 h 21600"/>
              <a:gd name="T64" fmla="*/ 2442369 w 21600"/>
              <a:gd name="T65" fmla="*/ 5526299 h 21600"/>
              <a:gd name="T66" fmla="*/ 3362078 w 21600"/>
              <a:gd name="T67" fmla="*/ 5711737 h 21600"/>
              <a:gd name="T68" fmla="*/ 4523211 w 21600"/>
              <a:gd name="T69" fmla="*/ 3360526 h 21600"/>
              <a:gd name="T70" fmla="*/ 4761548 w 21600"/>
              <a:gd name="T71" fmla="*/ 3459145 h 21600"/>
              <a:gd name="T72" fmla="*/ 4859232 w 21600"/>
              <a:gd name="T73" fmla="*/ 3697164 h 21600"/>
              <a:gd name="T74" fmla="*/ 4859232 w 21600"/>
              <a:gd name="T75" fmla="*/ 4033802 h 21600"/>
              <a:gd name="T76" fmla="*/ 4761548 w 21600"/>
              <a:gd name="T77" fmla="*/ 4270887 h 21600"/>
              <a:gd name="T78" fmla="*/ 4523211 w 21600"/>
              <a:gd name="T79" fmla="*/ 4369206 h 21600"/>
              <a:gd name="T80" fmla="*/ 3008630 w 21600"/>
              <a:gd name="T81" fmla="*/ 4369206 h 21600"/>
              <a:gd name="T82" fmla="*/ 2770311 w 21600"/>
              <a:gd name="T83" fmla="*/ 4270887 h 21600"/>
              <a:gd name="T84" fmla="*/ 2671674 w 21600"/>
              <a:gd name="T85" fmla="*/ 4033802 h 21600"/>
              <a:gd name="T86" fmla="*/ 2671674 w 21600"/>
              <a:gd name="T87" fmla="*/ 2077103 h 21600"/>
              <a:gd name="T88" fmla="*/ 2770311 w 21600"/>
              <a:gd name="T89" fmla="*/ 1840653 h 21600"/>
              <a:gd name="T90" fmla="*/ 3008630 w 21600"/>
              <a:gd name="T91" fmla="*/ 1740464 h 21600"/>
              <a:gd name="T92" fmla="*/ 3345268 w 21600"/>
              <a:gd name="T93" fmla="*/ 1740464 h 21600"/>
              <a:gd name="T94" fmla="*/ 3584540 w 21600"/>
              <a:gd name="T95" fmla="*/ 1840653 h 21600"/>
              <a:gd name="T96" fmla="*/ 3676632 w 21600"/>
              <a:gd name="T97" fmla="*/ 2077103 h 21600"/>
              <a:gd name="T98" fmla="*/ 3676632 w 21600"/>
              <a:gd name="T99" fmla="*/ 3360526 h 21600"/>
              <a:gd name="T100" fmla="*/ 4523211 w 21600"/>
              <a:gd name="T101" fmla="*/ 3360526 h 21600"/>
              <a:gd name="T102" fmla="*/ 4523211 w 21600"/>
              <a:gd name="T103" fmla="*/ 3360526 h 216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600" h="21600">
                <a:moveTo>
                  <a:pt x="10806" y="0"/>
                </a:moveTo>
                <a:cubicBezTo>
                  <a:pt x="12303" y="0"/>
                  <a:pt x="13705" y="280"/>
                  <a:pt x="15013" y="844"/>
                </a:cubicBezTo>
                <a:cubicBezTo>
                  <a:pt x="16321" y="1409"/>
                  <a:pt x="17466" y="2177"/>
                  <a:pt x="18449" y="3157"/>
                </a:cubicBezTo>
                <a:cubicBezTo>
                  <a:pt x="19433" y="4134"/>
                  <a:pt x="20204" y="5278"/>
                  <a:pt x="20761" y="6588"/>
                </a:cubicBezTo>
                <a:cubicBezTo>
                  <a:pt x="21320" y="7901"/>
                  <a:pt x="21600" y="9305"/>
                  <a:pt x="21600" y="10801"/>
                </a:cubicBezTo>
                <a:cubicBezTo>
                  <a:pt x="21600" y="12295"/>
                  <a:pt x="21320" y="13699"/>
                  <a:pt x="20761" y="15009"/>
                </a:cubicBezTo>
                <a:cubicBezTo>
                  <a:pt x="20204" y="16322"/>
                  <a:pt x="19430" y="17466"/>
                  <a:pt x="18449" y="18446"/>
                </a:cubicBezTo>
                <a:cubicBezTo>
                  <a:pt x="17466" y="19423"/>
                  <a:pt x="16322" y="20194"/>
                  <a:pt x="15013" y="20756"/>
                </a:cubicBezTo>
                <a:cubicBezTo>
                  <a:pt x="13705" y="21320"/>
                  <a:pt x="12303" y="21600"/>
                  <a:pt x="10806" y="21600"/>
                </a:cubicBezTo>
                <a:cubicBezTo>
                  <a:pt x="9311" y="21600"/>
                  <a:pt x="7906" y="21320"/>
                  <a:pt x="6592" y="20756"/>
                </a:cubicBezTo>
                <a:cubicBezTo>
                  <a:pt x="5281" y="20194"/>
                  <a:pt x="4137" y="19423"/>
                  <a:pt x="3156" y="18446"/>
                </a:cubicBezTo>
                <a:cubicBezTo>
                  <a:pt x="2179" y="17466"/>
                  <a:pt x="1410" y="16322"/>
                  <a:pt x="845" y="15009"/>
                </a:cubicBezTo>
                <a:cubicBezTo>
                  <a:pt x="283" y="13699"/>
                  <a:pt x="0" y="12295"/>
                  <a:pt x="0" y="10801"/>
                </a:cubicBezTo>
                <a:cubicBezTo>
                  <a:pt x="0" y="9305"/>
                  <a:pt x="283" y="7901"/>
                  <a:pt x="845" y="6588"/>
                </a:cubicBezTo>
                <a:cubicBezTo>
                  <a:pt x="1410" y="5278"/>
                  <a:pt x="2181" y="4134"/>
                  <a:pt x="3156" y="3157"/>
                </a:cubicBezTo>
                <a:cubicBezTo>
                  <a:pt x="4137" y="2177"/>
                  <a:pt x="5281" y="1409"/>
                  <a:pt x="6592" y="844"/>
                </a:cubicBezTo>
                <a:cubicBezTo>
                  <a:pt x="7906" y="280"/>
                  <a:pt x="9311" y="0"/>
                  <a:pt x="10806" y="0"/>
                </a:cubicBezTo>
                <a:moveTo>
                  <a:pt x="10806" y="18358"/>
                </a:moveTo>
                <a:cubicBezTo>
                  <a:pt x="11862" y="18358"/>
                  <a:pt x="12846" y="18158"/>
                  <a:pt x="13756" y="17762"/>
                </a:cubicBezTo>
                <a:cubicBezTo>
                  <a:pt x="14666" y="17364"/>
                  <a:pt x="15462" y="16825"/>
                  <a:pt x="16152" y="16141"/>
                </a:cubicBezTo>
                <a:cubicBezTo>
                  <a:pt x="16839" y="15455"/>
                  <a:pt x="17378" y="14656"/>
                  <a:pt x="17774" y="13747"/>
                </a:cubicBezTo>
                <a:cubicBezTo>
                  <a:pt x="18170" y="12837"/>
                  <a:pt x="18370" y="11855"/>
                  <a:pt x="18370" y="10801"/>
                </a:cubicBezTo>
                <a:cubicBezTo>
                  <a:pt x="18370" y="9745"/>
                  <a:pt x="18172" y="8763"/>
                  <a:pt x="17774" y="7853"/>
                </a:cubicBezTo>
                <a:cubicBezTo>
                  <a:pt x="17375" y="6944"/>
                  <a:pt x="16839" y="6148"/>
                  <a:pt x="16152" y="5459"/>
                </a:cubicBezTo>
                <a:cubicBezTo>
                  <a:pt x="15465" y="4775"/>
                  <a:pt x="14666" y="4236"/>
                  <a:pt x="13750" y="3838"/>
                </a:cubicBezTo>
                <a:cubicBezTo>
                  <a:pt x="12835" y="3442"/>
                  <a:pt x="11851" y="3242"/>
                  <a:pt x="10806" y="3242"/>
                </a:cubicBezTo>
                <a:cubicBezTo>
                  <a:pt x="9752" y="3242"/>
                  <a:pt x="8765" y="3442"/>
                  <a:pt x="7850" y="3838"/>
                </a:cubicBezTo>
                <a:cubicBezTo>
                  <a:pt x="6934" y="4236"/>
                  <a:pt x="6138" y="4775"/>
                  <a:pt x="5457" y="5459"/>
                </a:cubicBezTo>
                <a:cubicBezTo>
                  <a:pt x="4776" y="6148"/>
                  <a:pt x="4236" y="6944"/>
                  <a:pt x="3840" y="7853"/>
                </a:cubicBezTo>
                <a:cubicBezTo>
                  <a:pt x="3442" y="8763"/>
                  <a:pt x="3244" y="9745"/>
                  <a:pt x="3244" y="10801"/>
                </a:cubicBezTo>
                <a:cubicBezTo>
                  <a:pt x="3244" y="11855"/>
                  <a:pt x="3442" y="12837"/>
                  <a:pt x="3840" y="13747"/>
                </a:cubicBezTo>
                <a:cubicBezTo>
                  <a:pt x="4239" y="14656"/>
                  <a:pt x="4776" y="15455"/>
                  <a:pt x="5457" y="16141"/>
                </a:cubicBezTo>
                <a:cubicBezTo>
                  <a:pt x="6135" y="16825"/>
                  <a:pt x="6932" y="17364"/>
                  <a:pt x="7850" y="17762"/>
                </a:cubicBezTo>
                <a:cubicBezTo>
                  <a:pt x="8765" y="18158"/>
                  <a:pt x="9752" y="18358"/>
                  <a:pt x="10806" y="18358"/>
                </a:cubicBezTo>
                <a:moveTo>
                  <a:pt x="14538" y="10801"/>
                </a:moveTo>
                <a:cubicBezTo>
                  <a:pt x="14835" y="10801"/>
                  <a:pt x="15089" y="10906"/>
                  <a:pt x="15304" y="11118"/>
                </a:cubicBezTo>
                <a:cubicBezTo>
                  <a:pt x="15513" y="11332"/>
                  <a:pt x="15618" y="11584"/>
                  <a:pt x="15618" y="11883"/>
                </a:cubicBezTo>
                <a:lnTo>
                  <a:pt x="15618" y="12965"/>
                </a:lnTo>
                <a:cubicBezTo>
                  <a:pt x="15618" y="13261"/>
                  <a:pt x="15513" y="13515"/>
                  <a:pt x="15304" y="13727"/>
                </a:cubicBezTo>
                <a:cubicBezTo>
                  <a:pt x="15090" y="13939"/>
                  <a:pt x="14835" y="14043"/>
                  <a:pt x="14538" y="14043"/>
                </a:cubicBezTo>
                <a:lnTo>
                  <a:pt x="9670" y="14043"/>
                </a:lnTo>
                <a:cubicBezTo>
                  <a:pt x="9373" y="14043"/>
                  <a:pt x="9116" y="13939"/>
                  <a:pt x="8904" y="13727"/>
                </a:cubicBezTo>
                <a:cubicBezTo>
                  <a:pt x="8692" y="13515"/>
                  <a:pt x="8587" y="13261"/>
                  <a:pt x="8587" y="12965"/>
                </a:cubicBezTo>
                <a:lnTo>
                  <a:pt x="8587" y="6676"/>
                </a:lnTo>
                <a:cubicBezTo>
                  <a:pt x="8587" y="6379"/>
                  <a:pt x="8692" y="6125"/>
                  <a:pt x="8904" y="5916"/>
                </a:cubicBezTo>
                <a:cubicBezTo>
                  <a:pt x="9113" y="5699"/>
                  <a:pt x="9370" y="5594"/>
                  <a:pt x="9670" y="5594"/>
                </a:cubicBezTo>
                <a:lnTo>
                  <a:pt x="10752" y="5594"/>
                </a:lnTo>
                <a:cubicBezTo>
                  <a:pt x="11066" y="5594"/>
                  <a:pt x="11323" y="5699"/>
                  <a:pt x="11521" y="5916"/>
                </a:cubicBezTo>
                <a:cubicBezTo>
                  <a:pt x="11718" y="6125"/>
                  <a:pt x="11817" y="6379"/>
                  <a:pt x="11817" y="6676"/>
                </a:cubicBezTo>
                <a:lnTo>
                  <a:pt x="11817" y="10801"/>
                </a:lnTo>
                <a:lnTo>
                  <a:pt x="14538" y="10801"/>
                </a:lnTo>
                <a:close/>
                <a:moveTo>
                  <a:pt x="14538" y="10801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5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1007" y="81371"/>
            <a:ext cx="7037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年由老年病科牵头晋升</a:t>
            </a:r>
          </a:p>
          <a:p>
            <a:pPr algn="ctr"/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zh-CN" sz="4000" b="1" noProof="1" smtClean="0">
                <a:solidFill>
                  <a:srgbClr val="A80000"/>
                </a:solidFill>
                <a:latin typeface="华文行楷" panose="02010800040101010101" charset="-122"/>
                <a:ea typeface="华文行楷" panose="02010800040101010101" charset="-122"/>
                <a:sym typeface="宋体" panose="02010600030101010101" pitchFamily="2" charset="-122"/>
              </a:rPr>
              <a:t>全国老年友善医院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sz="4000" dirty="0"/>
          </a:p>
        </p:txBody>
      </p:sp>
      <p:pic>
        <p:nvPicPr>
          <p:cNvPr id="14" name="图片 13" descr="微信图片_202012052126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9097" y="1576898"/>
            <a:ext cx="4888773" cy="5033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图片 14" descr="微信图片_202012052127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9132" y="3966210"/>
            <a:ext cx="3681764" cy="2561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 descr="微信图片_202012052128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97149" y="1507964"/>
            <a:ext cx="3778422" cy="2164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内容占位符 2" descr="所有的都换上这个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18" name="Picture 67" descr="院旗、院徽新"/>
          <p:cNvPicPr>
            <a:picLocks noChangeAspect="1" noChangeArrowheads="1"/>
          </p:cNvPicPr>
          <p:nvPr/>
        </p:nvPicPr>
        <p:blipFill>
          <a:blip r:embed="rId7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59622" y="228600"/>
            <a:ext cx="81885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4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年成功申报</a:t>
            </a:r>
            <a:endParaRPr lang="en-US" altLang="zh-CN" sz="40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4000" b="1" noProof="1" smtClean="0">
                <a:solidFill>
                  <a:srgbClr val="A80000"/>
                </a:solidFill>
                <a:latin typeface="华文行楷" panose="02010800040101010101" charset="-122"/>
                <a:ea typeface="华文行楷" panose="02010800040101010101" charset="-122"/>
                <a:sym typeface="宋体" panose="02010600030101010101" pitchFamily="2" charset="-122"/>
              </a:rPr>
              <a:t>全国老年营养示范病房</a:t>
            </a:r>
            <a:r>
              <a:rPr lang="zh-CN" altLang="en-US" sz="4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</a:p>
        </p:txBody>
      </p:sp>
      <p:sp>
        <p:nvSpPr>
          <p:cNvPr id="306" name="AutoShape 116"/>
          <p:cNvSpPr/>
          <p:nvPr/>
        </p:nvSpPr>
        <p:spPr bwMode="auto">
          <a:xfrm>
            <a:off x="5635625" y="4316413"/>
            <a:ext cx="823913" cy="822325"/>
          </a:xfrm>
          <a:custGeom>
            <a:avLst/>
            <a:gdLst>
              <a:gd name="T0" fmla="*/ 3362078 w 21600"/>
              <a:gd name="T1" fmla="*/ 0 h 21600"/>
              <a:gd name="T2" fmla="*/ 4671007 w 21600"/>
              <a:gd name="T3" fmla="*/ 262590 h 21600"/>
              <a:gd name="T4" fmla="*/ 5740047 w 21600"/>
              <a:gd name="T5" fmla="*/ 982239 h 21600"/>
              <a:gd name="T6" fmla="*/ 6459379 w 21600"/>
              <a:gd name="T7" fmla="*/ 2049727 h 21600"/>
              <a:gd name="T8" fmla="*/ 6720417 w 21600"/>
              <a:gd name="T9" fmla="*/ 3360526 h 21600"/>
              <a:gd name="T10" fmla="*/ 6459379 w 21600"/>
              <a:gd name="T11" fmla="*/ 4669755 h 21600"/>
              <a:gd name="T12" fmla="*/ 5740047 w 21600"/>
              <a:gd name="T13" fmla="*/ 5739112 h 21600"/>
              <a:gd name="T14" fmla="*/ 4671007 w 21600"/>
              <a:gd name="T15" fmla="*/ 6457827 h 21600"/>
              <a:gd name="T16" fmla="*/ 3362078 w 21600"/>
              <a:gd name="T17" fmla="*/ 6720417 h 21600"/>
              <a:gd name="T18" fmla="*/ 2050979 w 21600"/>
              <a:gd name="T19" fmla="*/ 6457827 h 21600"/>
              <a:gd name="T20" fmla="*/ 981922 w 21600"/>
              <a:gd name="T21" fmla="*/ 5739112 h 21600"/>
              <a:gd name="T22" fmla="*/ 262908 w 21600"/>
              <a:gd name="T23" fmla="*/ 4669755 h 21600"/>
              <a:gd name="T24" fmla="*/ 0 w 21600"/>
              <a:gd name="T25" fmla="*/ 3360526 h 21600"/>
              <a:gd name="T26" fmla="*/ 262908 w 21600"/>
              <a:gd name="T27" fmla="*/ 2049727 h 21600"/>
              <a:gd name="T28" fmla="*/ 981922 w 21600"/>
              <a:gd name="T29" fmla="*/ 982239 h 21600"/>
              <a:gd name="T30" fmla="*/ 2050979 w 21600"/>
              <a:gd name="T31" fmla="*/ 262590 h 21600"/>
              <a:gd name="T32" fmla="*/ 3362078 w 21600"/>
              <a:gd name="T33" fmla="*/ 0 h 21600"/>
              <a:gd name="T34" fmla="*/ 3362078 w 21600"/>
              <a:gd name="T35" fmla="*/ 5711737 h 21600"/>
              <a:gd name="T36" fmla="*/ 4279918 w 21600"/>
              <a:gd name="T37" fmla="*/ 5526299 h 21600"/>
              <a:gd name="T38" fmla="*/ 5025372 w 21600"/>
              <a:gd name="T39" fmla="*/ 5021950 h 21600"/>
              <a:gd name="T40" fmla="*/ 5530039 w 21600"/>
              <a:gd name="T41" fmla="*/ 4277113 h 21600"/>
              <a:gd name="T42" fmla="*/ 5715459 w 21600"/>
              <a:gd name="T43" fmla="*/ 3360526 h 21600"/>
              <a:gd name="T44" fmla="*/ 5530039 w 21600"/>
              <a:gd name="T45" fmla="*/ 2443304 h 21600"/>
              <a:gd name="T46" fmla="*/ 5025372 w 21600"/>
              <a:gd name="T47" fmla="*/ 1698466 h 21600"/>
              <a:gd name="T48" fmla="*/ 4278048 w 21600"/>
              <a:gd name="T49" fmla="*/ 1194118 h 21600"/>
              <a:gd name="T50" fmla="*/ 3362078 w 21600"/>
              <a:gd name="T51" fmla="*/ 1008680 h 21600"/>
              <a:gd name="T52" fmla="*/ 2442369 w 21600"/>
              <a:gd name="T53" fmla="*/ 1194118 h 21600"/>
              <a:gd name="T54" fmla="*/ 1697831 w 21600"/>
              <a:gd name="T55" fmla="*/ 1698466 h 21600"/>
              <a:gd name="T56" fmla="*/ 1194735 w 21600"/>
              <a:gd name="T57" fmla="*/ 2443304 h 21600"/>
              <a:gd name="T58" fmla="*/ 1009315 w 21600"/>
              <a:gd name="T59" fmla="*/ 3360526 h 21600"/>
              <a:gd name="T60" fmla="*/ 1194735 w 21600"/>
              <a:gd name="T61" fmla="*/ 4277113 h 21600"/>
              <a:gd name="T62" fmla="*/ 1697831 w 21600"/>
              <a:gd name="T63" fmla="*/ 5021950 h 21600"/>
              <a:gd name="T64" fmla="*/ 2442369 w 21600"/>
              <a:gd name="T65" fmla="*/ 5526299 h 21600"/>
              <a:gd name="T66" fmla="*/ 3362078 w 21600"/>
              <a:gd name="T67" fmla="*/ 5711737 h 21600"/>
              <a:gd name="T68" fmla="*/ 4523211 w 21600"/>
              <a:gd name="T69" fmla="*/ 3360526 h 21600"/>
              <a:gd name="T70" fmla="*/ 4761548 w 21600"/>
              <a:gd name="T71" fmla="*/ 3459145 h 21600"/>
              <a:gd name="T72" fmla="*/ 4859232 w 21600"/>
              <a:gd name="T73" fmla="*/ 3697164 h 21600"/>
              <a:gd name="T74" fmla="*/ 4859232 w 21600"/>
              <a:gd name="T75" fmla="*/ 4033802 h 21600"/>
              <a:gd name="T76" fmla="*/ 4761548 w 21600"/>
              <a:gd name="T77" fmla="*/ 4270887 h 21600"/>
              <a:gd name="T78" fmla="*/ 4523211 w 21600"/>
              <a:gd name="T79" fmla="*/ 4369206 h 21600"/>
              <a:gd name="T80" fmla="*/ 3008630 w 21600"/>
              <a:gd name="T81" fmla="*/ 4369206 h 21600"/>
              <a:gd name="T82" fmla="*/ 2770311 w 21600"/>
              <a:gd name="T83" fmla="*/ 4270887 h 21600"/>
              <a:gd name="T84" fmla="*/ 2671674 w 21600"/>
              <a:gd name="T85" fmla="*/ 4033802 h 21600"/>
              <a:gd name="T86" fmla="*/ 2671674 w 21600"/>
              <a:gd name="T87" fmla="*/ 2077103 h 21600"/>
              <a:gd name="T88" fmla="*/ 2770311 w 21600"/>
              <a:gd name="T89" fmla="*/ 1840653 h 21600"/>
              <a:gd name="T90" fmla="*/ 3008630 w 21600"/>
              <a:gd name="T91" fmla="*/ 1740464 h 21600"/>
              <a:gd name="T92" fmla="*/ 3345268 w 21600"/>
              <a:gd name="T93" fmla="*/ 1740464 h 21600"/>
              <a:gd name="T94" fmla="*/ 3584540 w 21600"/>
              <a:gd name="T95" fmla="*/ 1840653 h 21600"/>
              <a:gd name="T96" fmla="*/ 3676632 w 21600"/>
              <a:gd name="T97" fmla="*/ 2077103 h 21600"/>
              <a:gd name="T98" fmla="*/ 3676632 w 21600"/>
              <a:gd name="T99" fmla="*/ 3360526 h 21600"/>
              <a:gd name="T100" fmla="*/ 4523211 w 21600"/>
              <a:gd name="T101" fmla="*/ 3360526 h 21600"/>
              <a:gd name="T102" fmla="*/ 4523211 w 21600"/>
              <a:gd name="T103" fmla="*/ 3360526 h 216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600" h="21600">
                <a:moveTo>
                  <a:pt x="10806" y="0"/>
                </a:moveTo>
                <a:cubicBezTo>
                  <a:pt x="12303" y="0"/>
                  <a:pt x="13705" y="280"/>
                  <a:pt x="15013" y="844"/>
                </a:cubicBezTo>
                <a:cubicBezTo>
                  <a:pt x="16321" y="1409"/>
                  <a:pt x="17466" y="2177"/>
                  <a:pt x="18449" y="3157"/>
                </a:cubicBezTo>
                <a:cubicBezTo>
                  <a:pt x="19433" y="4134"/>
                  <a:pt x="20204" y="5278"/>
                  <a:pt x="20761" y="6588"/>
                </a:cubicBezTo>
                <a:cubicBezTo>
                  <a:pt x="21320" y="7901"/>
                  <a:pt x="21600" y="9305"/>
                  <a:pt x="21600" y="10801"/>
                </a:cubicBezTo>
                <a:cubicBezTo>
                  <a:pt x="21600" y="12295"/>
                  <a:pt x="21320" y="13699"/>
                  <a:pt x="20761" y="15009"/>
                </a:cubicBezTo>
                <a:cubicBezTo>
                  <a:pt x="20204" y="16322"/>
                  <a:pt x="19430" y="17466"/>
                  <a:pt x="18449" y="18446"/>
                </a:cubicBezTo>
                <a:cubicBezTo>
                  <a:pt x="17466" y="19423"/>
                  <a:pt x="16322" y="20194"/>
                  <a:pt x="15013" y="20756"/>
                </a:cubicBezTo>
                <a:cubicBezTo>
                  <a:pt x="13705" y="21320"/>
                  <a:pt x="12303" y="21600"/>
                  <a:pt x="10806" y="21600"/>
                </a:cubicBezTo>
                <a:cubicBezTo>
                  <a:pt x="9311" y="21600"/>
                  <a:pt x="7906" y="21320"/>
                  <a:pt x="6592" y="20756"/>
                </a:cubicBezTo>
                <a:cubicBezTo>
                  <a:pt x="5281" y="20194"/>
                  <a:pt x="4137" y="19423"/>
                  <a:pt x="3156" y="18446"/>
                </a:cubicBezTo>
                <a:cubicBezTo>
                  <a:pt x="2179" y="17466"/>
                  <a:pt x="1410" y="16322"/>
                  <a:pt x="845" y="15009"/>
                </a:cubicBezTo>
                <a:cubicBezTo>
                  <a:pt x="283" y="13699"/>
                  <a:pt x="0" y="12295"/>
                  <a:pt x="0" y="10801"/>
                </a:cubicBezTo>
                <a:cubicBezTo>
                  <a:pt x="0" y="9305"/>
                  <a:pt x="283" y="7901"/>
                  <a:pt x="845" y="6588"/>
                </a:cubicBezTo>
                <a:cubicBezTo>
                  <a:pt x="1410" y="5278"/>
                  <a:pt x="2181" y="4134"/>
                  <a:pt x="3156" y="3157"/>
                </a:cubicBezTo>
                <a:cubicBezTo>
                  <a:pt x="4137" y="2177"/>
                  <a:pt x="5281" y="1409"/>
                  <a:pt x="6592" y="844"/>
                </a:cubicBezTo>
                <a:cubicBezTo>
                  <a:pt x="7906" y="280"/>
                  <a:pt x="9311" y="0"/>
                  <a:pt x="10806" y="0"/>
                </a:cubicBezTo>
                <a:moveTo>
                  <a:pt x="10806" y="18358"/>
                </a:moveTo>
                <a:cubicBezTo>
                  <a:pt x="11862" y="18358"/>
                  <a:pt x="12846" y="18158"/>
                  <a:pt x="13756" y="17762"/>
                </a:cubicBezTo>
                <a:cubicBezTo>
                  <a:pt x="14666" y="17364"/>
                  <a:pt x="15462" y="16825"/>
                  <a:pt x="16152" y="16141"/>
                </a:cubicBezTo>
                <a:cubicBezTo>
                  <a:pt x="16839" y="15455"/>
                  <a:pt x="17378" y="14656"/>
                  <a:pt x="17774" y="13747"/>
                </a:cubicBezTo>
                <a:cubicBezTo>
                  <a:pt x="18170" y="12837"/>
                  <a:pt x="18370" y="11855"/>
                  <a:pt x="18370" y="10801"/>
                </a:cubicBezTo>
                <a:cubicBezTo>
                  <a:pt x="18370" y="9745"/>
                  <a:pt x="18172" y="8763"/>
                  <a:pt x="17774" y="7853"/>
                </a:cubicBezTo>
                <a:cubicBezTo>
                  <a:pt x="17375" y="6944"/>
                  <a:pt x="16839" y="6148"/>
                  <a:pt x="16152" y="5459"/>
                </a:cubicBezTo>
                <a:cubicBezTo>
                  <a:pt x="15465" y="4775"/>
                  <a:pt x="14666" y="4236"/>
                  <a:pt x="13750" y="3838"/>
                </a:cubicBezTo>
                <a:cubicBezTo>
                  <a:pt x="12835" y="3442"/>
                  <a:pt x="11851" y="3242"/>
                  <a:pt x="10806" y="3242"/>
                </a:cubicBezTo>
                <a:cubicBezTo>
                  <a:pt x="9752" y="3242"/>
                  <a:pt x="8765" y="3442"/>
                  <a:pt x="7850" y="3838"/>
                </a:cubicBezTo>
                <a:cubicBezTo>
                  <a:pt x="6934" y="4236"/>
                  <a:pt x="6138" y="4775"/>
                  <a:pt x="5457" y="5459"/>
                </a:cubicBezTo>
                <a:cubicBezTo>
                  <a:pt x="4776" y="6148"/>
                  <a:pt x="4236" y="6944"/>
                  <a:pt x="3840" y="7853"/>
                </a:cubicBezTo>
                <a:cubicBezTo>
                  <a:pt x="3442" y="8763"/>
                  <a:pt x="3244" y="9745"/>
                  <a:pt x="3244" y="10801"/>
                </a:cubicBezTo>
                <a:cubicBezTo>
                  <a:pt x="3244" y="11855"/>
                  <a:pt x="3442" y="12837"/>
                  <a:pt x="3840" y="13747"/>
                </a:cubicBezTo>
                <a:cubicBezTo>
                  <a:pt x="4239" y="14656"/>
                  <a:pt x="4776" y="15455"/>
                  <a:pt x="5457" y="16141"/>
                </a:cubicBezTo>
                <a:cubicBezTo>
                  <a:pt x="6135" y="16825"/>
                  <a:pt x="6932" y="17364"/>
                  <a:pt x="7850" y="17762"/>
                </a:cubicBezTo>
                <a:cubicBezTo>
                  <a:pt x="8765" y="18158"/>
                  <a:pt x="9752" y="18358"/>
                  <a:pt x="10806" y="18358"/>
                </a:cubicBezTo>
                <a:moveTo>
                  <a:pt x="14538" y="10801"/>
                </a:moveTo>
                <a:cubicBezTo>
                  <a:pt x="14835" y="10801"/>
                  <a:pt x="15089" y="10906"/>
                  <a:pt x="15304" y="11118"/>
                </a:cubicBezTo>
                <a:cubicBezTo>
                  <a:pt x="15513" y="11332"/>
                  <a:pt x="15618" y="11584"/>
                  <a:pt x="15618" y="11883"/>
                </a:cubicBezTo>
                <a:lnTo>
                  <a:pt x="15618" y="12965"/>
                </a:lnTo>
                <a:cubicBezTo>
                  <a:pt x="15618" y="13261"/>
                  <a:pt x="15513" y="13515"/>
                  <a:pt x="15304" y="13727"/>
                </a:cubicBezTo>
                <a:cubicBezTo>
                  <a:pt x="15090" y="13939"/>
                  <a:pt x="14835" y="14043"/>
                  <a:pt x="14538" y="14043"/>
                </a:cubicBezTo>
                <a:lnTo>
                  <a:pt x="9670" y="14043"/>
                </a:lnTo>
                <a:cubicBezTo>
                  <a:pt x="9373" y="14043"/>
                  <a:pt x="9116" y="13939"/>
                  <a:pt x="8904" y="13727"/>
                </a:cubicBezTo>
                <a:cubicBezTo>
                  <a:pt x="8692" y="13515"/>
                  <a:pt x="8587" y="13261"/>
                  <a:pt x="8587" y="12965"/>
                </a:cubicBezTo>
                <a:lnTo>
                  <a:pt x="8587" y="6676"/>
                </a:lnTo>
                <a:cubicBezTo>
                  <a:pt x="8587" y="6379"/>
                  <a:pt x="8692" y="6125"/>
                  <a:pt x="8904" y="5916"/>
                </a:cubicBezTo>
                <a:cubicBezTo>
                  <a:pt x="9113" y="5699"/>
                  <a:pt x="9370" y="5594"/>
                  <a:pt x="9670" y="5594"/>
                </a:cubicBezTo>
                <a:lnTo>
                  <a:pt x="10752" y="5594"/>
                </a:lnTo>
                <a:cubicBezTo>
                  <a:pt x="11066" y="5594"/>
                  <a:pt x="11323" y="5699"/>
                  <a:pt x="11521" y="5916"/>
                </a:cubicBezTo>
                <a:cubicBezTo>
                  <a:pt x="11718" y="6125"/>
                  <a:pt x="11817" y="6379"/>
                  <a:pt x="11817" y="6676"/>
                </a:cubicBezTo>
                <a:lnTo>
                  <a:pt x="11817" y="10801"/>
                </a:lnTo>
                <a:lnTo>
                  <a:pt x="14538" y="10801"/>
                </a:lnTo>
                <a:close/>
                <a:moveTo>
                  <a:pt x="14538" y="10801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5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37771" y="1729363"/>
            <a:ext cx="6654229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80000"/>
              </a:lnSpc>
              <a:spcAft>
                <a:spcPts val="0"/>
              </a:spcAft>
              <a:buFont typeface="Wingdings" panose="05000000000000000000" charset="0"/>
              <a:buChar char="u"/>
            </a:pPr>
            <a:r>
              <a:rPr lang="zh-CN" altLang="zh-CN" sz="2400" b="1" dirty="0" smtClean="0">
                <a:solidFill>
                  <a:schemeClr val="accent5">
                    <a:lumMod val="50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通过</a:t>
            </a:r>
            <a:r>
              <a:rPr lang="zh-CN" altLang="zh-CN" sz="2400" b="1" dirty="0" smtClean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老年营养风险筛查</a:t>
            </a:r>
            <a:r>
              <a:rPr lang="zh-CN" altLang="zh-CN" sz="2400" b="1" dirty="0" smtClean="0">
                <a:solidFill>
                  <a:schemeClr val="accent5">
                    <a:lumMod val="50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与及早干预，改善临床结局</a:t>
            </a:r>
            <a:endParaRPr lang="en-US" altLang="zh-CN" sz="2400" b="1" dirty="0" smtClean="0">
              <a:solidFill>
                <a:schemeClr val="accent5">
                  <a:lumMod val="50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457200" indent="-457200">
              <a:lnSpc>
                <a:spcPct val="180000"/>
              </a:lnSpc>
              <a:spcAft>
                <a:spcPts val="0"/>
              </a:spcAft>
              <a:buFont typeface="Wingdings" panose="05000000000000000000" charset="0"/>
              <a:buChar char="u"/>
            </a:pPr>
            <a:r>
              <a:rPr lang="zh-CN" altLang="zh-CN" sz="2400" b="1" dirty="0" smtClean="0">
                <a:solidFill>
                  <a:schemeClr val="accent5">
                    <a:lumMod val="50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在创建老年友善医院的基础上，提供友善服务的</a:t>
            </a:r>
            <a:r>
              <a:rPr lang="zh-CN" altLang="zh-CN" sz="2400" b="1" dirty="0" smtClean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深耕细作</a:t>
            </a:r>
            <a:endParaRPr lang="en-US" altLang="zh-CN" sz="2400" b="1" dirty="0" smtClean="0">
              <a:solidFill>
                <a:schemeClr val="accent5">
                  <a:lumMod val="50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indent="381000">
              <a:lnSpc>
                <a:spcPct val="180000"/>
              </a:lnSpc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zh-CN" sz="2400" b="1" dirty="0" smtClean="0">
                <a:solidFill>
                  <a:schemeClr val="accent5">
                    <a:lumMod val="50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也是满足老年患者的健康及照护需求，维护</a:t>
            </a:r>
            <a:endParaRPr lang="en-US" altLang="zh-CN" sz="2400" b="1" dirty="0" smtClean="0">
              <a:solidFill>
                <a:schemeClr val="accent5">
                  <a:lumMod val="50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indent="381000">
              <a:lnSpc>
                <a:spcPct val="180000"/>
              </a:lnSpc>
              <a:spcAft>
                <a:spcPts val="0"/>
              </a:spcAft>
            </a:pPr>
            <a:r>
              <a:rPr lang="zh-CN" altLang="zh-CN" sz="2400" b="1" dirty="0" smtClean="0">
                <a:solidFill>
                  <a:schemeClr val="accent5">
                    <a:lumMod val="50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老年患者的</a:t>
            </a:r>
            <a:r>
              <a:rPr lang="zh-CN" altLang="zh-CN" sz="2400" b="1" dirty="0" smtClean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尊严</a:t>
            </a:r>
            <a:r>
              <a:rPr lang="zh-CN" altLang="zh-CN" sz="2400" b="1" dirty="0" smtClean="0">
                <a:solidFill>
                  <a:schemeClr val="accent5">
                    <a:lumMod val="50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，提高老年患者的</a:t>
            </a:r>
            <a:r>
              <a:rPr lang="zh-CN" altLang="zh-CN" sz="2400" b="1" dirty="0" smtClean="0">
                <a:solidFill>
                  <a:srgbClr val="C0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生命质量</a:t>
            </a:r>
            <a:endParaRPr lang="en-US" altLang="zh-CN" sz="2400" b="1" dirty="0" smtClean="0">
              <a:solidFill>
                <a:schemeClr val="accent5">
                  <a:lumMod val="50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 descr="微信图片_20210711114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044" y="2251827"/>
            <a:ext cx="4857124" cy="29789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内容占位符 2" descr="所有的都换上这个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11" name="Picture 67" descr="院旗、院徽新"/>
          <p:cNvPicPr>
            <a:picLocks noChangeAspect="1" noChangeArrowheads="1"/>
          </p:cNvPicPr>
          <p:nvPr/>
        </p:nvPicPr>
        <p:blipFill>
          <a:blip r:embed="rId5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0" y="2202442"/>
            <a:ext cx="12192000" cy="2419703"/>
            <a:chOff x="170694" y="177982"/>
            <a:chExt cx="3936004" cy="781165"/>
          </a:xfrm>
        </p:grpSpPr>
        <p:sp>
          <p:nvSpPr>
            <p:cNvPr id="5" name="等腰三角形 4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等腰三角形 5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0694" y="261768"/>
              <a:ext cx="3936004" cy="611981"/>
            </a:xfrm>
            <a:prstGeom prst="rect">
              <a:avLst/>
            </a:prstGeom>
            <a:solidFill>
              <a:srgbClr val="C4C7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rgbClr val="4CA6C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平行四边形 7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33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50907" y="284178"/>
              <a:ext cx="569115" cy="55973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10700" dirty="0" smtClean="0">
                  <a:solidFill>
                    <a:schemeClr val="bg1">
                      <a:lumMod val="95000"/>
                    </a:schemeClr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02</a:t>
              </a:r>
              <a:endParaRPr lang="zh-CN" altLang="en-US" sz="10700" dirty="0">
                <a:solidFill>
                  <a:schemeClr val="bg1">
                    <a:lumMod val="95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TextBox 48"/>
          <p:cNvSpPr txBox="1"/>
          <p:nvPr/>
        </p:nvSpPr>
        <p:spPr>
          <a:xfrm>
            <a:off x="3982210" y="2810050"/>
            <a:ext cx="6733877" cy="1938990"/>
          </a:xfrm>
          <a:prstGeom prst="rect">
            <a:avLst/>
          </a:prstGeom>
          <a:noFill/>
        </p:spPr>
        <p:txBody>
          <a:bodyPr wrap="square" lIns="91440" tIns="45719" rIns="91440" bIns="45719" rtlCol="0">
            <a:spAutoFit/>
          </a:bodyPr>
          <a:lstStyle/>
          <a:p>
            <a:r>
              <a:rPr lang="zh-CN" altLang="en-US" sz="60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老年友善文化 </a:t>
            </a:r>
            <a:endParaRPr lang="en-GB" altLang="zh-CN" sz="6000" b="1" dirty="0" smtClean="0">
              <a:solidFill>
                <a:prstClr val="black">
                  <a:lumMod val="75000"/>
                  <a:lumOff val="25000"/>
                </a:prst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GB" altLang="zh-CN" sz="60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组合 11"/>
          <p:cNvGrpSpPr/>
          <p:nvPr/>
        </p:nvGrpSpPr>
        <p:grpSpPr>
          <a:xfrm>
            <a:off x="8473875" y="1919834"/>
            <a:ext cx="529359" cy="529359"/>
            <a:chOff x="8179277" y="3748642"/>
            <a:chExt cx="1500028" cy="150002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13" name="椭圆 12"/>
            <p:cNvSpPr/>
            <p:nvPr/>
          </p:nvSpPr>
          <p:spPr>
            <a:xfrm>
              <a:off x="8179277" y="3748642"/>
              <a:ext cx="1500028" cy="150002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4" name="组合 13"/>
            <p:cNvGrpSpPr/>
            <p:nvPr/>
          </p:nvGrpSpPr>
          <p:grpSpPr>
            <a:xfrm>
              <a:off x="8605283" y="4234099"/>
              <a:ext cx="630396" cy="548323"/>
              <a:chOff x="11250613" y="919163"/>
              <a:chExt cx="573087" cy="498475"/>
            </a:xfrm>
          </p:grpSpPr>
          <p:sp>
            <p:nvSpPr>
              <p:cNvPr id="15" name="Freeform 193"/>
              <p:cNvSpPr>
                <a:spLocks/>
              </p:cNvSpPr>
              <p:nvPr/>
            </p:nvSpPr>
            <p:spPr bwMode="auto">
              <a:xfrm>
                <a:off x="11250613" y="919163"/>
                <a:ext cx="573087" cy="498475"/>
              </a:xfrm>
              <a:custGeom>
                <a:avLst/>
                <a:gdLst>
                  <a:gd name="T0" fmla="*/ 0 w 248"/>
                  <a:gd name="T1" fmla="*/ 2147483646 h 216"/>
                  <a:gd name="T2" fmla="*/ 2147483646 w 248"/>
                  <a:gd name="T3" fmla="*/ 2147483646 h 216"/>
                  <a:gd name="T4" fmla="*/ 2147483646 w 248"/>
                  <a:gd name="T5" fmla="*/ 2147483646 h 216"/>
                  <a:gd name="T6" fmla="*/ 2147483646 w 248"/>
                  <a:gd name="T7" fmla="*/ 0 h 216"/>
                  <a:gd name="T8" fmla="*/ 2147483646 w 248"/>
                  <a:gd name="T9" fmla="*/ 2147483646 h 216"/>
                  <a:gd name="T10" fmla="*/ 2147483646 w 248"/>
                  <a:gd name="T11" fmla="*/ 0 h 216"/>
                  <a:gd name="T12" fmla="*/ 0 w 248"/>
                  <a:gd name="T13" fmla="*/ 2147483646 h 2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8" h="216">
                    <a:moveTo>
                      <a:pt x="0" y="64"/>
                    </a:moveTo>
                    <a:cubicBezTo>
                      <a:pt x="0" y="144"/>
                      <a:pt x="124" y="216"/>
                      <a:pt x="124" y="216"/>
                    </a:cubicBezTo>
                    <a:cubicBezTo>
                      <a:pt x="124" y="216"/>
                      <a:pt x="248" y="144"/>
                      <a:pt x="248" y="64"/>
                    </a:cubicBezTo>
                    <a:cubicBezTo>
                      <a:pt x="248" y="31"/>
                      <a:pt x="224" y="0"/>
                      <a:pt x="188" y="0"/>
                    </a:cubicBezTo>
                    <a:cubicBezTo>
                      <a:pt x="155" y="0"/>
                      <a:pt x="124" y="23"/>
                      <a:pt x="124" y="56"/>
                    </a:cubicBezTo>
                    <a:cubicBezTo>
                      <a:pt x="124" y="23"/>
                      <a:pt x="93" y="0"/>
                      <a:pt x="60" y="0"/>
                    </a:cubicBezTo>
                    <a:cubicBezTo>
                      <a:pt x="24" y="0"/>
                      <a:pt x="0" y="31"/>
                      <a:pt x="0" y="64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194"/>
              <p:cNvSpPr>
                <a:spLocks/>
              </p:cNvSpPr>
              <p:nvPr/>
            </p:nvSpPr>
            <p:spPr bwMode="auto">
              <a:xfrm>
                <a:off x="11676063" y="984250"/>
                <a:ext cx="87312" cy="92075"/>
              </a:xfrm>
              <a:custGeom>
                <a:avLst/>
                <a:gdLst>
                  <a:gd name="T0" fmla="*/ 2147483646 w 38"/>
                  <a:gd name="T1" fmla="*/ 2147483646 h 40"/>
                  <a:gd name="T2" fmla="*/ 0 w 38"/>
                  <a:gd name="T3" fmla="*/ 0 h 4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8" h="40">
                    <a:moveTo>
                      <a:pt x="38" y="40"/>
                    </a:moveTo>
                    <a:cubicBezTo>
                      <a:pt x="38" y="19"/>
                      <a:pt x="23" y="0"/>
                      <a:pt x="0" y="0"/>
                    </a:cubicBezTo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组合 16"/>
          <p:cNvGrpSpPr/>
          <p:nvPr/>
        </p:nvGrpSpPr>
        <p:grpSpPr>
          <a:xfrm>
            <a:off x="6095023" y="1912603"/>
            <a:ext cx="529359" cy="529359"/>
            <a:chOff x="1682477" y="2278669"/>
            <a:chExt cx="1164618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18" name="椭圆 17"/>
            <p:cNvSpPr/>
            <p:nvPr/>
          </p:nvSpPr>
          <p:spPr>
            <a:xfrm>
              <a:off x="1682477" y="2278669"/>
              <a:ext cx="1164618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6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KSO_Shape"/>
            <p:cNvSpPr>
              <a:spLocks/>
            </p:cNvSpPr>
            <p:nvPr/>
          </p:nvSpPr>
          <p:spPr bwMode="auto">
            <a:xfrm>
              <a:off x="1991148" y="2643393"/>
              <a:ext cx="499821" cy="465667"/>
            </a:xfrm>
            <a:custGeom>
              <a:avLst/>
              <a:gdLst>
                <a:gd name="T0" fmla="*/ 685899 w 2767013"/>
                <a:gd name="T1" fmla="*/ 1628140 h 2578100"/>
                <a:gd name="T2" fmla="*/ 814822 w 2767013"/>
                <a:gd name="T3" fmla="*/ 1673225 h 2578100"/>
                <a:gd name="T4" fmla="*/ 1062190 w 2767013"/>
                <a:gd name="T5" fmla="*/ 1516380 h 2578100"/>
                <a:gd name="T6" fmla="*/ 1081547 w 2767013"/>
                <a:gd name="T7" fmla="*/ 1274 h 2578100"/>
                <a:gd name="T8" fmla="*/ 1235742 w 2767013"/>
                <a:gd name="T9" fmla="*/ 89156 h 2578100"/>
                <a:gd name="T10" fmla="*/ 1326071 w 2767013"/>
                <a:gd name="T11" fmla="*/ 253047 h 2578100"/>
                <a:gd name="T12" fmla="*/ 1519456 w 2767013"/>
                <a:gd name="T13" fmla="*/ 439420 h 2578100"/>
                <a:gd name="T14" fmla="*/ 1614085 w 2767013"/>
                <a:gd name="T15" fmla="*/ 664210 h 2578100"/>
                <a:gd name="T16" fmla="*/ 1591856 w 2767013"/>
                <a:gd name="T17" fmla="*/ 958850 h 2578100"/>
                <a:gd name="T18" fmla="*/ 1395296 w 2767013"/>
                <a:gd name="T19" fmla="*/ 1286192 h 2578100"/>
                <a:gd name="T20" fmla="*/ 1116808 w 2767013"/>
                <a:gd name="T21" fmla="*/ 1571625 h 2578100"/>
                <a:gd name="T22" fmla="*/ 863407 w 2767013"/>
                <a:gd name="T23" fmla="*/ 1737678 h 2578100"/>
                <a:gd name="T24" fmla="*/ 940570 w 2767013"/>
                <a:gd name="T25" fmla="*/ 2122805 h 2578100"/>
                <a:gd name="T26" fmla="*/ 1091404 w 2767013"/>
                <a:gd name="T27" fmla="*/ 2375218 h 2578100"/>
                <a:gd name="T28" fmla="*/ 1303842 w 2767013"/>
                <a:gd name="T29" fmla="*/ 2498090 h 2578100"/>
                <a:gd name="T30" fmla="*/ 1476587 w 2767013"/>
                <a:gd name="T31" fmla="*/ 2471103 h 2578100"/>
                <a:gd name="T32" fmla="*/ 1605828 w 2767013"/>
                <a:gd name="T33" fmla="*/ 2357120 h 2578100"/>
                <a:gd name="T34" fmla="*/ 1764601 w 2767013"/>
                <a:gd name="T35" fmla="*/ 1958340 h 2578100"/>
                <a:gd name="T36" fmla="*/ 1892890 w 2767013"/>
                <a:gd name="T37" fmla="*/ 1682433 h 2578100"/>
                <a:gd name="T38" fmla="*/ 2061506 w 2767013"/>
                <a:gd name="T39" fmla="*/ 1567497 h 2578100"/>
                <a:gd name="T40" fmla="*/ 2208566 w 2767013"/>
                <a:gd name="T41" fmla="*/ 1484745 h 2578100"/>
                <a:gd name="T42" fmla="*/ 2435693 w 2767013"/>
                <a:gd name="T43" fmla="*/ 1370330 h 2578100"/>
                <a:gd name="T44" fmla="*/ 2674574 w 2767013"/>
                <a:gd name="T45" fmla="*/ 1462498 h 2578100"/>
                <a:gd name="T46" fmla="*/ 2766695 w 2767013"/>
                <a:gd name="T47" fmla="*/ 1701499 h 2578100"/>
                <a:gd name="T48" fmla="*/ 2652338 w 2767013"/>
                <a:gd name="T49" fmla="*/ 1928423 h 2578100"/>
                <a:gd name="T50" fmla="*/ 2403927 w 2767013"/>
                <a:gd name="T51" fmla="*/ 1996754 h 2578100"/>
                <a:gd name="T52" fmla="*/ 2190777 w 2767013"/>
                <a:gd name="T53" fmla="*/ 1861363 h 2578100"/>
                <a:gd name="T54" fmla="*/ 2137718 w 2767013"/>
                <a:gd name="T55" fmla="*/ 1635442 h 2578100"/>
                <a:gd name="T56" fmla="*/ 1985931 w 2767013"/>
                <a:gd name="T57" fmla="*/ 1698308 h 2578100"/>
                <a:gd name="T58" fmla="*/ 1849704 w 2767013"/>
                <a:gd name="T59" fmla="*/ 1946593 h 2578100"/>
                <a:gd name="T60" fmla="*/ 1683627 w 2767013"/>
                <a:gd name="T61" fmla="*/ 2382203 h 2578100"/>
                <a:gd name="T62" fmla="*/ 1542319 w 2767013"/>
                <a:gd name="T63" fmla="*/ 2526030 h 2578100"/>
                <a:gd name="T64" fmla="*/ 1334327 w 2767013"/>
                <a:gd name="T65" fmla="*/ 2578100 h 2578100"/>
                <a:gd name="T66" fmla="*/ 1178094 w 2767013"/>
                <a:gd name="T67" fmla="*/ 2540318 h 2578100"/>
                <a:gd name="T68" fmla="*/ 964386 w 2767013"/>
                <a:gd name="T69" fmla="*/ 2336483 h 2578100"/>
                <a:gd name="T70" fmla="*/ 805296 w 2767013"/>
                <a:gd name="T71" fmla="*/ 1978660 h 2578100"/>
                <a:gd name="T72" fmla="*/ 664306 w 2767013"/>
                <a:gd name="T73" fmla="*/ 1706245 h 2578100"/>
                <a:gd name="T74" fmla="*/ 335963 w 2767013"/>
                <a:gd name="T75" fmla="*/ 1411922 h 2578100"/>
                <a:gd name="T76" fmla="*/ 52713 w 2767013"/>
                <a:gd name="T77" fmla="*/ 977265 h 2578100"/>
                <a:gd name="T78" fmla="*/ 0 w 2767013"/>
                <a:gd name="T79" fmla="*/ 758190 h 2578100"/>
                <a:gd name="T80" fmla="*/ 59063 w 2767013"/>
                <a:gd name="T81" fmla="*/ 503237 h 2578100"/>
                <a:gd name="T82" fmla="*/ 192115 w 2767013"/>
                <a:gd name="T83" fmla="*/ 330200 h 2578100"/>
                <a:gd name="T84" fmla="*/ 291846 w 2767013"/>
                <a:gd name="T85" fmla="*/ 139292 h 2578100"/>
                <a:gd name="T86" fmla="*/ 425579 w 2767013"/>
                <a:gd name="T87" fmla="*/ 24440 h 2578100"/>
                <a:gd name="T88" fmla="*/ 606438 w 2767013"/>
                <a:gd name="T89" fmla="*/ 46331 h 2578100"/>
                <a:gd name="T90" fmla="*/ 708330 w 2767013"/>
                <a:gd name="T91" fmla="*/ 190690 h 2578100"/>
                <a:gd name="T92" fmla="*/ 668529 w 2767013"/>
                <a:gd name="T93" fmla="*/ 367093 h 2578100"/>
                <a:gd name="T94" fmla="*/ 514098 w 2767013"/>
                <a:gd name="T95" fmla="*/ 454343 h 2578100"/>
                <a:gd name="T96" fmla="*/ 342792 w 2767013"/>
                <a:gd name="T97" fmla="*/ 398503 h 2578100"/>
                <a:gd name="T98" fmla="*/ 190527 w 2767013"/>
                <a:gd name="T99" fmla="*/ 441642 h 2578100"/>
                <a:gd name="T100" fmla="*/ 96216 w 2767013"/>
                <a:gd name="T101" fmla="*/ 623887 h 2578100"/>
                <a:gd name="T102" fmla="*/ 93994 w 2767013"/>
                <a:gd name="T103" fmla="*/ 860425 h 2578100"/>
                <a:gd name="T104" fmla="*/ 213708 w 2767013"/>
                <a:gd name="T105" fmla="*/ 1118235 h 2578100"/>
                <a:gd name="T106" fmla="*/ 1476905 w 2767013"/>
                <a:gd name="T107" fmla="*/ 1029017 h 2578100"/>
                <a:gd name="T108" fmla="*/ 1548670 w 2767013"/>
                <a:gd name="T109" fmla="*/ 805180 h 2578100"/>
                <a:gd name="T110" fmla="*/ 1503896 w 2767013"/>
                <a:gd name="T111" fmla="*/ 573087 h 2578100"/>
                <a:gd name="T112" fmla="*/ 1387357 w 2767013"/>
                <a:gd name="T113" fmla="*/ 404177 h 2578100"/>
                <a:gd name="T114" fmla="*/ 1214802 w 2767013"/>
                <a:gd name="T115" fmla="*/ 377957 h 2578100"/>
                <a:gd name="T116" fmla="*/ 1047917 w 2767013"/>
                <a:gd name="T117" fmla="*/ 442595 h 2578100"/>
                <a:gd name="T118" fmla="*/ 888646 w 2767013"/>
                <a:gd name="T119" fmla="*/ 362354 h 2578100"/>
                <a:gd name="T120" fmla="*/ 840738 w 2767013"/>
                <a:gd name="T121" fmla="*/ 187864 h 2578100"/>
                <a:gd name="T122" fmla="*/ 935602 w 2767013"/>
                <a:gd name="T123" fmla="*/ 37891 h 2578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67013" h="2578100">
                  <a:moveTo>
                    <a:pt x="332788" y="1286192"/>
                  </a:moveTo>
                  <a:lnTo>
                    <a:pt x="352476" y="1310640"/>
                  </a:lnTo>
                  <a:lnTo>
                    <a:pt x="372799" y="1335087"/>
                  </a:lnTo>
                  <a:lnTo>
                    <a:pt x="392804" y="1358582"/>
                  </a:lnTo>
                  <a:lnTo>
                    <a:pt x="413444" y="1381760"/>
                  </a:lnTo>
                  <a:lnTo>
                    <a:pt x="433767" y="1404620"/>
                  </a:lnTo>
                  <a:lnTo>
                    <a:pt x="454408" y="1426527"/>
                  </a:lnTo>
                  <a:lnTo>
                    <a:pt x="475366" y="1448117"/>
                  </a:lnTo>
                  <a:lnTo>
                    <a:pt x="495689" y="1468437"/>
                  </a:lnTo>
                  <a:lnTo>
                    <a:pt x="522998" y="1495107"/>
                  </a:lnTo>
                  <a:lnTo>
                    <a:pt x="549354" y="1519555"/>
                  </a:lnTo>
                  <a:lnTo>
                    <a:pt x="574758" y="1542097"/>
                  </a:lnTo>
                  <a:lnTo>
                    <a:pt x="599209" y="1563052"/>
                  </a:lnTo>
                  <a:lnTo>
                    <a:pt x="622707" y="1581785"/>
                  </a:lnTo>
                  <a:lnTo>
                    <a:pt x="644935" y="1598930"/>
                  </a:lnTo>
                  <a:lnTo>
                    <a:pt x="666211" y="1614487"/>
                  </a:lnTo>
                  <a:lnTo>
                    <a:pt x="685899" y="1628140"/>
                  </a:lnTo>
                  <a:lnTo>
                    <a:pt x="704634" y="1639887"/>
                  </a:lnTo>
                  <a:lnTo>
                    <a:pt x="722416" y="1650047"/>
                  </a:lnTo>
                  <a:lnTo>
                    <a:pt x="730673" y="1654492"/>
                  </a:lnTo>
                  <a:lnTo>
                    <a:pt x="738611" y="1658620"/>
                  </a:lnTo>
                  <a:lnTo>
                    <a:pt x="745915" y="1662430"/>
                  </a:lnTo>
                  <a:lnTo>
                    <a:pt x="753218" y="1665287"/>
                  </a:lnTo>
                  <a:lnTo>
                    <a:pt x="760204" y="1668145"/>
                  </a:lnTo>
                  <a:lnTo>
                    <a:pt x="766555" y="1670685"/>
                  </a:lnTo>
                  <a:lnTo>
                    <a:pt x="772271" y="1672272"/>
                  </a:lnTo>
                  <a:lnTo>
                    <a:pt x="777987" y="1673860"/>
                  </a:lnTo>
                  <a:lnTo>
                    <a:pt x="783385" y="1674812"/>
                  </a:lnTo>
                  <a:lnTo>
                    <a:pt x="788466" y="1675765"/>
                  </a:lnTo>
                  <a:lnTo>
                    <a:pt x="792912" y="1676082"/>
                  </a:lnTo>
                  <a:lnTo>
                    <a:pt x="797040" y="1676082"/>
                  </a:lnTo>
                  <a:lnTo>
                    <a:pt x="801168" y="1675765"/>
                  </a:lnTo>
                  <a:lnTo>
                    <a:pt x="805296" y="1674812"/>
                  </a:lnTo>
                  <a:lnTo>
                    <a:pt x="814822" y="1673225"/>
                  </a:lnTo>
                  <a:lnTo>
                    <a:pt x="824666" y="1670367"/>
                  </a:lnTo>
                  <a:lnTo>
                    <a:pt x="835463" y="1666240"/>
                  </a:lnTo>
                  <a:lnTo>
                    <a:pt x="847212" y="1661477"/>
                  </a:lnTo>
                  <a:lnTo>
                    <a:pt x="859279" y="1656080"/>
                  </a:lnTo>
                  <a:lnTo>
                    <a:pt x="872298" y="1649730"/>
                  </a:lnTo>
                  <a:lnTo>
                    <a:pt x="885635" y="1642427"/>
                  </a:lnTo>
                  <a:lnTo>
                    <a:pt x="899607" y="1634490"/>
                  </a:lnTo>
                  <a:lnTo>
                    <a:pt x="913896" y="1625917"/>
                  </a:lnTo>
                  <a:lnTo>
                    <a:pt x="929139" y="1616392"/>
                  </a:lnTo>
                  <a:lnTo>
                    <a:pt x="944381" y="1606232"/>
                  </a:lnTo>
                  <a:lnTo>
                    <a:pt x="960258" y="1595437"/>
                  </a:lnTo>
                  <a:lnTo>
                    <a:pt x="976453" y="1583690"/>
                  </a:lnTo>
                  <a:lnTo>
                    <a:pt x="992965" y="1571307"/>
                  </a:lnTo>
                  <a:lnTo>
                    <a:pt x="1010113" y="1558290"/>
                  </a:lnTo>
                  <a:lnTo>
                    <a:pt x="1026943" y="1544955"/>
                  </a:lnTo>
                  <a:lnTo>
                    <a:pt x="1044408" y="1530985"/>
                  </a:lnTo>
                  <a:lnTo>
                    <a:pt x="1062190" y="1516380"/>
                  </a:lnTo>
                  <a:lnTo>
                    <a:pt x="1079655" y="1501140"/>
                  </a:lnTo>
                  <a:lnTo>
                    <a:pt x="1097755" y="1485265"/>
                  </a:lnTo>
                  <a:lnTo>
                    <a:pt x="1116173" y="1469072"/>
                  </a:lnTo>
                  <a:lnTo>
                    <a:pt x="1133956" y="1452562"/>
                  </a:lnTo>
                  <a:lnTo>
                    <a:pt x="1152056" y="1435735"/>
                  </a:lnTo>
                  <a:lnTo>
                    <a:pt x="1170473" y="1418272"/>
                  </a:lnTo>
                  <a:lnTo>
                    <a:pt x="1188573" y="1400492"/>
                  </a:lnTo>
                  <a:lnTo>
                    <a:pt x="1206674" y="1382077"/>
                  </a:lnTo>
                  <a:lnTo>
                    <a:pt x="1224774" y="1363345"/>
                  </a:lnTo>
                  <a:lnTo>
                    <a:pt x="1242556" y="1344930"/>
                  </a:lnTo>
                  <a:lnTo>
                    <a:pt x="1260339" y="1325245"/>
                  </a:lnTo>
                  <a:lnTo>
                    <a:pt x="1277486" y="1305877"/>
                  </a:lnTo>
                  <a:lnTo>
                    <a:pt x="1294951" y="1286192"/>
                  </a:lnTo>
                  <a:lnTo>
                    <a:pt x="332788" y="1286192"/>
                  </a:lnTo>
                  <a:close/>
                  <a:moveTo>
                    <a:pt x="1059021" y="0"/>
                  </a:moveTo>
                  <a:lnTo>
                    <a:pt x="1070443" y="318"/>
                  </a:lnTo>
                  <a:lnTo>
                    <a:pt x="1081547" y="1274"/>
                  </a:lnTo>
                  <a:lnTo>
                    <a:pt x="1092652" y="2547"/>
                  </a:lnTo>
                  <a:lnTo>
                    <a:pt x="1103439" y="4776"/>
                  </a:lnTo>
                  <a:lnTo>
                    <a:pt x="1114226" y="7323"/>
                  </a:lnTo>
                  <a:lnTo>
                    <a:pt x="1124696" y="10189"/>
                  </a:lnTo>
                  <a:lnTo>
                    <a:pt x="1134849" y="13692"/>
                  </a:lnTo>
                  <a:lnTo>
                    <a:pt x="1144684" y="17831"/>
                  </a:lnTo>
                  <a:lnTo>
                    <a:pt x="1154520" y="21970"/>
                  </a:lnTo>
                  <a:lnTo>
                    <a:pt x="1164038" y="26747"/>
                  </a:lnTo>
                  <a:lnTo>
                    <a:pt x="1173239" y="32160"/>
                  </a:lnTo>
                  <a:lnTo>
                    <a:pt x="1182123" y="37891"/>
                  </a:lnTo>
                  <a:lnTo>
                    <a:pt x="1190689" y="43941"/>
                  </a:lnTo>
                  <a:lnTo>
                    <a:pt x="1199255" y="50946"/>
                  </a:lnTo>
                  <a:lnTo>
                    <a:pt x="1207187" y="57633"/>
                  </a:lnTo>
                  <a:lnTo>
                    <a:pt x="1214802" y="64956"/>
                  </a:lnTo>
                  <a:lnTo>
                    <a:pt x="1222416" y="72598"/>
                  </a:lnTo>
                  <a:lnTo>
                    <a:pt x="1229079" y="80877"/>
                  </a:lnTo>
                  <a:lnTo>
                    <a:pt x="1235742" y="89156"/>
                  </a:lnTo>
                  <a:lnTo>
                    <a:pt x="1241770" y="97753"/>
                  </a:lnTo>
                  <a:lnTo>
                    <a:pt x="1247481" y="106668"/>
                  </a:lnTo>
                  <a:lnTo>
                    <a:pt x="1252874" y="116221"/>
                  </a:lnTo>
                  <a:lnTo>
                    <a:pt x="1257633" y="125455"/>
                  </a:lnTo>
                  <a:lnTo>
                    <a:pt x="1262392" y="135326"/>
                  </a:lnTo>
                  <a:lnTo>
                    <a:pt x="1266200" y="145515"/>
                  </a:lnTo>
                  <a:lnTo>
                    <a:pt x="1269372" y="155704"/>
                  </a:lnTo>
                  <a:lnTo>
                    <a:pt x="1272545" y="166212"/>
                  </a:lnTo>
                  <a:lnTo>
                    <a:pt x="1275083" y="176719"/>
                  </a:lnTo>
                  <a:lnTo>
                    <a:pt x="1276987" y="187864"/>
                  </a:lnTo>
                  <a:lnTo>
                    <a:pt x="1278573" y="198690"/>
                  </a:lnTo>
                  <a:lnTo>
                    <a:pt x="1279208" y="210153"/>
                  </a:lnTo>
                  <a:lnTo>
                    <a:pt x="1279525" y="221616"/>
                  </a:lnTo>
                  <a:lnTo>
                    <a:pt x="1279423" y="225313"/>
                  </a:lnTo>
                  <a:lnTo>
                    <a:pt x="1289553" y="230822"/>
                  </a:lnTo>
                  <a:lnTo>
                    <a:pt x="1307653" y="241617"/>
                  </a:lnTo>
                  <a:lnTo>
                    <a:pt x="1326071" y="253047"/>
                  </a:lnTo>
                  <a:lnTo>
                    <a:pt x="1344488" y="265430"/>
                  </a:lnTo>
                  <a:lnTo>
                    <a:pt x="1363224" y="278765"/>
                  </a:lnTo>
                  <a:lnTo>
                    <a:pt x="1381641" y="292735"/>
                  </a:lnTo>
                  <a:lnTo>
                    <a:pt x="1400059" y="307657"/>
                  </a:lnTo>
                  <a:lnTo>
                    <a:pt x="1418159" y="323532"/>
                  </a:lnTo>
                  <a:lnTo>
                    <a:pt x="1427050" y="331787"/>
                  </a:lnTo>
                  <a:lnTo>
                    <a:pt x="1436259" y="340360"/>
                  </a:lnTo>
                  <a:lnTo>
                    <a:pt x="1445150" y="349567"/>
                  </a:lnTo>
                  <a:lnTo>
                    <a:pt x="1453724" y="358457"/>
                  </a:lnTo>
                  <a:lnTo>
                    <a:pt x="1462298" y="367665"/>
                  </a:lnTo>
                  <a:lnTo>
                    <a:pt x="1471189" y="377190"/>
                  </a:lnTo>
                  <a:lnTo>
                    <a:pt x="1479763" y="386715"/>
                  </a:lnTo>
                  <a:lnTo>
                    <a:pt x="1488019" y="396875"/>
                  </a:lnTo>
                  <a:lnTo>
                    <a:pt x="1495958" y="407035"/>
                  </a:lnTo>
                  <a:lnTo>
                    <a:pt x="1504214" y="417512"/>
                  </a:lnTo>
                  <a:lnTo>
                    <a:pt x="1511517" y="428307"/>
                  </a:lnTo>
                  <a:lnTo>
                    <a:pt x="1519456" y="439420"/>
                  </a:lnTo>
                  <a:lnTo>
                    <a:pt x="1527077" y="450532"/>
                  </a:lnTo>
                  <a:lnTo>
                    <a:pt x="1534381" y="461962"/>
                  </a:lnTo>
                  <a:lnTo>
                    <a:pt x="1541367" y="473392"/>
                  </a:lnTo>
                  <a:lnTo>
                    <a:pt x="1548353" y="485775"/>
                  </a:lnTo>
                  <a:lnTo>
                    <a:pt x="1554704" y="497840"/>
                  </a:lnTo>
                  <a:lnTo>
                    <a:pt x="1561372" y="510222"/>
                  </a:lnTo>
                  <a:lnTo>
                    <a:pt x="1567405" y="523240"/>
                  </a:lnTo>
                  <a:lnTo>
                    <a:pt x="1573439" y="535940"/>
                  </a:lnTo>
                  <a:lnTo>
                    <a:pt x="1579155" y="548957"/>
                  </a:lnTo>
                  <a:lnTo>
                    <a:pt x="1584553" y="562610"/>
                  </a:lnTo>
                  <a:lnTo>
                    <a:pt x="1589634" y="576262"/>
                  </a:lnTo>
                  <a:lnTo>
                    <a:pt x="1594714" y="590232"/>
                  </a:lnTo>
                  <a:lnTo>
                    <a:pt x="1599160" y="604837"/>
                  </a:lnTo>
                  <a:lnTo>
                    <a:pt x="1603288" y="619125"/>
                  </a:lnTo>
                  <a:lnTo>
                    <a:pt x="1607416" y="634047"/>
                  </a:lnTo>
                  <a:lnTo>
                    <a:pt x="1610909" y="648970"/>
                  </a:lnTo>
                  <a:lnTo>
                    <a:pt x="1614085" y="664210"/>
                  </a:lnTo>
                  <a:lnTo>
                    <a:pt x="1617260" y="680085"/>
                  </a:lnTo>
                  <a:lnTo>
                    <a:pt x="1619800" y="695642"/>
                  </a:lnTo>
                  <a:lnTo>
                    <a:pt x="1622023" y="711835"/>
                  </a:lnTo>
                  <a:lnTo>
                    <a:pt x="1623928" y="728027"/>
                  </a:lnTo>
                  <a:lnTo>
                    <a:pt x="1625199" y="744537"/>
                  </a:lnTo>
                  <a:lnTo>
                    <a:pt x="1626469" y="761682"/>
                  </a:lnTo>
                  <a:lnTo>
                    <a:pt x="1627104" y="778827"/>
                  </a:lnTo>
                  <a:lnTo>
                    <a:pt x="1627104" y="795655"/>
                  </a:lnTo>
                  <a:lnTo>
                    <a:pt x="1626469" y="813117"/>
                  </a:lnTo>
                  <a:lnTo>
                    <a:pt x="1624564" y="830580"/>
                  </a:lnTo>
                  <a:lnTo>
                    <a:pt x="1622023" y="848360"/>
                  </a:lnTo>
                  <a:lnTo>
                    <a:pt x="1618848" y="866140"/>
                  </a:lnTo>
                  <a:lnTo>
                    <a:pt x="1615037" y="884555"/>
                  </a:lnTo>
                  <a:lnTo>
                    <a:pt x="1610274" y="902970"/>
                  </a:lnTo>
                  <a:lnTo>
                    <a:pt x="1604876" y="921702"/>
                  </a:lnTo>
                  <a:lnTo>
                    <a:pt x="1598842" y="940117"/>
                  </a:lnTo>
                  <a:lnTo>
                    <a:pt x="1591856" y="958850"/>
                  </a:lnTo>
                  <a:lnTo>
                    <a:pt x="1584553" y="977900"/>
                  </a:lnTo>
                  <a:lnTo>
                    <a:pt x="1576297" y="996950"/>
                  </a:lnTo>
                  <a:lnTo>
                    <a:pt x="1567723" y="1016635"/>
                  </a:lnTo>
                  <a:lnTo>
                    <a:pt x="1558832" y="1035685"/>
                  </a:lnTo>
                  <a:lnTo>
                    <a:pt x="1548670" y="1055052"/>
                  </a:lnTo>
                  <a:lnTo>
                    <a:pt x="1538509" y="1074420"/>
                  </a:lnTo>
                  <a:lnTo>
                    <a:pt x="1527395" y="1093787"/>
                  </a:lnTo>
                  <a:lnTo>
                    <a:pt x="1516280" y="1113155"/>
                  </a:lnTo>
                  <a:lnTo>
                    <a:pt x="1504531" y="1132522"/>
                  </a:lnTo>
                  <a:lnTo>
                    <a:pt x="1492147" y="1152207"/>
                  </a:lnTo>
                  <a:lnTo>
                    <a:pt x="1479445" y="1171575"/>
                  </a:lnTo>
                  <a:lnTo>
                    <a:pt x="1466426" y="1190625"/>
                  </a:lnTo>
                  <a:lnTo>
                    <a:pt x="1452771" y="1209992"/>
                  </a:lnTo>
                  <a:lnTo>
                    <a:pt x="1438799" y="1229042"/>
                  </a:lnTo>
                  <a:lnTo>
                    <a:pt x="1424510" y="1248410"/>
                  </a:lnTo>
                  <a:lnTo>
                    <a:pt x="1409903" y="1267142"/>
                  </a:lnTo>
                  <a:lnTo>
                    <a:pt x="1395296" y="1286192"/>
                  </a:lnTo>
                  <a:lnTo>
                    <a:pt x="1380054" y="1304925"/>
                  </a:lnTo>
                  <a:lnTo>
                    <a:pt x="1364494" y="1323340"/>
                  </a:lnTo>
                  <a:lnTo>
                    <a:pt x="1348616" y="1342072"/>
                  </a:lnTo>
                  <a:lnTo>
                    <a:pt x="1333057" y="1359852"/>
                  </a:lnTo>
                  <a:lnTo>
                    <a:pt x="1317179" y="1377950"/>
                  </a:lnTo>
                  <a:lnTo>
                    <a:pt x="1300667" y="1395730"/>
                  </a:lnTo>
                  <a:lnTo>
                    <a:pt x="1284472" y="1413192"/>
                  </a:lnTo>
                  <a:lnTo>
                    <a:pt x="1267960" y="1430337"/>
                  </a:lnTo>
                  <a:lnTo>
                    <a:pt x="1251448" y="1447482"/>
                  </a:lnTo>
                  <a:lnTo>
                    <a:pt x="1234300" y="1464310"/>
                  </a:lnTo>
                  <a:lnTo>
                    <a:pt x="1217788" y="1480820"/>
                  </a:lnTo>
                  <a:lnTo>
                    <a:pt x="1200958" y="1496695"/>
                  </a:lnTo>
                  <a:lnTo>
                    <a:pt x="1184128" y="1512252"/>
                  </a:lnTo>
                  <a:lnTo>
                    <a:pt x="1167298" y="1527810"/>
                  </a:lnTo>
                  <a:lnTo>
                    <a:pt x="1150150" y="1543050"/>
                  </a:lnTo>
                  <a:lnTo>
                    <a:pt x="1133638" y="1557655"/>
                  </a:lnTo>
                  <a:lnTo>
                    <a:pt x="1116808" y="1571625"/>
                  </a:lnTo>
                  <a:lnTo>
                    <a:pt x="1100296" y="1585595"/>
                  </a:lnTo>
                  <a:lnTo>
                    <a:pt x="1083783" y="1598930"/>
                  </a:lnTo>
                  <a:lnTo>
                    <a:pt x="1067271" y="1611947"/>
                  </a:lnTo>
                  <a:lnTo>
                    <a:pt x="1051076" y="1624647"/>
                  </a:lnTo>
                  <a:lnTo>
                    <a:pt x="1034881" y="1636395"/>
                  </a:lnTo>
                  <a:lnTo>
                    <a:pt x="1019004" y="1648142"/>
                  </a:lnTo>
                  <a:lnTo>
                    <a:pt x="1003444" y="1658937"/>
                  </a:lnTo>
                  <a:lnTo>
                    <a:pt x="988202" y="1669415"/>
                  </a:lnTo>
                  <a:lnTo>
                    <a:pt x="972960" y="1679575"/>
                  </a:lnTo>
                  <a:lnTo>
                    <a:pt x="957718" y="1688783"/>
                  </a:lnTo>
                  <a:lnTo>
                    <a:pt x="943428" y="1697990"/>
                  </a:lnTo>
                  <a:lnTo>
                    <a:pt x="929139" y="1706245"/>
                  </a:lnTo>
                  <a:lnTo>
                    <a:pt x="915167" y="1713865"/>
                  </a:lnTo>
                  <a:lnTo>
                    <a:pt x="901512" y="1720850"/>
                  </a:lnTo>
                  <a:lnTo>
                    <a:pt x="888493" y="1726883"/>
                  </a:lnTo>
                  <a:lnTo>
                    <a:pt x="875473" y="1732915"/>
                  </a:lnTo>
                  <a:lnTo>
                    <a:pt x="863407" y="1737678"/>
                  </a:lnTo>
                  <a:lnTo>
                    <a:pt x="851340" y="1742440"/>
                  </a:lnTo>
                  <a:lnTo>
                    <a:pt x="839908" y="1746250"/>
                  </a:lnTo>
                  <a:lnTo>
                    <a:pt x="829112" y="1749108"/>
                  </a:lnTo>
                  <a:lnTo>
                    <a:pt x="835145" y="1778953"/>
                  </a:lnTo>
                  <a:lnTo>
                    <a:pt x="839273" y="1797368"/>
                  </a:lnTo>
                  <a:lnTo>
                    <a:pt x="843719" y="1818323"/>
                  </a:lnTo>
                  <a:lnTo>
                    <a:pt x="849117" y="1841500"/>
                  </a:lnTo>
                  <a:lnTo>
                    <a:pt x="855468" y="1866265"/>
                  </a:lnTo>
                  <a:lnTo>
                    <a:pt x="862136" y="1892300"/>
                  </a:lnTo>
                  <a:lnTo>
                    <a:pt x="870075" y="1920558"/>
                  </a:lnTo>
                  <a:lnTo>
                    <a:pt x="878649" y="1949768"/>
                  </a:lnTo>
                  <a:lnTo>
                    <a:pt x="887858" y="1979930"/>
                  </a:lnTo>
                  <a:lnTo>
                    <a:pt x="898019" y="2010728"/>
                  </a:lnTo>
                  <a:lnTo>
                    <a:pt x="908816" y="2042478"/>
                  </a:lnTo>
                  <a:lnTo>
                    <a:pt x="920882" y="2074545"/>
                  </a:lnTo>
                  <a:lnTo>
                    <a:pt x="933902" y="2106613"/>
                  </a:lnTo>
                  <a:lnTo>
                    <a:pt x="940570" y="2122805"/>
                  </a:lnTo>
                  <a:lnTo>
                    <a:pt x="947556" y="2138998"/>
                  </a:lnTo>
                  <a:lnTo>
                    <a:pt x="954542" y="2155190"/>
                  </a:lnTo>
                  <a:lnTo>
                    <a:pt x="961846" y="2171383"/>
                  </a:lnTo>
                  <a:lnTo>
                    <a:pt x="969784" y="2187258"/>
                  </a:lnTo>
                  <a:lnTo>
                    <a:pt x="977723" y="2203133"/>
                  </a:lnTo>
                  <a:lnTo>
                    <a:pt x="985662" y="2219008"/>
                  </a:lnTo>
                  <a:lnTo>
                    <a:pt x="993918" y="2234565"/>
                  </a:lnTo>
                  <a:lnTo>
                    <a:pt x="1002492" y="2249805"/>
                  </a:lnTo>
                  <a:lnTo>
                    <a:pt x="1011383" y="2265045"/>
                  </a:lnTo>
                  <a:lnTo>
                    <a:pt x="1020274" y="2279650"/>
                  </a:lnTo>
                  <a:lnTo>
                    <a:pt x="1029801" y="2294573"/>
                  </a:lnTo>
                  <a:lnTo>
                    <a:pt x="1039327" y="2308860"/>
                  </a:lnTo>
                  <a:lnTo>
                    <a:pt x="1049488" y="2322830"/>
                  </a:lnTo>
                  <a:lnTo>
                    <a:pt x="1059650" y="2336483"/>
                  </a:lnTo>
                  <a:lnTo>
                    <a:pt x="1070129" y="2349818"/>
                  </a:lnTo>
                  <a:lnTo>
                    <a:pt x="1080608" y="2362835"/>
                  </a:lnTo>
                  <a:lnTo>
                    <a:pt x="1091404" y="2375218"/>
                  </a:lnTo>
                  <a:lnTo>
                    <a:pt x="1102518" y="2387283"/>
                  </a:lnTo>
                  <a:lnTo>
                    <a:pt x="1113950" y="2399030"/>
                  </a:lnTo>
                  <a:lnTo>
                    <a:pt x="1125699" y="2410143"/>
                  </a:lnTo>
                  <a:lnTo>
                    <a:pt x="1137766" y="2420620"/>
                  </a:lnTo>
                  <a:lnTo>
                    <a:pt x="1149833" y="2430780"/>
                  </a:lnTo>
                  <a:lnTo>
                    <a:pt x="1162535" y="2439988"/>
                  </a:lnTo>
                  <a:lnTo>
                    <a:pt x="1175554" y="2449195"/>
                  </a:lnTo>
                  <a:lnTo>
                    <a:pt x="1188256" y="2457450"/>
                  </a:lnTo>
                  <a:lnTo>
                    <a:pt x="1201593" y="2464753"/>
                  </a:lnTo>
                  <a:lnTo>
                    <a:pt x="1215565" y="2471738"/>
                  </a:lnTo>
                  <a:lnTo>
                    <a:pt x="1229219" y="2478088"/>
                  </a:lnTo>
                  <a:lnTo>
                    <a:pt x="1243826" y="2483485"/>
                  </a:lnTo>
                  <a:lnTo>
                    <a:pt x="1258116" y="2488565"/>
                  </a:lnTo>
                  <a:lnTo>
                    <a:pt x="1273358" y="2492693"/>
                  </a:lnTo>
                  <a:lnTo>
                    <a:pt x="1288283" y="2495868"/>
                  </a:lnTo>
                  <a:lnTo>
                    <a:pt x="1295904" y="2496820"/>
                  </a:lnTo>
                  <a:lnTo>
                    <a:pt x="1303842" y="2498090"/>
                  </a:lnTo>
                  <a:lnTo>
                    <a:pt x="1311781" y="2499043"/>
                  </a:lnTo>
                  <a:lnTo>
                    <a:pt x="1319720" y="2499678"/>
                  </a:lnTo>
                  <a:lnTo>
                    <a:pt x="1327658" y="2499995"/>
                  </a:lnTo>
                  <a:lnTo>
                    <a:pt x="1335597" y="2500630"/>
                  </a:lnTo>
                  <a:lnTo>
                    <a:pt x="1347981" y="2500630"/>
                  </a:lnTo>
                  <a:lnTo>
                    <a:pt x="1360048" y="2499678"/>
                  </a:lnTo>
                  <a:lnTo>
                    <a:pt x="1371797" y="2499043"/>
                  </a:lnTo>
                  <a:lnTo>
                    <a:pt x="1383229" y="2498090"/>
                  </a:lnTo>
                  <a:lnTo>
                    <a:pt x="1394660" y="2496185"/>
                  </a:lnTo>
                  <a:lnTo>
                    <a:pt x="1405457" y="2494280"/>
                  </a:lnTo>
                  <a:lnTo>
                    <a:pt x="1416254" y="2491740"/>
                  </a:lnTo>
                  <a:lnTo>
                    <a:pt x="1427050" y="2489200"/>
                  </a:lnTo>
                  <a:lnTo>
                    <a:pt x="1437529" y="2486343"/>
                  </a:lnTo>
                  <a:lnTo>
                    <a:pt x="1447691" y="2483168"/>
                  </a:lnTo>
                  <a:lnTo>
                    <a:pt x="1457217" y="2479358"/>
                  </a:lnTo>
                  <a:lnTo>
                    <a:pt x="1467061" y="2475230"/>
                  </a:lnTo>
                  <a:lnTo>
                    <a:pt x="1476587" y="2471103"/>
                  </a:lnTo>
                  <a:lnTo>
                    <a:pt x="1485479" y="2466658"/>
                  </a:lnTo>
                  <a:lnTo>
                    <a:pt x="1494370" y="2461578"/>
                  </a:lnTo>
                  <a:lnTo>
                    <a:pt x="1503261" y="2456498"/>
                  </a:lnTo>
                  <a:lnTo>
                    <a:pt x="1511517" y="2450783"/>
                  </a:lnTo>
                  <a:lnTo>
                    <a:pt x="1520409" y="2445068"/>
                  </a:lnTo>
                  <a:lnTo>
                    <a:pt x="1528347" y="2439353"/>
                  </a:lnTo>
                  <a:lnTo>
                    <a:pt x="1536286" y="2433003"/>
                  </a:lnTo>
                  <a:lnTo>
                    <a:pt x="1543907" y="2426335"/>
                  </a:lnTo>
                  <a:lnTo>
                    <a:pt x="1551528" y="2419668"/>
                  </a:lnTo>
                  <a:lnTo>
                    <a:pt x="1558832" y="2412365"/>
                  </a:lnTo>
                  <a:lnTo>
                    <a:pt x="1566135" y="2405063"/>
                  </a:lnTo>
                  <a:lnTo>
                    <a:pt x="1573121" y="2397760"/>
                  </a:lnTo>
                  <a:lnTo>
                    <a:pt x="1580107" y="2390140"/>
                  </a:lnTo>
                  <a:lnTo>
                    <a:pt x="1586776" y="2381885"/>
                  </a:lnTo>
                  <a:lnTo>
                    <a:pt x="1593444" y="2373948"/>
                  </a:lnTo>
                  <a:lnTo>
                    <a:pt x="1599478" y="2365375"/>
                  </a:lnTo>
                  <a:lnTo>
                    <a:pt x="1605828" y="2357120"/>
                  </a:lnTo>
                  <a:lnTo>
                    <a:pt x="1611544" y="2347913"/>
                  </a:lnTo>
                  <a:lnTo>
                    <a:pt x="1617895" y="2339023"/>
                  </a:lnTo>
                  <a:lnTo>
                    <a:pt x="1629327" y="2320608"/>
                  </a:lnTo>
                  <a:lnTo>
                    <a:pt x="1640123" y="2301558"/>
                  </a:lnTo>
                  <a:lnTo>
                    <a:pt x="1650285" y="2281873"/>
                  </a:lnTo>
                  <a:lnTo>
                    <a:pt x="1660129" y="2261870"/>
                  </a:lnTo>
                  <a:lnTo>
                    <a:pt x="1669655" y="2241233"/>
                  </a:lnTo>
                  <a:lnTo>
                    <a:pt x="1678546" y="2219960"/>
                  </a:lnTo>
                  <a:lnTo>
                    <a:pt x="1687120" y="2198370"/>
                  </a:lnTo>
                  <a:lnTo>
                    <a:pt x="1695376" y="2176463"/>
                  </a:lnTo>
                  <a:lnTo>
                    <a:pt x="1703315" y="2154555"/>
                  </a:lnTo>
                  <a:lnTo>
                    <a:pt x="1710936" y="2132330"/>
                  </a:lnTo>
                  <a:lnTo>
                    <a:pt x="1718557" y="2110105"/>
                  </a:lnTo>
                  <a:lnTo>
                    <a:pt x="1725543" y="2087245"/>
                  </a:lnTo>
                  <a:lnTo>
                    <a:pt x="1739833" y="2042478"/>
                  </a:lnTo>
                  <a:lnTo>
                    <a:pt x="1752852" y="1997393"/>
                  </a:lnTo>
                  <a:lnTo>
                    <a:pt x="1764601" y="1958340"/>
                  </a:lnTo>
                  <a:lnTo>
                    <a:pt x="1776350" y="1920240"/>
                  </a:lnTo>
                  <a:lnTo>
                    <a:pt x="1788100" y="1883093"/>
                  </a:lnTo>
                  <a:lnTo>
                    <a:pt x="1794450" y="1864995"/>
                  </a:lnTo>
                  <a:lnTo>
                    <a:pt x="1800802" y="1847850"/>
                  </a:lnTo>
                  <a:lnTo>
                    <a:pt x="1806835" y="1830705"/>
                  </a:lnTo>
                  <a:lnTo>
                    <a:pt x="1813821" y="1814195"/>
                  </a:lnTo>
                  <a:lnTo>
                    <a:pt x="1820172" y="1798320"/>
                  </a:lnTo>
                  <a:lnTo>
                    <a:pt x="1827475" y="1783080"/>
                  </a:lnTo>
                  <a:lnTo>
                    <a:pt x="1834461" y="1768475"/>
                  </a:lnTo>
                  <a:lnTo>
                    <a:pt x="1842082" y="1754505"/>
                  </a:lnTo>
                  <a:lnTo>
                    <a:pt x="1849704" y="1741170"/>
                  </a:lnTo>
                  <a:lnTo>
                    <a:pt x="1857960" y="1728470"/>
                  </a:lnTo>
                  <a:lnTo>
                    <a:pt x="1864946" y="1718628"/>
                  </a:lnTo>
                  <a:lnTo>
                    <a:pt x="1871614" y="1709103"/>
                  </a:lnTo>
                  <a:lnTo>
                    <a:pt x="1878918" y="1699578"/>
                  </a:lnTo>
                  <a:lnTo>
                    <a:pt x="1885586" y="1691005"/>
                  </a:lnTo>
                  <a:lnTo>
                    <a:pt x="1892890" y="1682433"/>
                  </a:lnTo>
                  <a:lnTo>
                    <a:pt x="1899558" y="1674495"/>
                  </a:lnTo>
                  <a:lnTo>
                    <a:pt x="1906862" y="1666557"/>
                  </a:lnTo>
                  <a:lnTo>
                    <a:pt x="1914165" y="1659572"/>
                  </a:lnTo>
                  <a:lnTo>
                    <a:pt x="1920834" y="1652270"/>
                  </a:lnTo>
                  <a:lnTo>
                    <a:pt x="1928137" y="1645285"/>
                  </a:lnTo>
                  <a:lnTo>
                    <a:pt x="1935441" y="1638935"/>
                  </a:lnTo>
                  <a:lnTo>
                    <a:pt x="1942109" y="1632902"/>
                  </a:lnTo>
                  <a:lnTo>
                    <a:pt x="1949413" y="1627187"/>
                  </a:lnTo>
                  <a:lnTo>
                    <a:pt x="1956081" y="1621790"/>
                  </a:lnTo>
                  <a:lnTo>
                    <a:pt x="1970053" y="1611312"/>
                  </a:lnTo>
                  <a:lnTo>
                    <a:pt x="1983708" y="1602105"/>
                  </a:lnTo>
                  <a:lnTo>
                    <a:pt x="1997680" y="1594485"/>
                  </a:lnTo>
                  <a:lnTo>
                    <a:pt x="2010699" y="1587182"/>
                  </a:lnTo>
                  <a:lnTo>
                    <a:pt x="2024036" y="1581150"/>
                  </a:lnTo>
                  <a:lnTo>
                    <a:pt x="2036738" y="1575752"/>
                  </a:lnTo>
                  <a:lnTo>
                    <a:pt x="2049440" y="1571307"/>
                  </a:lnTo>
                  <a:lnTo>
                    <a:pt x="2061506" y="1567497"/>
                  </a:lnTo>
                  <a:lnTo>
                    <a:pt x="2073256" y="1564640"/>
                  </a:lnTo>
                  <a:lnTo>
                    <a:pt x="2085005" y="1562100"/>
                  </a:lnTo>
                  <a:lnTo>
                    <a:pt x="2096119" y="1560195"/>
                  </a:lnTo>
                  <a:lnTo>
                    <a:pt x="2106598" y="1559242"/>
                  </a:lnTo>
                  <a:lnTo>
                    <a:pt x="2116442" y="1557972"/>
                  </a:lnTo>
                  <a:lnTo>
                    <a:pt x="2125968" y="1557655"/>
                  </a:lnTo>
                  <a:lnTo>
                    <a:pt x="2134860" y="1557655"/>
                  </a:lnTo>
                  <a:lnTo>
                    <a:pt x="2143116" y="1557972"/>
                  </a:lnTo>
                  <a:lnTo>
                    <a:pt x="2150737" y="1558290"/>
                  </a:lnTo>
                  <a:lnTo>
                    <a:pt x="2157723" y="1559242"/>
                  </a:lnTo>
                  <a:lnTo>
                    <a:pt x="2162839" y="1559781"/>
                  </a:lnTo>
                  <a:lnTo>
                    <a:pt x="2167906" y="1548627"/>
                  </a:lnTo>
                  <a:lnTo>
                    <a:pt x="2174894" y="1534961"/>
                  </a:lnTo>
                  <a:lnTo>
                    <a:pt x="2182518" y="1521930"/>
                  </a:lnTo>
                  <a:lnTo>
                    <a:pt x="2190777" y="1508900"/>
                  </a:lnTo>
                  <a:lnTo>
                    <a:pt x="2199354" y="1496822"/>
                  </a:lnTo>
                  <a:lnTo>
                    <a:pt x="2208566" y="1484745"/>
                  </a:lnTo>
                  <a:lnTo>
                    <a:pt x="2218731" y="1473304"/>
                  </a:lnTo>
                  <a:lnTo>
                    <a:pt x="2229214" y="1462498"/>
                  </a:lnTo>
                  <a:lnTo>
                    <a:pt x="2240015" y="1452010"/>
                  </a:lnTo>
                  <a:lnTo>
                    <a:pt x="2251450" y="1442157"/>
                  </a:lnTo>
                  <a:lnTo>
                    <a:pt x="2263204" y="1432623"/>
                  </a:lnTo>
                  <a:lnTo>
                    <a:pt x="2275593" y="1424042"/>
                  </a:lnTo>
                  <a:lnTo>
                    <a:pt x="2288617" y="1415778"/>
                  </a:lnTo>
                  <a:lnTo>
                    <a:pt x="2301958" y="1408151"/>
                  </a:lnTo>
                  <a:lnTo>
                    <a:pt x="2315300" y="1401158"/>
                  </a:lnTo>
                  <a:lnTo>
                    <a:pt x="2329277" y="1394802"/>
                  </a:lnTo>
                  <a:lnTo>
                    <a:pt x="2343572" y="1389081"/>
                  </a:lnTo>
                  <a:lnTo>
                    <a:pt x="2358184" y="1383996"/>
                  </a:lnTo>
                  <a:lnTo>
                    <a:pt x="2373114" y="1380182"/>
                  </a:lnTo>
                  <a:lnTo>
                    <a:pt x="2388680" y="1376686"/>
                  </a:lnTo>
                  <a:lnTo>
                    <a:pt x="2403927" y="1373508"/>
                  </a:lnTo>
                  <a:lnTo>
                    <a:pt x="2419493" y="1371919"/>
                  </a:lnTo>
                  <a:lnTo>
                    <a:pt x="2435693" y="1370330"/>
                  </a:lnTo>
                  <a:lnTo>
                    <a:pt x="2451894" y="1370012"/>
                  </a:lnTo>
                  <a:lnTo>
                    <a:pt x="2468095" y="1370330"/>
                  </a:lnTo>
                  <a:lnTo>
                    <a:pt x="2484295" y="1371919"/>
                  </a:lnTo>
                  <a:lnTo>
                    <a:pt x="2499861" y="1373508"/>
                  </a:lnTo>
                  <a:lnTo>
                    <a:pt x="2515426" y="1376686"/>
                  </a:lnTo>
                  <a:lnTo>
                    <a:pt x="2530674" y="1380182"/>
                  </a:lnTo>
                  <a:lnTo>
                    <a:pt x="2545286" y="1383996"/>
                  </a:lnTo>
                  <a:lnTo>
                    <a:pt x="2560216" y="1389081"/>
                  </a:lnTo>
                  <a:lnTo>
                    <a:pt x="2574511" y="1394802"/>
                  </a:lnTo>
                  <a:lnTo>
                    <a:pt x="2588488" y="1401158"/>
                  </a:lnTo>
                  <a:lnTo>
                    <a:pt x="2601830" y="1408151"/>
                  </a:lnTo>
                  <a:lnTo>
                    <a:pt x="2615171" y="1415778"/>
                  </a:lnTo>
                  <a:lnTo>
                    <a:pt x="2628195" y="1424042"/>
                  </a:lnTo>
                  <a:lnTo>
                    <a:pt x="2640267" y="1432623"/>
                  </a:lnTo>
                  <a:lnTo>
                    <a:pt x="2652338" y="1442157"/>
                  </a:lnTo>
                  <a:lnTo>
                    <a:pt x="2663773" y="1452010"/>
                  </a:lnTo>
                  <a:lnTo>
                    <a:pt x="2674574" y="1462498"/>
                  </a:lnTo>
                  <a:lnTo>
                    <a:pt x="2685057" y="1473304"/>
                  </a:lnTo>
                  <a:lnTo>
                    <a:pt x="2694904" y="1484745"/>
                  </a:lnTo>
                  <a:lnTo>
                    <a:pt x="2704434" y="1496822"/>
                  </a:lnTo>
                  <a:lnTo>
                    <a:pt x="2713011" y="1508900"/>
                  </a:lnTo>
                  <a:lnTo>
                    <a:pt x="2721270" y="1521930"/>
                  </a:lnTo>
                  <a:lnTo>
                    <a:pt x="2728894" y="1534961"/>
                  </a:lnTo>
                  <a:lnTo>
                    <a:pt x="2735565" y="1548627"/>
                  </a:lnTo>
                  <a:lnTo>
                    <a:pt x="2742236" y="1562611"/>
                  </a:lnTo>
                  <a:lnTo>
                    <a:pt x="2747953" y="1576913"/>
                  </a:lnTo>
                  <a:lnTo>
                    <a:pt x="2752718" y="1591533"/>
                  </a:lnTo>
                  <a:lnTo>
                    <a:pt x="2756848" y="1606471"/>
                  </a:lnTo>
                  <a:lnTo>
                    <a:pt x="2760660" y="1621726"/>
                  </a:lnTo>
                  <a:lnTo>
                    <a:pt x="2763519" y="1636981"/>
                  </a:lnTo>
                  <a:lnTo>
                    <a:pt x="2765107" y="1652872"/>
                  </a:lnTo>
                  <a:lnTo>
                    <a:pt x="2766695" y="1669081"/>
                  </a:lnTo>
                  <a:lnTo>
                    <a:pt x="2767013" y="1685290"/>
                  </a:lnTo>
                  <a:lnTo>
                    <a:pt x="2766695" y="1701499"/>
                  </a:lnTo>
                  <a:lnTo>
                    <a:pt x="2765107" y="1717390"/>
                  </a:lnTo>
                  <a:lnTo>
                    <a:pt x="2763519" y="1733281"/>
                  </a:lnTo>
                  <a:lnTo>
                    <a:pt x="2760660" y="1748854"/>
                  </a:lnTo>
                  <a:lnTo>
                    <a:pt x="2756848" y="1764110"/>
                  </a:lnTo>
                  <a:lnTo>
                    <a:pt x="2752718" y="1779047"/>
                  </a:lnTo>
                  <a:lnTo>
                    <a:pt x="2747953" y="1793667"/>
                  </a:lnTo>
                  <a:lnTo>
                    <a:pt x="2742236" y="1807969"/>
                  </a:lnTo>
                  <a:lnTo>
                    <a:pt x="2735565" y="1821635"/>
                  </a:lnTo>
                  <a:lnTo>
                    <a:pt x="2728894" y="1835619"/>
                  </a:lnTo>
                  <a:lnTo>
                    <a:pt x="2721270" y="1848650"/>
                  </a:lnTo>
                  <a:lnTo>
                    <a:pt x="2713011" y="1861363"/>
                  </a:lnTo>
                  <a:lnTo>
                    <a:pt x="2704434" y="1874075"/>
                  </a:lnTo>
                  <a:lnTo>
                    <a:pt x="2694904" y="1885835"/>
                  </a:lnTo>
                  <a:lnTo>
                    <a:pt x="2685057" y="1896959"/>
                  </a:lnTo>
                  <a:lnTo>
                    <a:pt x="2674574" y="1908082"/>
                  </a:lnTo>
                  <a:lnTo>
                    <a:pt x="2663773" y="1918570"/>
                  </a:lnTo>
                  <a:lnTo>
                    <a:pt x="2652338" y="1928423"/>
                  </a:lnTo>
                  <a:lnTo>
                    <a:pt x="2640267" y="1937640"/>
                  </a:lnTo>
                  <a:lnTo>
                    <a:pt x="2628195" y="1946538"/>
                  </a:lnTo>
                  <a:lnTo>
                    <a:pt x="2615171" y="1955120"/>
                  </a:lnTo>
                  <a:lnTo>
                    <a:pt x="2601830" y="1962430"/>
                  </a:lnTo>
                  <a:lnTo>
                    <a:pt x="2588488" y="1969422"/>
                  </a:lnTo>
                  <a:lnTo>
                    <a:pt x="2574511" y="1975778"/>
                  </a:lnTo>
                  <a:lnTo>
                    <a:pt x="2560216" y="1981181"/>
                  </a:lnTo>
                  <a:lnTo>
                    <a:pt x="2545286" y="1986266"/>
                  </a:lnTo>
                  <a:lnTo>
                    <a:pt x="2530674" y="1990716"/>
                  </a:lnTo>
                  <a:lnTo>
                    <a:pt x="2515426" y="1994212"/>
                  </a:lnTo>
                  <a:lnTo>
                    <a:pt x="2499861" y="1996754"/>
                  </a:lnTo>
                  <a:lnTo>
                    <a:pt x="2484295" y="1998979"/>
                  </a:lnTo>
                  <a:lnTo>
                    <a:pt x="2468095" y="1999932"/>
                  </a:lnTo>
                  <a:lnTo>
                    <a:pt x="2451894" y="2000250"/>
                  </a:lnTo>
                  <a:lnTo>
                    <a:pt x="2435693" y="1999932"/>
                  </a:lnTo>
                  <a:lnTo>
                    <a:pt x="2419493" y="1998979"/>
                  </a:lnTo>
                  <a:lnTo>
                    <a:pt x="2403927" y="1996754"/>
                  </a:lnTo>
                  <a:lnTo>
                    <a:pt x="2388680" y="1994212"/>
                  </a:lnTo>
                  <a:lnTo>
                    <a:pt x="2373114" y="1990716"/>
                  </a:lnTo>
                  <a:lnTo>
                    <a:pt x="2358184" y="1986266"/>
                  </a:lnTo>
                  <a:lnTo>
                    <a:pt x="2343572" y="1981181"/>
                  </a:lnTo>
                  <a:lnTo>
                    <a:pt x="2329277" y="1975778"/>
                  </a:lnTo>
                  <a:lnTo>
                    <a:pt x="2315300" y="1969422"/>
                  </a:lnTo>
                  <a:lnTo>
                    <a:pt x="2301958" y="1962430"/>
                  </a:lnTo>
                  <a:lnTo>
                    <a:pt x="2288617" y="1955120"/>
                  </a:lnTo>
                  <a:lnTo>
                    <a:pt x="2275593" y="1946538"/>
                  </a:lnTo>
                  <a:lnTo>
                    <a:pt x="2263204" y="1937640"/>
                  </a:lnTo>
                  <a:lnTo>
                    <a:pt x="2251450" y="1928423"/>
                  </a:lnTo>
                  <a:lnTo>
                    <a:pt x="2240015" y="1918570"/>
                  </a:lnTo>
                  <a:lnTo>
                    <a:pt x="2229214" y="1908082"/>
                  </a:lnTo>
                  <a:lnTo>
                    <a:pt x="2218731" y="1896959"/>
                  </a:lnTo>
                  <a:lnTo>
                    <a:pt x="2208566" y="1885835"/>
                  </a:lnTo>
                  <a:lnTo>
                    <a:pt x="2199354" y="1874075"/>
                  </a:lnTo>
                  <a:lnTo>
                    <a:pt x="2190777" y="1861363"/>
                  </a:lnTo>
                  <a:lnTo>
                    <a:pt x="2182518" y="1848650"/>
                  </a:lnTo>
                  <a:lnTo>
                    <a:pt x="2174894" y="1835619"/>
                  </a:lnTo>
                  <a:lnTo>
                    <a:pt x="2167906" y="1821635"/>
                  </a:lnTo>
                  <a:lnTo>
                    <a:pt x="2161553" y="1807969"/>
                  </a:lnTo>
                  <a:lnTo>
                    <a:pt x="2155835" y="1793667"/>
                  </a:lnTo>
                  <a:lnTo>
                    <a:pt x="2151070" y="1779047"/>
                  </a:lnTo>
                  <a:lnTo>
                    <a:pt x="2146940" y="1764110"/>
                  </a:lnTo>
                  <a:lnTo>
                    <a:pt x="2143128" y="1748854"/>
                  </a:lnTo>
                  <a:lnTo>
                    <a:pt x="2140269" y="1733281"/>
                  </a:lnTo>
                  <a:lnTo>
                    <a:pt x="2138363" y="1717390"/>
                  </a:lnTo>
                  <a:lnTo>
                    <a:pt x="2137093" y="1701499"/>
                  </a:lnTo>
                  <a:lnTo>
                    <a:pt x="2136775" y="1685290"/>
                  </a:lnTo>
                  <a:lnTo>
                    <a:pt x="2137093" y="1669081"/>
                  </a:lnTo>
                  <a:lnTo>
                    <a:pt x="2138363" y="1652872"/>
                  </a:lnTo>
                  <a:lnTo>
                    <a:pt x="2140269" y="1636981"/>
                  </a:lnTo>
                  <a:lnTo>
                    <a:pt x="2140522" y="1635629"/>
                  </a:lnTo>
                  <a:lnTo>
                    <a:pt x="2137718" y="1635442"/>
                  </a:lnTo>
                  <a:lnTo>
                    <a:pt x="2126603" y="1635442"/>
                  </a:lnTo>
                  <a:lnTo>
                    <a:pt x="2120252" y="1635760"/>
                  </a:lnTo>
                  <a:lnTo>
                    <a:pt x="2113584" y="1636395"/>
                  </a:lnTo>
                  <a:lnTo>
                    <a:pt x="2106598" y="1637030"/>
                  </a:lnTo>
                  <a:lnTo>
                    <a:pt x="2098977" y="1638617"/>
                  </a:lnTo>
                  <a:lnTo>
                    <a:pt x="2091038" y="1640522"/>
                  </a:lnTo>
                  <a:lnTo>
                    <a:pt x="2082782" y="1642427"/>
                  </a:lnTo>
                  <a:lnTo>
                    <a:pt x="2074208" y="1644967"/>
                  </a:lnTo>
                  <a:lnTo>
                    <a:pt x="2065000" y="1648142"/>
                  </a:lnTo>
                  <a:lnTo>
                    <a:pt x="2056108" y="1652270"/>
                  </a:lnTo>
                  <a:lnTo>
                    <a:pt x="2046899" y="1656715"/>
                  </a:lnTo>
                  <a:lnTo>
                    <a:pt x="2037055" y="1661477"/>
                  </a:lnTo>
                  <a:lnTo>
                    <a:pt x="2026894" y="1667192"/>
                  </a:lnTo>
                  <a:lnTo>
                    <a:pt x="2017050" y="1673860"/>
                  </a:lnTo>
                  <a:lnTo>
                    <a:pt x="2006889" y="1681163"/>
                  </a:lnTo>
                  <a:lnTo>
                    <a:pt x="1996410" y="1689418"/>
                  </a:lnTo>
                  <a:lnTo>
                    <a:pt x="1985931" y="1698308"/>
                  </a:lnTo>
                  <a:lnTo>
                    <a:pt x="1975452" y="1707833"/>
                  </a:lnTo>
                  <a:lnTo>
                    <a:pt x="1965290" y="1718628"/>
                  </a:lnTo>
                  <a:lnTo>
                    <a:pt x="1954494" y="1730693"/>
                  </a:lnTo>
                  <a:lnTo>
                    <a:pt x="1943697" y="1743710"/>
                  </a:lnTo>
                  <a:lnTo>
                    <a:pt x="1932900" y="1757680"/>
                  </a:lnTo>
                  <a:lnTo>
                    <a:pt x="1922422" y="1772285"/>
                  </a:lnTo>
                  <a:lnTo>
                    <a:pt x="1915436" y="1783080"/>
                  </a:lnTo>
                  <a:lnTo>
                    <a:pt x="1908767" y="1794510"/>
                  </a:lnTo>
                  <a:lnTo>
                    <a:pt x="1902098" y="1806893"/>
                  </a:lnTo>
                  <a:lnTo>
                    <a:pt x="1895748" y="1820228"/>
                  </a:lnTo>
                  <a:lnTo>
                    <a:pt x="1889714" y="1833880"/>
                  </a:lnTo>
                  <a:lnTo>
                    <a:pt x="1883998" y="1848485"/>
                  </a:lnTo>
                  <a:lnTo>
                    <a:pt x="1877648" y="1863725"/>
                  </a:lnTo>
                  <a:lnTo>
                    <a:pt x="1871932" y="1879600"/>
                  </a:lnTo>
                  <a:lnTo>
                    <a:pt x="1866216" y="1895793"/>
                  </a:lnTo>
                  <a:lnTo>
                    <a:pt x="1860818" y="1912303"/>
                  </a:lnTo>
                  <a:lnTo>
                    <a:pt x="1849704" y="1946593"/>
                  </a:lnTo>
                  <a:lnTo>
                    <a:pt x="1838589" y="1982788"/>
                  </a:lnTo>
                  <a:lnTo>
                    <a:pt x="1827793" y="2019618"/>
                  </a:lnTo>
                  <a:lnTo>
                    <a:pt x="1813503" y="2066925"/>
                  </a:lnTo>
                  <a:lnTo>
                    <a:pt x="1798579" y="2115185"/>
                  </a:lnTo>
                  <a:lnTo>
                    <a:pt x="1790640" y="2139633"/>
                  </a:lnTo>
                  <a:lnTo>
                    <a:pt x="1782701" y="2163445"/>
                  </a:lnTo>
                  <a:lnTo>
                    <a:pt x="1774128" y="2187893"/>
                  </a:lnTo>
                  <a:lnTo>
                    <a:pt x="1765554" y="2212023"/>
                  </a:lnTo>
                  <a:lnTo>
                    <a:pt x="1756345" y="2235835"/>
                  </a:lnTo>
                  <a:lnTo>
                    <a:pt x="1746501" y="2259648"/>
                  </a:lnTo>
                  <a:lnTo>
                    <a:pt x="1736340" y="2282825"/>
                  </a:lnTo>
                  <a:lnTo>
                    <a:pt x="1725543" y="2306003"/>
                  </a:lnTo>
                  <a:lnTo>
                    <a:pt x="1714429" y="2328228"/>
                  </a:lnTo>
                  <a:lnTo>
                    <a:pt x="1702680" y="2350135"/>
                  </a:lnTo>
                  <a:lnTo>
                    <a:pt x="1696011" y="2360930"/>
                  </a:lnTo>
                  <a:lnTo>
                    <a:pt x="1689978" y="2371725"/>
                  </a:lnTo>
                  <a:lnTo>
                    <a:pt x="1683627" y="2382203"/>
                  </a:lnTo>
                  <a:lnTo>
                    <a:pt x="1676641" y="2392363"/>
                  </a:lnTo>
                  <a:lnTo>
                    <a:pt x="1669973" y="2402205"/>
                  </a:lnTo>
                  <a:lnTo>
                    <a:pt x="1662669" y="2412365"/>
                  </a:lnTo>
                  <a:lnTo>
                    <a:pt x="1655366" y="2422208"/>
                  </a:lnTo>
                  <a:lnTo>
                    <a:pt x="1648380" y="2431415"/>
                  </a:lnTo>
                  <a:lnTo>
                    <a:pt x="1640441" y="2440940"/>
                  </a:lnTo>
                  <a:lnTo>
                    <a:pt x="1632820" y="2449830"/>
                  </a:lnTo>
                  <a:lnTo>
                    <a:pt x="1624564" y="2458720"/>
                  </a:lnTo>
                  <a:lnTo>
                    <a:pt x="1616307" y="2467293"/>
                  </a:lnTo>
                  <a:lnTo>
                    <a:pt x="1608051" y="2475548"/>
                  </a:lnTo>
                  <a:lnTo>
                    <a:pt x="1599478" y="2483485"/>
                  </a:lnTo>
                  <a:lnTo>
                    <a:pt x="1590586" y="2491423"/>
                  </a:lnTo>
                  <a:lnTo>
                    <a:pt x="1581060" y="2499043"/>
                  </a:lnTo>
                  <a:lnTo>
                    <a:pt x="1571851" y="2506345"/>
                  </a:lnTo>
                  <a:lnTo>
                    <a:pt x="1562007" y="2513013"/>
                  </a:lnTo>
                  <a:lnTo>
                    <a:pt x="1552163" y="2519998"/>
                  </a:lnTo>
                  <a:lnTo>
                    <a:pt x="1542319" y="2526030"/>
                  </a:lnTo>
                  <a:lnTo>
                    <a:pt x="1531840" y="2532063"/>
                  </a:lnTo>
                  <a:lnTo>
                    <a:pt x="1521044" y="2537778"/>
                  </a:lnTo>
                  <a:lnTo>
                    <a:pt x="1510247" y="2543175"/>
                  </a:lnTo>
                  <a:lnTo>
                    <a:pt x="1499133" y="2547938"/>
                  </a:lnTo>
                  <a:lnTo>
                    <a:pt x="1487701" y="2552700"/>
                  </a:lnTo>
                  <a:lnTo>
                    <a:pt x="1475635" y="2556828"/>
                  </a:lnTo>
                  <a:lnTo>
                    <a:pt x="1463886" y="2560955"/>
                  </a:lnTo>
                  <a:lnTo>
                    <a:pt x="1451501" y="2564448"/>
                  </a:lnTo>
                  <a:lnTo>
                    <a:pt x="1439117" y="2567623"/>
                  </a:lnTo>
                  <a:lnTo>
                    <a:pt x="1426098" y="2570480"/>
                  </a:lnTo>
                  <a:lnTo>
                    <a:pt x="1412761" y="2572703"/>
                  </a:lnTo>
                  <a:lnTo>
                    <a:pt x="1399106" y="2574925"/>
                  </a:lnTo>
                  <a:lnTo>
                    <a:pt x="1385452" y="2576513"/>
                  </a:lnTo>
                  <a:lnTo>
                    <a:pt x="1371480" y="2577465"/>
                  </a:lnTo>
                  <a:lnTo>
                    <a:pt x="1356555" y="2578100"/>
                  </a:lnTo>
                  <a:lnTo>
                    <a:pt x="1341948" y="2578100"/>
                  </a:lnTo>
                  <a:lnTo>
                    <a:pt x="1334327" y="2578100"/>
                  </a:lnTo>
                  <a:lnTo>
                    <a:pt x="1324165" y="2578100"/>
                  </a:lnTo>
                  <a:lnTo>
                    <a:pt x="1314322" y="2577465"/>
                  </a:lnTo>
                  <a:lnTo>
                    <a:pt x="1304478" y="2576830"/>
                  </a:lnTo>
                  <a:lnTo>
                    <a:pt x="1294951" y="2575560"/>
                  </a:lnTo>
                  <a:lnTo>
                    <a:pt x="1285107" y="2574290"/>
                  </a:lnTo>
                  <a:lnTo>
                    <a:pt x="1275898" y="2572703"/>
                  </a:lnTo>
                  <a:lnTo>
                    <a:pt x="1266372" y="2571115"/>
                  </a:lnTo>
                  <a:lnTo>
                    <a:pt x="1257163" y="2568893"/>
                  </a:lnTo>
                  <a:lnTo>
                    <a:pt x="1247637" y="2566670"/>
                  </a:lnTo>
                  <a:lnTo>
                    <a:pt x="1238746" y="2564130"/>
                  </a:lnTo>
                  <a:lnTo>
                    <a:pt x="1229854" y="2561273"/>
                  </a:lnTo>
                  <a:lnTo>
                    <a:pt x="1220646" y="2558415"/>
                  </a:lnTo>
                  <a:lnTo>
                    <a:pt x="1212072" y="2555240"/>
                  </a:lnTo>
                  <a:lnTo>
                    <a:pt x="1203498" y="2552065"/>
                  </a:lnTo>
                  <a:lnTo>
                    <a:pt x="1194924" y="2548255"/>
                  </a:lnTo>
                  <a:lnTo>
                    <a:pt x="1186351" y="2544445"/>
                  </a:lnTo>
                  <a:lnTo>
                    <a:pt x="1178094" y="2540318"/>
                  </a:lnTo>
                  <a:lnTo>
                    <a:pt x="1169521" y="2536190"/>
                  </a:lnTo>
                  <a:lnTo>
                    <a:pt x="1161264" y="2531745"/>
                  </a:lnTo>
                  <a:lnTo>
                    <a:pt x="1153008" y="2526983"/>
                  </a:lnTo>
                  <a:lnTo>
                    <a:pt x="1137449" y="2517458"/>
                  </a:lnTo>
                  <a:lnTo>
                    <a:pt x="1121889" y="2506980"/>
                  </a:lnTo>
                  <a:lnTo>
                    <a:pt x="1106647" y="2495868"/>
                  </a:lnTo>
                  <a:lnTo>
                    <a:pt x="1092040" y="2484120"/>
                  </a:lnTo>
                  <a:lnTo>
                    <a:pt x="1077750" y="2471420"/>
                  </a:lnTo>
                  <a:lnTo>
                    <a:pt x="1063460" y="2458403"/>
                  </a:lnTo>
                  <a:lnTo>
                    <a:pt x="1049806" y="2444750"/>
                  </a:lnTo>
                  <a:lnTo>
                    <a:pt x="1036469" y="2430780"/>
                  </a:lnTo>
                  <a:lnTo>
                    <a:pt x="1023767" y="2415858"/>
                  </a:lnTo>
                  <a:lnTo>
                    <a:pt x="1011065" y="2400935"/>
                  </a:lnTo>
                  <a:lnTo>
                    <a:pt x="998999" y="2385378"/>
                  </a:lnTo>
                  <a:lnTo>
                    <a:pt x="986932" y="2369503"/>
                  </a:lnTo>
                  <a:lnTo>
                    <a:pt x="975500" y="2352993"/>
                  </a:lnTo>
                  <a:lnTo>
                    <a:pt x="964386" y="2336483"/>
                  </a:lnTo>
                  <a:lnTo>
                    <a:pt x="953272" y="2319655"/>
                  </a:lnTo>
                  <a:lnTo>
                    <a:pt x="942793" y="2302510"/>
                  </a:lnTo>
                  <a:lnTo>
                    <a:pt x="932632" y="2284730"/>
                  </a:lnTo>
                  <a:lnTo>
                    <a:pt x="922470" y="2266633"/>
                  </a:lnTo>
                  <a:lnTo>
                    <a:pt x="913261" y="2249170"/>
                  </a:lnTo>
                  <a:lnTo>
                    <a:pt x="904052" y="2230755"/>
                  </a:lnTo>
                  <a:lnTo>
                    <a:pt x="894844" y="2212975"/>
                  </a:lnTo>
                  <a:lnTo>
                    <a:pt x="886270" y="2194560"/>
                  </a:lnTo>
                  <a:lnTo>
                    <a:pt x="878014" y="2176145"/>
                  </a:lnTo>
                  <a:lnTo>
                    <a:pt x="870075" y="2157413"/>
                  </a:lnTo>
                  <a:lnTo>
                    <a:pt x="862136" y="2138998"/>
                  </a:lnTo>
                  <a:lnTo>
                    <a:pt x="854515" y="2120900"/>
                  </a:lnTo>
                  <a:lnTo>
                    <a:pt x="847529" y="2102485"/>
                  </a:lnTo>
                  <a:lnTo>
                    <a:pt x="840543" y="2084388"/>
                  </a:lnTo>
                  <a:lnTo>
                    <a:pt x="827524" y="2048193"/>
                  </a:lnTo>
                  <a:lnTo>
                    <a:pt x="816092" y="2012950"/>
                  </a:lnTo>
                  <a:lnTo>
                    <a:pt x="805296" y="1978660"/>
                  </a:lnTo>
                  <a:lnTo>
                    <a:pt x="795769" y="1945640"/>
                  </a:lnTo>
                  <a:lnTo>
                    <a:pt x="786561" y="1914525"/>
                  </a:lnTo>
                  <a:lnTo>
                    <a:pt x="779257" y="1884680"/>
                  </a:lnTo>
                  <a:lnTo>
                    <a:pt x="772271" y="1856423"/>
                  </a:lnTo>
                  <a:lnTo>
                    <a:pt x="766238" y="1831023"/>
                  </a:lnTo>
                  <a:lnTo>
                    <a:pt x="761157" y="1807845"/>
                  </a:lnTo>
                  <a:lnTo>
                    <a:pt x="757029" y="1787843"/>
                  </a:lnTo>
                  <a:lnTo>
                    <a:pt x="753536" y="1770698"/>
                  </a:lnTo>
                  <a:lnTo>
                    <a:pt x="749408" y="1746250"/>
                  </a:lnTo>
                  <a:lnTo>
                    <a:pt x="739246" y="1742758"/>
                  </a:lnTo>
                  <a:lnTo>
                    <a:pt x="728767" y="1738948"/>
                  </a:lnTo>
                  <a:lnTo>
                    <a:pt x="718288" y="1734503"/>
                  </a:lnTo>
                  <a:lnTo>
                    <a:pt x="707492" y="1729423"/>
                  </a:lnTo>
                  <a:lnTo>
                    <a:pt x="697013" y="1724025"/>
                  </a:lnTo>
                  <a:lnTo>
                    <a:pt x="686216" y="1718628"/>
                  </a:lnTo>
                  <a:lnTo>
                    <a:pt x="675102" y="1712595"/>
                  </a:lnTo>
                  <a:lnTo>
                    <a:pt x="664306" y="1706245"/>
                  </a:lnTo>
                  <a:lnTo>
                    <a:pt x="653509" y="1699260"/>
                  </a:lnTo>
                  <a:lnTo>
                    <a:pt x="642395" y="1692275"/>
                  </a:lnTo>
                  <a:lnTo>
                    <a:pt x="620802" y="1677352"/>
                  </a:lnTo>
                  <a:lnTo>
                    <a:pt x="599209" y="1661477"/>
                  </a:lnTo>
                  <a:lnTo>
                    <a:pt x="577933" y="1645285"/>
                  </a:lnTo>
                  <a:lnTo>
                    <a:pt x="557293" y="1628775"/>
                  </a:lnTo>
                  <a:lnTo>
                    <a:pt x="536970" y="1612265"/>
                  </a:lnTo>
                  <a:lnTo>
                    <a:pt x="517917" y="1595755"/>
                  </a:lnTo>
                  <a:lnTo>
                    <a:pt x="500134" y="1579562"/>
                  </a:lnTo>
                  <a:lnTo>
                    <a:pt x="482987" y="1564005"/>
                  </a:lnTo>
                  <a:lnTo>
                    <a:pt x="467745" y="1549717"/>
                  </a:lnTo>
                  <a:lnTo>
                    <a:pt x="441071" y="1524317"/>
                  </a:lnTo>
                  <a:lnTo>
                    <a:pt x="419795" y="1502727"/>
                  </a:lnTo>
                  <a:lnTo>
                    <a:pt x="398520" y="1480820"/>
                  </a:lnTo>
                  <a:lnTo>
                    <a:pt x="377562" y="1458277"/>
                  </a:lnTo>
                  <a:lnTo>
                    <a:pt x="356604" y="1435417"/>
                  </a:lnTo>
                  <a:lnTo>
                    <a:pt x="335963" y="1411922"/>
                  </a:lnTo>
                  <a:lnTo>
                    <a:pt x="315323" y="1388427"/>
                  </a:lnTo>
                  <a:lnTo>
                    <a:pt x="295000" y="1363980"/>
                  </a:lnTo>
                  <a:lnTo>
                    <a:pt x="275312" y="1339532"/>
                  </a:lnTo>
                  <a:lnTo>
                    <a:pt x="255624" y="1314132"/>
                  </a:lnTo>
                  <a:lnTo>
                    <a:pt x="236572" y="1289050"/>
                  </a:lnTo>
                  <a:lnTo>
                    <a:pt x="217836" y="1263650"/>
                  </a:lnTo>
                  <a:lnTo>
                    <a:pt x="199419" y="1237932"/>
                  </a:lnTo>
                  <a:lnTo>
                    <a:pt x="181636" y="1212215"/>
                  </a:lnTo>
                  <a:lnTo>
                    <a:pt x="164489" y="1185862"/>
                  </a:lnTo>
                  <a:lnTo>
                    <a:pt x="147976" y="1159827"/>
                  </a:lnTo>
                  <a:lnTo>
                    <a:pt x="131781" y="1133792"/>
                  </a:lnTo>
                  <a:lnTo>
                    <a:pt x="116539" y="1107440"/>
                  </a:lnTo>
                  <a:lnTo>
                    <a:pt x="102250" y="1081087"/>
                  </a:lnTo>
                  <a:lnTo>
                    <a:pt x="88595" y="1055052"/>
                  </a:lnTo>
                  <a:lnTo>
                    <a:pt x="75576" y="1029017"/>
                  </a:lnTo>
                  <a:lnTo>
                    <a:pt x="63509" y="1003300"/>
                  </a:lnTo>
                  <a:lnTo>
                    <a:pt x="52713" y="977265"/>
                  </a:lnTo>
                  <a:lnTo>
                    <a:pt x="42234" y="951547"/>
                  </a:lnTo>
                  <a:lnTo>
                    <a:pt x="37470" y="938847"/>
                  </a:lnTo>
                  <a:lnTo>
                    <a:pt x="33342" y="926147"/>
                  </a:lnTo>
                  <a:lnTo>
                    <a:pt x="28897" y="913765"/>
                  </a:lnTo>
                  <a:lnTo>
                    <a:pt x="25086" y="901065"/>
                  </a:lnTo>
                  <a:lnTo>
                    <a:pt x="21276" y="888365"/>
                  </a:lnTo>
                  <a:lnTo>
                    <a:pt x="18100" y="876300"/>
                  </a:lnTo>
                  <a:lnTo>
                    <a:pt x="14925" y="863917"/>
                  </a:lnTo>
                  <a:lnTo>
                    <a:pt x="12067" y="851852"/>
                  </a:lnTo>
                  <a:lnTo>
                    <a:pt x="9526" y="839470"/>
                  </a:lnTo>
                  <a:lnTo>
                    <a:pt x="7304" y="827722"/>
                  </a:lnTo>
                  <a:lnTo>
                    <a:pt x="5081" y="815975"/>
                  </a:lnTo>
                  <a:lnTo>
                    <a:pt x="3811" y="803910"/>
                  </a:lnTo>
                  <a:lnTo>
                    <a:pt x="2223" y="792480"/>
                  </a:lnTo>
                  <a:lnTo>
                    <a:pt x="1270" y="781050"/>
                  </a:lnTo>
                  <a:lnTo>
                    <a:pt x="635" y="769620"/>
                  </a:lnTo>
                  <a:lnTo>
                    <a:pt x="0" y="758190"/>
                  </a:lnTo>
                  <a:lnTo>
                    <a:pt x="0" y="746760"/>
                  </a:lnTo>
                  <a:lnTo>
                    <a:pt x="635" y="735965"/>
                  </a:lnTo>
                  <a:lnTo>
                    <a:pt x="1588" y="718185"/>
                  </a:lnTo>
                  <a:lnTo>
                    <a:pt x="3175" y="700405"/>
                  </a:lnTo>
                  <a:lnTo>
                    <a:pt x="5081" y="683260"/>
                  </a:lnTo>
                  <a:lnTo>
                    <a:pt x="7621" y="666115"/>
                  </a:lnTo>
                  <a:lnTo>
                    <a:pt x="10479" y="649605"/>
                  </a:lnTo>
                  <a:lnTo>
                    <a:pt x="13972" y="633412"/>
                  </a:lnTo>
                  <a:lnTo>
                    <a:pt x="17465" y="617855"/>
                  </a:lnTo>
                  <a:lnTo>
                    <a:pt x="21276" y="602297"/>
                  </a:lnTo>
                  <a:lnTo>
                    <a:pt x="25721" y="586740"/>
                  </a:lnTo>
                  <a:lnTo>
                    <a:pt x="30802" y="572135"/>
                  </a:lnTo>
                  <a:lnTo>
                    <a:pt x="35883" y="557530"/>
                  </a:lnTo>
                  <a:lnTo>
                    <a:pt x="41281" y="543560"/>
                  </a:lnTo>
                  <a:lnTo>
                    <a:pt x="46997" y="529907"/>
                  </a:lnTo>
                  <a:lnTo>
                    <a:pt x="52713" y="516572"/>
                  </a:lnTo>
                  <a:lnTo>
                    <a:pt x="59063" y="503237"/>
                  </a:lnTo>
                  <a:lnTo>
                    <a:pt x="65732" y="490855"/>
                  </a:lnTo>
                  <a:lnTo>
                    <a:pt x="72400" y="478155"/>
                  </a:lnTo>
                  <a:lnTo>
                    <a:pt x="79386" y="466407"/>
                  </a:lnTo>
                  <a:lnTo>
                    <a:pt x="86372" y="454342"/>
                  </a:lnTo>
                  <a:lnTo>
                    <a:pt x="93994" y="442912"/>
                  </a:lnTo>
                  <a:lnTo>
                    <a:pt x="101615" y="431800"/>
                  </a:lnTo>
                  <a:lnTo>
                    <a:pt x="109553" y="421005"/>
                  </a:lnTo>
                  <a:lnTo>
                    <a:pt x="117174" y="410527"/>
                  </a:lnTo>
                  <a:lnTo>
                    <a:pt x="125431" y="400685"/>
                  </a:lnTo>
                  <a:lnTo>
                    <a:pt x="133369" y="390842"/>
                  </a:lnTo>
                  <a:lnTo>
                    <a:pt x="141625" y="381000"/>
                  </a:lnTo>
                  <a:lnTo>
                    <a:pt x="149882" y="371792"/>
                  </a:lnTo>
                  <a:lnTo>
                    <a:pt x="158455" y="362902"/>
                  </a:lnTo>
                  <a:lnTo>
                    <a:pt x="166711" y="354012"/>
                  </a:lnTo>
                  <a:lnTo>
                    <a:pt x="175285" y="345757"/>
                  </a:lnTo>
                  <a:lnTo>
                    <a:pt x="183541" y="337502"/>
                  </a:lnTo>
                  <a:lnTo>
                    <a:pt x="192115" y="330200"/>
                  </a:lnTo>
                  <a:lnTo>
                    <a:pt x="208945" y="314959"/>
                  </a:lnTo>
                  <a:lnTo>
                    <a:pt x="226093" y="301625"/>
                  </a:lnTo>
                  <a:lnTo>
                    <a:pt x="242605" y="288925"/>
                  </a:lnTo>
                  <a:lnTo>
                    <a:pt x="258800" y="277495"/>
                  </a:lnTo>
                  <a:lnTo>
                    <a:pt x="272357" y="268175"/>
                  </a:lnTo>
                  <a:lnTo>
                    <a:pt x="271149" y="257634"/>
                  </a:lnTo>
                  <a:lnTo>
                    <a:pt x="270193" y="246530"/>
                  </a:lnTo>
                  <a:lnTo>
                    <a:pt x="269875" y="234791"/>
                  </a:lnTo>
                  <a:lnTo>
                    <a:pt x="270193" y="223686"/>
                  </a:lnTo>
                  <a:lnTo>
                    <a:pt x="271149" y="212582"/>
                  </a:lnTo>
                  <a:lnTo>
                    <a:pt x="272422" y="201477"/>
                  </a:lnTo>
                  <a:lnTo>
                    <a:pt x="274651" y="190690"/>
                  </a:lnTo>
                  <a:lnTo>
                    <a:pt x="277199" y="179903"/>
                  </a:lnTo>
                  <a:lnTo>
                    <a:pt x="280064" y="169433"/>
                  </a:lnTo>
                  <a:lnTo>
                    <a:pt x="283567" y="158963"/>
                  </a:lnTo>
                  <a:lnTo>
                    <a:pt x="287388" y="149127"/>
                  </a:lnTo>
                  <a:lnTo>
                    <a:pt x="291846" y="139292"/>
                  </a:lnTo>
                  <a:lnTo>
                    <a:pt x="296622" y="130091"/>
                  </a:lnTo>
                  <a:lnTo>
                    <a:pt x="302035" y="120573"/>
                  </a:lnTo>
                  <a:lnTo>
                    <a:pt x="307766" y="111689"/>
                  </a:lnTo>
                  <a:lnTo>
                    <a:pt x="313816" y="103123"/>
                  </a:lnTo>
                  <a:lnTo>
                    <a:pt x="320821" y="94874"/>
                  </a:lnTo>
                  <a:lnTo>
                    <a:pt x="327508" y="86942"/>
                  </a:lnTo>
                  <a:lnTo>
                    <a:pt x="334831" y="79010"/>
                  </a:lnTo>
                  <a:lnTo>
                    <a:pt x="342792" y="71713"/>
                  </a:lnTo>
                  <a:lnTo>
                    <a:pt x="350752" y="65050"/>
                  </a:lnTo>
                  <a:lnTo>
                    <a:pt x="359031" y="58071"/>
                  </a:lnTo>
                  <a:lnTo>
                    <a:pt x="367628" y="52042"/>
                  </a:lnTo>
                  <a:lnTo>
                    <a:pt x="376543" y="46331"/>
                  </a:lnTo>
                  <a:lnTo>
                    <a:pt x="386096" y="41255"/>
                  </a:lnTo>
                  <a:lnTo>
                    <a:pt x="395330" y="36179"/>
                  </a:lnTo>
                  <a:lnTo>
                    <a:pt x="405201" y="31737"/>
                  </a:lnTo>
                  <a:lnTo>
                    <a:pt x="415072" y="27930"/>
                  </a:lnTo>
                  <a:lnTo>
                    <a:pt x="425579" y="24440"/>
                  </a:lnTo>
                  <a:lnTo>
                    <a:pt x="436087" y="21584"/>
                  </a:lnTo>
                  <a:lnTo>
                    <a:pt x="446913" y="19046"/>
                  </a:lnTo>
                  <a:lnTo>
                    <a:pt x="457739" y="16825"/>
                  </a:lnTo>
                  <a:lnTo>
                    <a:pt x="468883" y="15556"/>
                  </a:lnTo>
                  <a:lnTo>
                    <a:pt x="480028" y="14604"/>
                  </a:lnTo>
                  <a:lnTo>
                    <a:pt x="491172" y="14287"/>
                  </a:lnTo>
                  <a:lnTo>
                    <a:pt x="502635" y="14604"/>
                  </a:lnTo>
                  <a:lnTo>
                    <a:pt x="514098" y="15556"/>
                  </a:lnTo>
                  <a:lnTo>
                    <a:pt x="525243" y="16825"/>
                  </a:lnTo>
                  <a:lnTo>
                    <a:pt x="536069" y="19046"/>
                  </a:lnTo>
                  <a:lnTo>
                    <a:pt x="546895" y="21584"/>
                  </a:lnTo>
                  <a:lnTo>
                    <a:pt x="557402" y="24440"/>
                  </a:lnTo>
                  <a:lnTo>
                    <a:pt x="567273" y="27930"/>
                  </a:lnTo>
                  <a:lnTo>
                    <a:pt x="577462" y="31737"/>
                  </a:lnTo>
                  <a:lnTo>
                    <a:pt x="587333" y="36179"/>
                  </a:lnTo>
                  <a:lnTo>
                    <a:pt x="596886" y="41255"/>
                  </a:lnTo>
                  <a:lnTo>
                    <a:pt x="606438" y="46331"/>
                  </a:lnTo>
                  <a:lnTo>
                    <a:pt x="615354" y="52042"/>
                  </a:lnTo>
                  <a:lnTo>
                    <a:pt x="623951" y="58071"/>
                  </a:lnTo>
                  <a:lnTo>
                    <a:pt x="632229" y="65050"/>
                  </a:lnTo>
                  <a:lnTo>
                    <a:pt x="640190" y="71713"/>
                  </a:lnTo>
                  <a:lnTo>
                    <a:pt x="647832" y="79010"/>
                  </a:lnTo>
                  <a:lnTo>
                    <a:pt x="655474" y="86942"/>
                  </a:lnTo>
                  <a:lnTo>
                    <a:pt x="662160" y="94874"/>
                  </a:lnTo>
                  <a:lnTo>
                    <a:pt x="668529" y="103123"/>
                  </a:lnTo>
                  <a:lnTo>
                    <a:pt x="674897" y="111689"/>
                  </a:lnTo>
                  <a:lnTo>
                    <a:pt x="680628" y="120573"/>
                  </a:lnTo>
                  <a:lnTo>
                    <a:pt x="686041" y="130091"/>
                  </a:lnTo>
                  <a:lnTo>
                    <a:pt x="691136" y="139292"/>
                  </a:lnTo>
                  <a:lnTo>
                    <a:pt x="695275" y="149127"/>
                  </a:lnTo>
                  <a:lnTo>
                    <a:pt x="699415" y="158963"/>
                  </a:lnTo>
                  <a:lnTo>
                    <a:pt x="702917" y="169433"/>
                  </a:lnTo>
                  <a:lnTo>
                    <a:pt x="705783" y="179903"/>
                  </a:lnTo>
                  <a:lnTo>
                    <a:pt x="708330" y="190690"/>
                  </a:lnTo>
                  <a:lnTo>
                    <a:pt x="710241" y="201477"/>
                  </a:lnTo>
                  <a:lnTo>
                    <a:pt x="711514" y="212582"/>
                  </a:lnTo>
                  <a:lnTo>
                    <a:pt x="712151" y="223686"/>
                  </a:lnTo>
                  <a:lnTo>
                    <a:pt x="712788" y="234791"/>
                  </a:lnTo>
                  <a:lnTo>
                    <a:pt x="712151" y="246530"/>
                  </a:lnTo>
                  <a:lnTo>
                    <a:pt x="711514" y="257634"/>
                  </a:lnTo>
                  <a:lnTo>
                    <a:pt x="710241" y="268739"/>
                  </a:lnTo>
                  <a:lnTo>
                    <a:pt x="708330" y="279526"/>
                  </a:lnTo>
                  <a:lnTo>
                    <a:pt x="705783" y="290313"/>
                  </a:lnTo>
                  <a:lnTo>
                    <a:pt x="702917" y="300783"/>
                  </a:lnTo>
                  <a:lnTo>
                    <a:pt x="699415" y="310619"/>
                  </a:lnTo>
                  <a:lnTo>
                    <a:pt x="695275" y="320771"/>
                  </a:lnTo>
                  <a:lnTo>
                    <a:pt x="691136" y="330607"/>
                  </a:lnTo>
                  <a:lnTo>
                    <a:pt x="686041" y="340125"/>
                  </a:lnTo>
                  <a:lnTo>
                    <a:pt x="680628" y="349643"/>
                  </a:lnTo>
                  <a:lnTo>
                    <a:pt x="674897" y="358527"/>
                  </a:lnTo>
                  <a:lnTo>
                    <a:pt x="668529" y="367093"/>
                  </a:lnTo>
                  <a:lnTo>
                    <a:pt x="662160" y="375342"/>
                  </a:lnTo>
                  <a:lnTo>
                    <a:pt x="655474" y="383274"/>
                  </a:lnTo>
                  <a:lnTo>
                    <a:pt x="647832" y="390889"/>
                  </a:lnTo>
                  <a:lnTo>
                    <a:pt x="640190" y="398503"/>
                  </a:lnTo>
                  <a:lnTo>
                    <a:pt x="632229" y="405166"/>
                  </a:lnTo>
                  <a:lnTo>
                    <a:pt x="623951" y="411511"/>
                  </a:lnTo>
                  <a:lnTo>
                    <a:pt x="615354" y="417857"/>
                  </a:lnTo>
                  <a:lnTo>
                    <a:pt x="606438" y="423568"/>
                  </a:lnTo>
                  <a:lnTo>
                    <a:pt x="596886" y="428961"/>
                  </a:lnTo>
                  <a:lnTo>
                    <a:pt x="587333" y="434038"/>
                  </a:lnTo>
                  <a:lnTo>
                    <a:pt x="577462" y="438162"/>
                  </a:lnTo>
                  <a:lnTo>
                    <a:pt x="567273" y="442287"/>
                  </a:lnTo>
                  <a:lnTo>
                    <a:pt x="557402" y="445777"/>
                  </a:lnTo>
                  <a:lnTo>
                    <a:pt x="546895" y="448632"/>
                  </a:lnTo>
                  <a:lnTo>
                    <a:pt x="536069" y="451170"/>
                  </a:lnTo>
                  <a:lnTo>
                    <a:pt x="525243" y="453074"/>
                  </a:lnTo>
                  <a:lnTo>
                    <a:pt x="514098" y="454343"/>
                  </a:lnTo>
                  <a:lnTo>
                    <a:pt x="502635" y="455295"/>
                  </a:lnTo>
                  <a:lnTo>
                    <a:pt x="491172" y="455612"/>
                  </a:lnTo>
                  <a:lnTo>
                    <a:pt x="480028" y="455295"/>
                  </a:lnTo>
                  <a:lnTo>
                    <a:pt x="468883" y="454343"/>
                  </a:lnTo>
                  <a:lnTo>
                    <a:pt x="457739" y="453074"/>
                  </a:lnTo>
                  <a:lnTo>
                    <a:pt x="446913" y="451170"/>
                  </a:lnTo>
                  <a:lnTo>
                    <a:pt x="436087" y="448632"/>
                  </a:lnTo>
                  <a:lnTo>
                    <a:pt x="425579" y="445777"/>
                  </a:lnTo>
                  <a:lnTo>
                    <a:pt x="415072" y="442287"/>
                  </a:lnTo>
                  <a:lnTo>
                    <a:pt x="405201" y="438162"/>
                  </a:lnTo>
                  <a:lnTo>
                    <a:pt x="395330" y="434038"/>
                  </a:lnTo>
                  <a:lnTo>
                    <a:pt x="386096" y="428961"/>
                  </a:lnTo>
                  <a:lnTo>
                    <a:pt x="376543" y="423568"/>
                  </a:lnTo>
                  <a:lnTo>
                    <a:pt x="367628" y="417857"/>
                  </a:lnTo>
                  <a:lnTo>
                    <a:pt x="359031" y="411511"/>
                  </a:lnTo>
                  <a:lnTo>
                    <a:pt x="350752" y="405166"/>
                  </a:lnTo>
                  <a:lnTo>
                    <a:pt x="342792" y="398503"/>
                  </a:lnTo>
                  <a:lnTo>
                    <a:pt x="334831" y="390889"/>
                  </a:lnTo>
                  <a:lnTo>
                    <a:pt x="327508" y="383274"/>
                  </a:lnTo>
                  <a:lnTo>
                    <a:pt x="320821" y="375342"/>
                  </a:lnTo>
                  <a:lnTo>
                    <a:pt x="313816" y="367093"/>
                  </a:lnTo>
                  <a:lnTo>
                    <a:pt x="307766" y="358527"/>
                  </a:lnTo>
                  <a:lnTo>
                    <a:pt x="302035" y="349643"/>
                  </a:lnTo>
                  <a:lnTo>
                    <a:pt x="298339" y="343145"/>
                  </a:lnTo>
                  <a:lnTo>
                    <a:pt x="296905" y="344170"/>
                  </a:lnTo>
                  <a:lnTo>
                    <a:pt x="283251" y="353695"/>
                  </a:lnTo>
                  <a:lnTo>
                    <a:pt x="268644" y="364807"/>
                  </a:lnTo>
                  <a:lnTo>
                    <a:pt x="254672" y="376555"/>
                  </a:lnTo>
                  <a:lnTo>
                    <a:pt x="240382" y="389255"/>
                  </a:lnTo>
                  <a:lnTo>
                    <a:pt x="225775" y="402907"/>
                  </a:lnTo>
                  <a:lnTo>
                    <a:pt x="211485" y="417830"/>
                  </a:lnTo>
                  <a:lnTo>
                    <a:pt x="204499" y="425450"/>
                  </a:lnTo>
                  <a:lnTo>
                    <a:pt x="197196" y="433705"/>
                  </a:lnTo>
                  <a:lnTo>
                    <a:pt x="190527" y="441642"/>
                  </a:lnTo>
                  <a:lnTo>
                    <a:pt x="183541" y="450215"/>
                  </a:lnTo>
                  <a:lnTo>
                    <a:pt x="176873" y="458787"/>
                  </a:lnTo>
                  <a:lnTo>
                    <a:pt x="169887" y="467995"/>
                  </a:lnTo>
                  <a:lnTo>
                    <a:pt x="163536" y="477202"/>
                  </a:lnTo>
                  <a:lnTo>
                    <a:pt x="156868" y="486727"/>
                  </a:lnTo>
                  <a:lnTo>
                    <a:pt x="150834" y="496570"/>
                  </a:lnTo>
                  <a:lnTo>
                    <a:pt x="144801" y="507047"/>
                  </a:lnTo>
                  <a:lnTo>
                    <a:pt x="139085" y="517525"/>
                  </a:lnTo>
                  <a:lnTo>
                    <a:pt x="133369" y="527685"/>
                  </a:lnTo>
                  <a:lnTo>
                    <a:pt x="127971" y="539115"/>
                  </a:lnTo>
                  <a:lnTo>
                    <a:pt x="122573" y="550227"/>
                  </a:lnTo>
                  <a:lnTo>
                    <a:pt x="117492" y="561657"/>
                  </a:lnTo>
                  <a:lnTo>
                    <a:pt x="112729" y="573405"/>
                  </a:lnTo>
                  <a:lnTo>
                    <a:pt x="107966" y="585787"/>
                  </a:lnTo>
                  <a:lnTo>
                    <a:pt x="103837" y="597852"/>
                  </a:lnTo>
                  <a:lnTo>
                    <a:pt x="99709" y="610870"/>
                  </a:lnTo>
                  <a:lnTo>
                    <a:pt x="96216" y="623887"/>
                  </a:lnTo>
                  <a:lnTo>
                    <a:pt x="92723" y="637222"/>
                  </a:lnTo>
                  <a:lnTo>
                    <a:pt x="89230" y="650875"/>
                  </a:lnTo>
                  <a:lnTo>
                    <a:pt x="86690" y="664845"/>
                  </a:lnTo>
                  <a:lnTo>
                    <a:pt x="84467" y="679132"/>
                  </a:lnTo>
                  <a:lnTo>
                    <a:pt x="82244" y="693737"/>
                  </a:lnTo>
                  <a:lnTo>
                    <a:pt x="80657" y="708660"/>
                  </a:lnTo>
                  <a:lnTo>
                    <a:pt x="79386" y="723900"/>
                  </a:lnTo>
                  <a:lnTo>
                    <a:pt x="78434" y="739140"/>
                  </a:lnTo>
                  <a:lnTo>
                    <a:pt x="78116" y="751840"/>
                  </a:lnTo>
                  <a:lnTo>
                    <a:pt x="78434" y="764857"/>
                  </a:lnTo>
                  <a:lnTo>
                    <a:pt x="79386" y="777875"/>
                  </a:lnTo>
                  <a:lnTo>
                    <a:pt x="80339" y="790892"/>
                  </a:lnTo>
                  <a:lnTo>
                    <a:pt x="82244" y="804227"/>
                  </a:lnTo>
                  <a:lnTo>
                    <a:pt x="84467" y="817880"/>
                  </a:lnTo>
                  <a:lnTo>
                    <a:pt x="87325" y="832167"/>
                  </a:lnTo>
                  <a:lnTo>
                    <a:pt x="90501" y="846137"/>
                  </a:lnTo>
                  <a:lnTo>
                    <a:pt x="93994" y="860425"/>
                  </a:lnTo>
                  <a:lnTo>
                    <a:pt x="98122" y="874712"/>
                  </a:lnTo>
                  <a:lnTo>
                    <a:pt x="102567" y="889317"/>
                  </a:lnTo>
                  <a:lnTo>
                    <a:pt x="107648" y="903922"/>
                  </a:lnTo>
                  <a:lnTo>
                    <a:pt x="112729" y="918845"/>
                  </a:lnTo>
                  <a:lnTo>
                    <a:pt x="118445" y="933450"/>
                  </a:lnTo>
                  <a:lnTo>
                    <a:pt x="124478" y="948690"/>
                  </a:lnTo>
                  <a:lnTo>
                    <a:pt x="131146" y="963612"/>
                  </a:lnTo>
                  <a:lnTo>
                    <a:pt x="137815" y="979170"/>
                  </a:lnTo>
                  <a:lnTo>
                    <a:pt x="145118" y="994092"/>
                  </a:lnTo>
                  <a:lnTo>
                    <a:pt x="152739" y="1009650"/>
                  </a:lnTo>
                  <a:lnTo>
                    <a:pt x="160678" y="1025207"/>
                  </a:lnTo>
                  <a:lnTo>
                    <a:pt x="168934" y="1040447"/>
                  </a:lnTo>
                  <a:lnTo>
                    <a:pt x="177190" y="1056005"/>
                  </a:lnTo>
                  <a:lnTo>
                    <a:pt x="186082" y="1071562"/>
                  </a:lnTo>
                  <a:lnTo>
                    <a:pt x="194973" y="1087120"/>
                  </a:lnTo>
                  <a:lnTo>
                    <a:pt x="204499" y="1102677"/>
                  </a:lnTo>
                  <a:lnTo>
                    <a:pt x="213708" y="1118235"/>
                  </a:lnTo>
                  <a:lnTo>
                    <a:pt x="233396" y="1149032"/>
                  </a:lnTo>
                  <a:lnTo>
                    <a:pt x="254354" y="1180147"/>
                  </a:lnTo>
                  <a:lnTo>
                    <a:pt x="275947" y="1210945"/>
                  </a:lnTo>
                  <a:lnTo>
                    <a:pt x="279123" y="1209992"/>
                  </a:lnTo>
                  <a:lnTo>
                    <a:pt x="282616" y="1209357"/>
                  </a:lnTo>
                  <a:lnTo>
                    <a:pt x="286109" y="1208405"/>
                  </a:lnTo>
                  <a:lnTo>
                    <a:pt x="289602" y="1208405"/>
                  </a:lnTo>
                  <a:lnTo>
                    <a:pt x="1358778" y="1208405"/>
                  </a:lnTo>
                  <a:lnTo>
                    <a:pt x="1379418" y="1181100"/>
                  </a:lnTo>
                  <a:lnTo>
                    <a:pt x="1399106" y="1153477"/>
                  </a:lnTo>
                  <a:lnTo>
                    <a:pt x="1418159" y="1125855"/>
                  </a:lnTo>
                  <a:lnTo>
                    <a:pt x="1436259" y="1098232"/>
                  </a:lnTo>
                  <a:lnTo>
                    <a:pt x="1444833" y="1084580"/>
                  </a:lnTo>
                  <a:lnTo>
                    <a:pt x="1453089" y="1070292"/>
                  </a:lnTo>
                  <a:lnTo>
                    <a:pt x="1461345" y="1056640"/>
                  </a:lnTo>
                  <a:lnTo>
                    <a:pt x="1469284" y="1042670"/>
                  </a:lnTo>
                  <a:lnTo>
                    <a:pt x="1476905" y="1029017"/>
                  </a:lnTo>
                  <a:lnTo>
                    <a:pt x="1483891" y="1015365"/>
                  </a:lnTo>
                  <a:lnTo>
                    <a:pt x="1490877" y="1001395"/>
                  </a:lnTo>
                  <a:lnTo>
                    <a:pt x="1497228" y="987742"/>
                  </a:lnTo>
                  <a:lnTo>
                    <a:pt x="1503261" y="974407"/>
                  </a:lnTo>
                  <a:lnTo>
                    <a:pt x="1509612" y="960755"/>
                  </a:lnTo>
                  <a:lnTo>
                    <a:pt x="1515010" y="947102"/>
                  </a:lnTo>
                  <a:lnTo>
                    <a:pt x="1520091" y="933767"/>
                  </a:lnTo>
                  <a:lnTo>
                    <a:pt x="1524537" y="920432"/>
                  </a:lnTo>
                  <a:lnTo>
                    <a:pt x="1528982" y="907097"/>
                  </a:lnTo>
                  <a:lnTo>
                    <a:pt x="1533110" y="893762"/>
                  </a:lnTo>
                  <a:lnTo>
                    <a:pt x="1536604" y="881062"/>
                  </a:lnTo>
                  <a:lnTo>
                    <a:pt x="1539779" y="868045"/>
                  </a:lnTo>
                  <a:lnTo>
                    <a:pt x="1542637" y="855027"/>
                  </a:lnTo>
                  <a:lnTo>
                    <a:pt x="1544860" y="842327"/>
                  </a:lnTo>
                  <a:lnTo>
                    <a:pt x="1546447" y="829945"/>
                  </a:lnTo>
                  <a:lnTo>
                    <a:pt x="1548035" y="817245"/>
                  </a:lnTo>
                  <a:lnTo>
                    <a:pt x="1548670" y="805180"/>
                  </a:lnTo>
                  <a:lnTo>
                    <a:pt x="1549305" y="792797"/>
                  </a:lnTo>
                  <a:lnTo>
                    <a:pt x="1548988" y="781050"/>
                  </a:lnTo>
                  <a:lnTo>
                    <a:pt x="1548670" y="765175"/>
                  </a:lnTo>
                  <a:lnTo>
                    <a:pt x="1547718" y="749935"/>
                  </a:lnTo>
                  <a:lnTo>
                    <a:pt x="1546130" y="735012"/>
                  </a:lnTo>
                  <a:lnTo>
                    <a:pt x="1544542" y="719772"/>
                  </a:lnTo>
                  <a:lnTo>
                    <a:pt x="1542319" y="705485"/>
                  </a:lnTo>
                  <a:lnTo>
                    <a:pt x="1539779" y="691197"/>
                  </a:lnTo>
                  <a:lnTo>
                    <a:pt x="1537238" y="676592"/>
                  </a:lnTo>
                  <a:lnTo>
                    <a:pt x="1534063" y="662940"/>
                  </a:lnTo>
                  <a:lnTo>
                    <a:pt x="1530252" y="649287"/>
                  </a:lnTo>
                  <a:lnTo>
                    <a:pt x="1526760" y="635952"/>
                  </a:lnTo>
                  <a:lnTo>
                    <a:pt x="1522949" y="623252"/>
                  </a:lnTo>
                  <a:lnTo>
                    <a:pt x="1518503" y="610235"/>
                  </a:lnTo>
                  <a:lnTo>
                    <a:pt x="1513740" y="597535"/>
                  </a:lnTo>
                  <a:lnTo>
                    <a:pt x="1508660" y="585470"/>
                  </a:lnTo>
                  <a:lnTo>
                    <a:pt x="1503896" y="573087"/>
                  </a:lnTo>
                  <a:lnTo>
                    <a:pt x="1498498" y="561340"/>
                  </a:lnTo>
                  <a:lnTo>
                    <a:pt x="1492465" y="549910"/>
                  </a:lnTo>
                  <a:lnTo>
                    <a:pt x="1486749" y="538162"/>
                  </a:lnTo>
                  <a:lnTo>
                    <a:pt x="1480715" y="527050"/>
                  </a:lnTo>
                  <a:lnTo>
                    <a:pt x="1474682" y="516255"/>
                  </a:lnTo>
                  <a:lnTo>
                    <a:pt x="1468014" y="505460"/>
                  </a:lnTo>
                  <a:lnTo>
                    <a:pt x="1461663" y="494982"/>
                  </a:lnTo>
                  <a:lnTo>
                    <a:pt x="1454994" y="485140"/>
                  </a:lnTo>
                  <a:lnTo>
                    <a:pt x="1447691" y="475297"/>
                  </a:lnTo>
                  <a:lnTo>
                    <a:pt x="1440705" y="465772"/>
                  </a:lnTo>
                  <a:lnTo>
                    <a:pt x="1433401" y="455930"/>
                  </a:lnTo>
                  <a:lnTo>
                    <a:pt x="1426098" y="447040"/>
                  </a:lnTo>
                  <a:lnTo>
                    <a:pt x="1418476" y="437832"/>
                  </a:lnTo>
                  <a:lnTo>
                    <a:pt x="1410855" y="428942"/>
                  </a:lnTo>
                  <a:lnTo>
                    <a:pt x="1402917" y="420370"/>
                  </a:lnTo>
                  <a:lnTo>
                    <a:pt x="1395296" y="412115"/>
                  </a:lnTo>
                  <a:lnTo>
                    <a:pt x="1387357" y="404177"/>
                  </a:lnTo>
                  <a:lnTo>
                    <a:pt x="1371480" y="388302"/>
                  </a:lnTo>
                  <a:lnTo>
                    <a:pt x="1355285" y="374015"/>
                  </a:lnTo>
                  <a:lnTo>
                    <a:pt x="1338772" y="360045"/>
                  </a:lnTo>
                  <a:lnTo>
                    <a:pt x="1322260" y="347027"/>
                  </a:lnTo>
                  <a:lnTo>
                    <a:pt x="1306065" y="334962"/>
                  </a:lnTo>
                  <a:lnTo>
                    <a:pt x="1289870" y="323850"/>
                  </a:lnTo>
                  <a:lnTo>
                    <a:pt x="1273676" y="313372"/>
                  </a:lnTo>
                  <a:lnTo>
                    <a:pt x="1262693" y="306783"/>
                  </a:lnTo>
                  <a:lnTo>
                    <a:pt x="1262392" y="307587"/>
                  </a:lnTo>
                  <a:lnTo>
                    <a:pt x="1257633" y="317458"/>
                  </a:lnTo>
                  <a:lnTo>
                    <a:pt x="1252874" y="327011"/>
                  </a:lnTo>
                  <a:lnTo>
                    <a:pt x="1247481" y="336563"/>
                  </a:lnTo>
                  <a:lnTo>
                    <a:pt x="1241770" y="345160"/>
                  </a:lnTo>
                  <a:lnTo>
                    <a:pt x="1235742" y="353757"/>
                  </a:lnTo>
                  <a:lnTo>
                    <a:pt x="1229079" y="362354"/>
                  </a:lnTo>
                  <a:lnTo>
                    <a:pt x="1222416" y="370315"/>
                  </a:lnTo>
                  <a:lnTo>
                    <a:pt x="1214802" y="377957"/>
                  </a:lnTo>
                  <a:lnTo>
                    <a:pt x="1207187" y="385599"/>
                  </a:lnTo>
                  <a:lnTo>
                    <a:pt x="1199255" y="392285"/>
                  </a:lnTo>
                  <a:lnTo>
                    <a:pt x="1190689" y="398972"/>
                  </a:lnTo>
                  <a:lnTo>
                    <a:pt x="1182123" y="405022"/>
                  </a:lnTo>
                  <a:lnTo>
                    <a:pt x="1173239" y="410753"/>
                  </a:lnTo>
                  <a:lnTo>
                    <a:pt x="1164038" y="416166"/>
                  </a:lnTo>
                  <a:lnTo>
                    <a:pt x="1154520" y="421261"/>
                  </a:lnTo>
                  <a:lnTo>
                    <a:pt x="1144684" y="425719"/>
                  </a:lnTo>
                  <a:lnTo>
                    <a:pt x="1134849" y="429540"/>
                  </a:lnTo>
                  <a:lnTo>
                    <a:pt x="1124696" y="432724"/>
                  </a:lnTo>
                  <a:lnTo>
                    <a:pt x="1114226" y="435908"/>
                  </a:lnTo>
                  <a:lnTo>
                    <a:pt x="1103439" y="438455"/>
                  </a:lnTo>
                  <a:lnTo>
                    <a:pt x="1092652" y="440366"/>
                  </a:lnTo>
                  <a:lnTo>
                    <a:pt x="1081547" y="441639"/>
                  </a:lnTo>
                  <a:lnTo>
                    <a:pt x="1070443" y="442595"/>
                  </a:lnTo>
                  <a:lnTo>
                    <a:pt x="1059021" y="442913"/>
                  </a:lnTo>
                  <a:lnTo>
                    <a:pt x="1047917" y="442595"/>
                  </a:lnTo>
                  <a:lnTo>
                    <a:pt x="1036178" y="441639"/>
                  </a:lnTo>
                  <a:lnTo>
                    <a:pt x="1025390" y="440366"/>
                  </a:lnTo>
                  <a:lnTo>
                    <a:pt x="1014286" y="438455"/>
                  </a:lnTo>
                  <a:lnTo>
                    <a:pt x="1003816" y="435908"/>
                  </a:lnTo>
                  <a:lnTo>
                    <a:pt x="993663" y="432724"/>
                  </a:lnTo>
                  <a:lnTo>
                    <a:pt x="983193" y="429540"/>
                  </a:lnTo>
                  <a:lnTo>
                    <a:pt x="973040" y="425719"/>
                  </a:lnTo>
                  <a:lnTo>
                    <a:pt x="963205" y="421261"/>
                  </a:lnTo>
                  <a:lnTo>
                    <a:pt x="954004" y="416166"/>
                  </a:lnTo>
                  <a:lnTo>
                    <a:pt x="944486" y="410753"/>
                  </a:lnTo>
                  <a:lnTo>
                    <a:pt x="935602" y="405022"/>
                  </a:lnTo>
                  <a:lnTo>
                    <a:pt x="927036" y="398972"/>
                  </a:lnTo>
                  <a:lnTo>
                    <a:pt x="918787" y="392285"/>
                  </a:lnTo>
                  <a:lnTo>
                    <a:pt x="910538" y="385599"/>
                  </a:lnTo>
                  <a:lnTo>
                    <a:pt x="902923" y="377957"/>
                  </a:lnTo>
                  <a:lnTo>
                    <a:pt x="895626" y="370315"/>
                  </a:lnTo>
                  <a:lnTo>
                    <a:pt x="888646" y="362354"/>
                  </a:lnTo>
                  <a:lnTo>
                    <a:pt x="881984" y="353757"/>
                  </a:lnTo>
                  <a:lnTo>
                    <a:pt x="875955" y="345160"/>
                  </a:lnTo>
                  <a:lnTo>
                    <a:pt x="870244" y="336563"/>
                  </a:lnTo>
                  <a:lnTo>
                    <a:pt x="864851" y="327011"/>
                  </a:lnTo>
                  <a:lnTo>
                    <a:pt x="860092" y="317458"/>
                  </a:lnTo>
                  <a:lnTo>
                    <a:pt x="855650" y="307587"/>
                  </a:lnTo>
                  <a:lnTo>
                    <a:pt x="851843" y="297398"/>
                  </a:lnTo>
                  <a:lnTo>
                    <a:pt x="848353" y="287527"/>
                  </a:lnTo>
                  <a:lnTo>
                    <a:pt x="845497" y="277020"/>
                  </a:lnTo>
                  <a:lnTo>
                    <a:pt x="842959" y="266194"/>
                  </a:lnTo>
                  <a:lnTo>
                    <a:pt x="840738" y="255367"/>
                  </a:lnTo>
                  <a:lnTo>
                    <a:pt x="839469" y="244223"/>
                  </a:lnTo>
                  <a:lnTo>
                    <a:pt x="838517" y="233079"/>
                  </a:lnTo>
                  <a:lnTo>
                    <a:pt x="838200" y="221616"/>
                  </a:lnTo>
                  <a:lnTo>
                    <a:pt x="838517" y="210153"/>
                  </a:lnTo>
                  <a:lnTo>
                    <a:pt x="839469" y="198690"/>
                  </a:lnTo>
                  <a:lnTo>
                    <a:pt x="840738" y="187864"/>
                  </a:lnTo>
                  <a:lnTo>
                    <a:pt x="842959" y="176719"/>
                  </a:lnTo>
                  <a:lnTo>
                    <a:pt x="845497" y="166212"/>
                  </a:lnTo>
                  <a:lnTo>
                    <a:pt x="848353" y="155704"/>
                  </a:lnTo>
                  <a:lnTo>
                    <a:pt x="851843" y="145515"/>
                  </a:lnTo>
                  <a:lnTo>
                    <a:pt x="855650" y="135326"/>
                  </a:lnTo>
                  <a:lnTo>
                    <a:pt x="860092" y="125455"/>
                  </a:lnTo>
                  <a:lnTo>
                    <a:pt x="864851" y="116221"/>
                  </a:lnTo>
                  <a:lnTo>
                    <a:pt x="870244" y="106668"/>
                  </a:lnTo>
                  <a:lnTo>
                    <a:pt x="875955" y="97753"/>
                  </a:lnTo>
                  <a:lnTo>
                    <a:pt x="881984" y="89156"/>
                  </a:lnTo>
                  <a:lnTo>
                    <a:pt x="888646" y="80877"/>
                  </a:lnTo>
                  <a:lnTo>
                    <a:pt x="895626" y="72598"/>
                  </a:lnTo>
                  <a:lnTo>
                    <a:pt x="902923" y="64956"/>
                  </a:lnTo>
                  <a:lnTo>
                    <a:pt x="910538" y="57633"/>
                  </a:lnTo>
                  <a:lnTo>
                    <a:pt x="918787" y="50946"/>
                  </a:lnTo>
                  <a:lnTo>
                    <a:pt x="927036" y="43941"/>
                  </a:lnTo>
                  <a:lnTo>
                    <a:pt x="935602" y="37891"/>
                  </a:lnTo>
                  <a:lnTo>
                    <a:pt x="944486" y="32160"/>
                  </a:lnTo>
                  <a:lnTo>
                    <a:pt x="954004" y="26747"/>
                  </a:lnTo>
                  <a:lnTo>
                    <a:pt x="963205" y="21970"/>
                  </a:lnTo>
                  <a:lnTo>
                    <a:pt x="973040" y="17831"/>
                  </a:lnTo>
                  <a:lnTo>
                    <a:pt x="983193" y="13692"/>
                  </a:lnTo>
                  <a:lnTo>
                    <a:pt x="993663" y="10189"/>
                  </a:lnTo>
                  <a:lnTo>
                    <a:pt x="1003816" y="7323"/>
                  </a:lnTo>
                  <a:lnTo>
                    <a:pt x="1014286" y="4776"/>
                  </a:lnTo>
                  <a:lnTo>
                    <a:pt x="1025390" y="2547"/>
                  </a:lnTo>
                  <a:lnTo>
                    <a:pt x="1036178" y="1274"/>
                  </a:lnTo>
                  <a:lnTo>
                    <a:pt x="1047917" y="318"/>
                  </a:lnTo>
                  <a:lnTo>
                    <a:pt x="105902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9"/>
          <p:cNvGrpSpPr/>
          <p:nvPr/>
        </p:nvGrpSpPr>
        <p:grpSpPr>
          <a:xfrm>
            <a:off x="6887068" y="1919834"/>
            <a:ext cx="529357" cy="529359"/>
            <a:chOff x="3211798" y="2284092"/>
            <a:chExt cx="1164617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21" name="椭圆 20"/>
            <p:cNvSpPr/>
            <p:nvPr/>
          </p:nvSpPr>
          <p:spPr>
            <a:xfrm>
              <a:off x="3211798" y="2284092"/>
              <a:ext cx="1164617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KSO_Shape"/>
            <p:cNvSpPr>
              <a:spLocks/>
            </p:cNvSpPr>
            <p:nvPr/>
          </p:nvSpPr>
          <p:spPr bwMode="auto">
            <a:xfrm>
              <a:off x="3583891" y="2632626"/>
              <a:ext cx="395692" cy="499821"/>
            </a:xfrm>
            <a:custGeom>
              <a:avLst/>
              <a:gdLst>
                <a:gd name="T0" fmla="*/ 409258 w 1908175"/>
                <a:gd name="T1" fmla="*/ 1596961 h 2408238"/>
                <a:gd name="T2" fmla="*/ 401003 w 1908175"/>
                <a:gd name="T3" fmla="*/ 1624631 h 2408238"/>
                <a:gd name="T4" fmla="*/ 401003 w 1908175"/>
                <a:gd name="T5" fmla="*/ 1652937 h 2408238"/>
                <a:gd name="T6" fmla="*/ 409258 w 1908175"/>
                <a:gd name="T7" fmla="*/ 1679971 h 2408238"/>
                <a:gd name="T8" fmla="*/ 425133 w 1908175"/>
                <a:gd name="T9" fmla="*/ 1704142 h 2408238"/>
                <a:gd name="T10" fmla="*/ 554990 w 1908175"/>
                <a:gd name="T11" fmla="*/ 1802737 h 2408238"/>
                <a:gd name="T12" fmla="*/ 581660 w 1908175"/>
                <a:gd name="T13" fmla="*/ 1815459 h 2408238"/>
                <a:gd name="T14" fmla="*/ 609600 w 1908175"/>
                <a:gd name="T15" fmla="*/ 1819275 h 2408238"/>
                <a:gd name="T16" fmla="*/ 637540 w 1908175"/>
                <a:gd name="T17" fmla="*/ 1815459 h 2408238"/>
                <a:gd name="T18" fmla="*/ 663575 w 1908175"/>
                <a:gd name="T19" fmla="*/ 1803055 h 2408238"/>
                <a:gd name="T20" fmla="*/ 685483 w 1908175"/>
                <a:gd name="T21" fmla="*/ 1783336 h 2408238"/>
                <a:gd name="T22" fmla="*/ 915988 w 1908175"/>
                <a:gd name="T23" fmla="*/ 1192088 h 2408238"/>
                <a:gd name="T24" fmla="*/ 1603504 w 1908175"/>
                <a:gd name="T25" fmla="*/ 317 h 2408238"/>
                <a:gd name="T26" fmla="*/ 1642621 w 1908175"/>
                <a:gd name="T27" fmla="*/ 16177 h 2408238"/>
                <a:gd name="T28" fmla="*/ 1902769 w 1908175"/>
                <a:gd name="T29" fmla="*/ 238854 h 2408238"/>
                <a:gd name="T30" fmla="*/ 1907221 w 1908175"/>
                <a:gd name="T31" fmla="*/ 279456 h 2408238"/>
                <a:gd name="T32" fmla="*/ 1887503 w 1908175"/>
                <a:gd name="T33" fmla="*/ 316886 h 2408238"/>
                <a:gd name="T34" fmla="*/ 1850612 w 1908175"/>
                <a:gd name="T35" fmla="*/ 336552 h 2408238"/>
                <a:gd name="T36" fmla="*/ 1809586 w 1908175"/>
                <a:gd name="T37" fmla="*/ 332746 h 2408238"/>
                <a:gd name="T38" fmla="*/ 1514715 w 1908175"/>
                <a:gd name="T39" fmla="*/ 544883 h 2408238"/>
                <a:gd name="T40" fmla="*/ 1542348 w 1908175"/>
                <a:gd name="T41" fmla="*/ 572827 h 2408238"/>
                <a:gd name="T42" fmla="*/ 1559817 w 1908175"/>
                <a:gd name="T43" fmla="*/ 606169 h 2408238"/>
                <a:gd name="T44" fmla="*/ 1567122 w 1908175"/>
                <a:gd name="T45" fmla="*/ 642687 h 2408238"/>
                <a:gd name="T46" fmla="*/ 1563311 w 1908175"/>
                <a:gd name="T47" fmla="*/ 680157 h 2408238"/>
                <a:gd name="T48" fmla="*/ 1549018 w 1908175"/>
                <a:gd name="T49" fmla="*/ 715722 h 2408238"/>
                <a:gd name="T50" fmla="*/ 708286 w 1908175"/>
                <a:gd name="T51" fmla="*/ 1844913 h 2408238"/>
                <a:gd name="T52" fmla="*/ 677477 w 1908175"/>
                <a:gd name="T53" fmla="*/ 1867776 h 2408238"/>
                <a:gd name="T54" fmla="*/ 642222 w 1908175"/>
                <a:gd name="T55" fmla="*/ 1879843 h 2408238"/>
                <a:gd name="T56" fmla="*/ 605060 w 1908175"/>
                <a:gd name="T57" fmla="*/ 1882066 h 2408238"/>
                <a:gd name="T58" fmla="*/ 568217 w 1908175"/>
                <a:gd name="T59" fmla="*/ 1873174 h 2408238"/>
                <a:gd name="T60" fmla="*/ 481825 w 1908175"/>
                <a:gd name="T61" fmla="*/ 1814111 h 2408238"/>
                <a:gd name="T62" fmla="*/ 45102 w 1908175"/>
                <a:gd name="T63" fmla="*/ 2399982 h 2408238"/>
                <a:gd name="T64" fmla="*/ 32079 w 1908175"/>
                <a:gd name="T65" fmla="*/ 2407603 h 2408238"/>
                <a:gd name="T66" fmla="*/ 17469 w 1908175"/>
                <a:gd name="T67" fmla="*/ 2406650 h 2408238"/>
                <a:gd name="T68" fmla="*/ 4764 w 1908175"/>
                <a:gd name="T69" fmla="*/ 2397124 h 2408238"/>
                <a:gd name="T70" fmla="*/ 0 w 1908175"/>
                <a:gd name="T71" fmla="*/ 2379659 h 2408238"/>
                <a:gd name="T72" fmla="*/ 435770 w 1908175"/>
                <a:gd name="T73" fmla="*/ 1796328 h 2408238"/>
                <a:gd name="T74" fmla="*/ 388763 w 1908175"/>
                <a:gd name="T75" fmla="*/ 1744569 h 2408238"/>
                <a:gd name="T76" fmla="*/ 362719 w 1908175"/>
                <a:gd name="T77" fmla="*/ 1715989 h 2408238"/>
                <a:gd name="T78" fmla="*/ 346838 w 1908175"/>
                <a:gd name="T79" fmla="*/ 1681695 h 2408238"/>
                <a:gd name="T80" fmla="*/ 341438 w 1908175"/>
                <a:gd name="T81" fmla="*/ 1644542 h 2408238"/>
                <a:gd name="T82" fmla="*/ 346838 w 1908175"/>
                <a:gd name="T83" fmla="*/ 1607707 h 2408238"/>
                <a:gd name="T84" fmla="*/ 363036 w 1908175"/>
                <a:gd name="T85" fmla="*/ 1572459 h 2408238"/>
                <a:gd name="T86" fmla="*/ 1205039 w 1908175"/>
                <a:gd name="T87" fmla="*/ 444538 h 2408238"/>
                <a:gd name="T88" fmla="*/ 1236800 w 1908175"/>
                <a:gd name="T89" fmla="*/ 423263 h 2408238"/>
                <a:gd name="T90" fmla="*/ 1272374 w 1908175"/>
                <a:gd name="T91" fmla="*/ 412784 h 2408238"/>
                <a:gd name="T92" fmla="*/ 1309852 w 1908175"/>
                <a:gd name="T93" fmla="*/ 412466 h 2408238"/>
                <a:gd name="T94" fmla="*/ 1346378 w 1908175"/>
                <a:gd name="T95" fmla="*/ 423263 h 2408238"/>
                <a:gd name="T96" fmla="*/ 1396879 w 1908175"/>
                <a:gd name="T97" fmla="*/ 456287 h 2408238"/>
                <a:gd name="T98" fmla="*/ 1533856 w 1908175"/>
                <a:gd name="T99" fmla="*/ 105629 h 2408238"/>
                <a:gd name="T100" fmla="*/ 1525905 w 1908175"/>
                <a:gd name="T101" fmla="*/ 65344 h 2408238"/>
                <a:gd name="T102" fmla="*/ 1541806 w 1908175"/>
                <a:gd name="T103" fmla="*/ 26645 h 2408238"/>
                <a:gd name="T104" fmla="*/ 1576153 w 1908175"/>
                <a:gd name="T105" fmla="*/ 3172 h 2408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08175" h="2408238">
                  <a:moveTo>
                    <a:pt x="790575" y="1079500"/>
                  </a:moveTo>
                  <a:lnTo>
                    <a:pt x="419418" y="1579468"/>
                  </a:lnTo>
                  <a:lnTo>
                    <a:pt x="416560" y="1583921"/>
                  </a:lnTo>
                  <a:lnTo>
                    <a:pt x="414020" y="1587738"/>
                  </a:lnTo>
                  <a:lnTo>
                    <a:pt x="411480" y="1592190"/>
                  </a:lnTo>
                  <a:lnTo>
                    <a:pt x="409258" y="1596961"/>
                  </a:lnTo>
                  <a:lnTo>
                    <a:pt x="407035" y="1601096"/>
                  </a:lnTo>
                  <a:lnTo>
                    <a:pt x="405765" y="1605866"/>
                  </a:lnTo>
                  <a:lnTo>
                    <a:pt x="404178" y="1610637"/>
                  </a:lnTo>
                  <a:lnTo>
                    <a:pt x="402908" y="1615090"/>
                  </a:lnTo>
                  <a:lnTo>
                    <a:pt x="401638" y="1619860"/>
                  </a:lnTo>
                  <a:lnTo>
                    <a:pt x="401003" y="1624631"/>
                  </a:lnTo>
                  <a:lnTo>
                    <a:pt x="400685" y="1629084"/>
                  </a:lnTo>
                  <a:lnTo>
                    <a:pt x="400368" y="1633854"/>
                  </a:lnTo>
                  <a:lnTo>
                    <a:pt x="400050" y="1638625"/>
                  </a:lnTo>
                  <a:lnTo>
                    <a:pt x="400368" y="1643396"/>
                  </a:lnTo>
                  <a:lnTo>
                    <a:pt x="400685" y="1648166"/>
                  </a:lnTo>
                  <a:lnTo>
                    <a:pt x="401003" y="1652937"/>
                  </a:lnTo>
                  <a:lnTo>
                    <a:pt x="401955" y="1657708"/>
                  </a:lnTo>
                  <a:lnTo>
                    <a:pt x="402908" y="1662160"/>
                  </a:lnTo>
                  <a:lnTo>
                    <a:pt x="404178" y="1666613"/>
                  </a:lnTo>
                  <a:lnTo>
                    <a:pt x="405765" y="1671384"/>
                  </a:lnTo>
                  <a:lnTo>
                    <a:pt x="407353" y="1675836"/>
                  </a:lnTo>
                  <a:lnTo>
                    <a:pt x="409258" y="1679971"/>
                  </a:lnTo>
                  <a:lnTo>
                    <a:pt x="411480" y="1684424"/>
                  </a:lnTo>
                  <a:lnTo>
                    <a:pt x="413703" y="1688558"/>
                  </a:lnTo>
                  <a:lnTo>
                    <a:pt x="416243" y="1692693"/>
                  </a:lnTo>
                  <a:lnTo>
                    <a:pt x="419100" y="1696509"/>
                  </a:lnTo>
                  <a:lnTo>
                    <a:pt x="421958" y="1700644"/>
                  </a:lnTo>
                  <a:lnTo>
                    <a:pt x="425133" y="1704142"/>
                  </a:lnTo>
                  <a:lnTo>
                    <a:pt x="428625" y="1707641"/>
                  </a:lnTo>
                  <a:lnTo>
                    <a:pt x="432435" y="1711457"/>
                  </a:lnTo>
                  <a:lnTo>
                    <a:pt x="435928" y="1714638"/>
                  </a:lnTo>
                  <a:lnTo>
                    <a:pt x="439738" y="1717818"/>
                  </a:lnTo>
                  <a:lnTo>
                    <a:pt x="550545" y="1799874"/>
                  </a:lnTo>
                  <a:lnTo>
                    <a:pt x="554990" y="1802737"/>
                  </a:lnTo>
                  <a:lnTo>
                    <a:pt x="558800" y="1805599"/>
                  </a:lnTo>
                  <a:lnTo>
                    <a:pt x="563245" y="1807825"/>
                  </a:lnTo>
                  <a:lnTo>
                    <a:pt x="568008" y="1810370"/>
                  </a:lnTo>
                  <a:lnTo>
                    <a:pt x="572135" y="1812278"/>
                  </a:lnTo>
                  <a:lnTo>
                    <a:pt x="576898" y="1813868"/>
                  </a:lnTo>
                  <a:lnTo>
                    <a:pt x="581660" y="1815459"/>
                  </a:lnTo>
                  <a:lnTo>
                    <a:pt x="586105" y="1816413"/>
                  </a:lnTo>
                  <a:lnTo>
                    <a:pt x="590868" y="1817685"/>
                  </a:lnTo>
                  <a:lnTo>
                    <a:pt x="595630" y="1818321"/>
                  </a:lnTo>
                  <a:lnTo>
                    <a:pt x="600075" y="1818957"/>
                  </a:lnTo>
                  <a:lnTo>
                    <a:pt x="604838" y="1819275"/>
                  </a:lnTo>
                  <a:lnTo>
                    <a:pt x="609600" y="1819275"/>
                  </a:lnTo>
                  <a:lnTo>
                    <a:pt x="614363" y="1819275"/>
                  </a:lnTo>
                  <a:lnTo>
                    <a:pt x="619125" y="1818957"/>
                  </a:lnTo>
                  <a:lnTo>
                    <a:pt x="623888" y="1818321"/>
                  </a:lnTo>
                  <a:lnTo>
                    <a:pt x="628650" y="1817685"/>
                  </a:lnTo>
                  <a:lnTo>
                    <a:pt x="633095" y="1816413"/>
                  </a:lnTo>
                  <a:lnTo>
                    <a:pt x="637540" y="1815459"/>
                  </a:lnTo>
                  <a:lnTo>
                    <a:pt x="642303" y="1813550"/>
                  </a:lnTo>
                  <a:lnTo>
                    <a:pt x="646748" y="1812278"/>
                  </a:lnTo>
                  <a:lnTo>
                    <a:pt x="650875" y="1810052"/>
                  </a:lnTo>
                  <a:lnTo>
                    <a:pt x="655320" y="1808143"/>
                  </a:lnTo>
                  <a:lnTo>
                    <a:pt x="659448" y="1805599"/>
                  </a:lnTo>
                  <a:lnTo>
                    <a:pt x="663575" y="1803055"/>
                  </a:lnTo>
                  <a:lnTo>
                    <a:pt x="667385" y="1800192"/>
                  </a:lnTo>
                  <a:lnTo>
                    <a:pt x="671513" y="1797330"/>
                  </a:lnTo>
                  <a:lnTo>
                    <a:pt x="675005" y="1794149"/>
                  </a:lnTo>
                  <a:lnTo>
                    <a:pt x="678498" y="1790969"/>
                  </a:lnTo>
                  <a:lnTo>
                    <a:pt x="682308" y="1787470"/>
                  </a:lnTo>
                  <a:lnTo>
                    <a:pt x="685483" y="1783336"/>
                  </a:lnTo>
                  <a:lnTo>
                    <a:pt x="688658" y="1779519"/>
                  </a:lnTo>
                  <a:lnTo>
                    <a:pt x="1036638" y="1310401"/>
                  </a:lnTo>
                  <a:lnTo>
                    <a:pt x="1006793" y="1280505"/>
                  </a:lnTo>
                  <a:lnTo>
                    <a:pt x="976630" y="1250609"/>
                  </a:lnTo>
                  <a:lnTo>
                    <a:pt x="946468" y="1221031"/>
                  </a:lnTo>
                  <a:lnTo>
                    <a:pt x="915988" y="1192088"/>
                  </a:lnTo>
                  <a:lnTo>
                    <a:pt x="885508" y="1163146"/>
                  </a:lnTo>
                  <a:lnTo>
                    <a:pt x="854075" y="1135158"/>
                  </a:lnTo>
                  <a:lnTo>
                    <a:pt x="822325" y="1106852"/>
                  </a:lnTo>
                  <a:lnTo>
                    <a:pt x="790575" y="1079500"/>
                  </a:lnTo>
                  <a:close/>
                  <a:moveTo>
                    <a:pt x="1596825" y="0"/>
                  </a:moveTo>
                  <a:lnTo>
                    <a:pt x="1603504" y="317"/>
                  </a:lnTo>
                  <a:lnTo>
                    <a:pt x="1610501" y="1586"/>
                  </a:lnTo>
                  <a:lnTo>
                    <a:pt x="1617179" y="2855"/>
                  </a:lnTo>
                  <a:lnTo>
                    <a:pt x="1624176" y="5392"/>
                  </a:lnTo>
                  <a:lnTo>
                    <a:pt x="1630536" y="8247"/>
                  </a:lnTo>
                  <a:lnTo>
                    <a:pt x="1636897" y="11737"/>
                  </a:lnTo>
                  <a:lnTo>
                    <a:pt x="1642621" y="16177"/>
                  </a:lnTo>
                  <a:lnTo>
                    <a:pt x="1882097" y="210623"/>
                  </a:lnTo>
                  <a:lnTo>
                    <a:pt x="1887503" y="215698"/>
                  </a:lnTo>
                  <a:lnTo>
                    <a:pt x="1891956" y="221090"/>
                  </a:lnTo>
                  <a:lnTo>
                    <a:pt x="1896408" y="226800"/>
                  </a:lnTo>
                  <a:lnTo>
                    <a:pt x="1899906" y="232510"/>
                  </a:lnTo>
                  <a:lnTo>
                    <a:pt x="1902769" y="238854"/>
                  </a:lnTo>
                  <a:lnTo>
                    <a:pt x="1905313" y="245515"/>
                  </a:lnTo>
                  <a:lnTo>
                    <a:pt x="1906903" y="252176"/>
                  </a:lnTo>
                  <a:lnTo>
                    <a:pt x="1907857" y="259155"/>
                  </a:lnTo>
                  <a:lnTo>
                    <a:pt x="1908175" y="265816"/>
                  </a:lnTo>
                  <a:lnTo>
                    <a:pt x="1908175" y="272794"/>
                  </a:lnTo>
                  <a:lnTo>
                    <a:pt x="1907221" y="279456"/>
                  </a:lnTo>
                  <a:lnTo>
                    <a:pt x="1905313" y="286434"/>
                  </a:lnTo>
                  <a:lnTo>
                    <a:pt x="1903405" y="292778"/>
                  </a:lnTo>
                  <a:lnTo>
                    <a:pt x="1900542" y="299122"/>
                  </a:lnTo>
                  <a:lnTo>
                    <a:pt x="1896726" y="305783"/>
                  </a:lnTo>
                  <a:lnTo>
                    <a:pt x="1892592" y="311493"/>
                  </a:lnTo>
                  <a:lnTo>
                    <a:pt x="1887503" y="316886"/>
                  </a:lnTo>
                  <a:lnTo>
                    <a:pt x="1882097" y="321961"/>
                  </a:lnTo>
                  <a:lnTo>
                    <a:pt x="1876372" y="325767"/>
                  </a:lnTo>
                  <a:lnTo>
                    <a:pt x="1870012" y="329574"/>
                  </a:lnTo>
                  <a:lnTo>
                    <a:pt x="1863969" y="332746"/>
                  </a:lnTo>
                  <a:lnTo>
                    <a:pt x="1857608" y="334966"/>
                  </a:lnTo>
                  <a:lnTo>
                    <a:pt x="1850612" y="336552"/>
                  </a:lnTo>
                  <a:lnTo>
                    <a:pt x="1843933" y="337821"/>
                  </a:lnTo>
                  <a:lnTo>
                    <a:pt x="1836937" y="338138"/>
                  </a:lnTo>
                  <a:lnTo>
                    <a:pt x="1830258" y="337821"/>
                  </a:lnTo>
                  <a:lnTo>
                    <a:pt x="1823261" y="336552"/>
                  </a:lnTo>
                  <a:lnTo>
                    <a:pt x="1816583" y="335283"/>
                  </a:lnTo>
                  <a:lnTo>
                    <a:pt x="1809586" y="332746"/>
                  </a:lnTo>
                  <a:lnTo>
                    <a:pt x="1803226" y="329891"/>
                  </a:lnTo>
                  <a:lnTo>
                    <a:pt x="1797183" y="326084"/>
                  </a:lnTo>
                  <a:lnTo>
                    <a:pt x="1791141" y="321961"/>
                  </a:lnTo>
                  <a:lnTo>
                    <a:pt x="1723056" y="266679"/>
                  </a:lnTo>
                  <a:lnTo>
                    <a:pt x="1503281" y="536626"/>
                  </a:lnTo>
                  <a:lnTo>
                    <a:pt x="1514715" y="544883"/>
                  </a:lnTo>
                  <a:lnTo>
                    <a:pt x="1519797" y="549328"/>
                  </a:lnTo>
                  <a:lnTo>
                    <a:pt x="1524879" y="553456"/>
                  </a:lnTo>
                  <a:lnTo>
                    <a:pt x="1529643" y="558220"/>
                  </a:lnTo>
                  <a:lnTo>
                    <a:pt x="1534408" y="562983"/>
                  </a:lnTo>
                  <a:lnTo>
                    <a:pt x="1538219" y="567428"/>
                  </a:lnTo>
                  <a:lnTo>
                    <a:pt x="1542348" y="572827"/>
                  </a:lnTo>
                  <a:lnTo>
                    <a:pt x="1545842" y="577907"/>
                  </a:lnTo>
                  <a:lnTo>
                    <a:pt x="1549336" y="583306"/>
                  </a:lnTo>
                  <a:lnTo>
                    <a:pt x="1552194" y="588704"/>
                  </a:lnTo>
                  <a:lnTo>
                    <a:pt x="1555053" y="594420"/>
                  </a:lnTo>
                  <a:lnTo>
                    <a:pt x="1557594" y="600136"/>
                  </a:lnTo>
                  <a:lnTo>
                    <a:pt x="1559817" y="606169"/>
                  </a:lnTo>
                  <a:lnTo>
                    <a:pt x="1561723" y="612202"/>
                  </a:lnTo>
                  <a:lnTo>
                    <a:pt x="1563311" y="618236"/>
                  </a:lnTo>
                  <a:lnTo>
                    <a:pt x="1564899" y="624269"/>
                  </a:lnTo>
                  <a:lnTo>
                    <a:pt x="1565852" y="630620"/>
                  </a:lnTo>
                  <a:lnTo>
                    <a:pt x="1566804" y="636653"/>
                  </a:lnTo>
                  <a:lnTo>
                    <a:pt x="1567122" y="642687"/>
                  </a:lnTo>
                  <a:lnTo>
                    <a:pt x="1567440" y="648720"/>
                  </a:lnTo>
                  <a:lnTo>
                    <a:pt x="1567122" y="655388"/>
                  </a:lnTo>
                  <a:lnTo>
                    <a:pt x="1566804" y="661422"/>
                  </a:lnTo>
                  <a:lnTo>
                    <a:pt x="1565852" y="667455"/>
                  </a:lnTo>
                  <a:lnTo>
                    <a:pt x="1564899" y="674124"/>
                  </a:lnTo>
                  <a:lnTo>
                    <a:pt x="1563311" y="680157"/>
                  </a:lnTo>
                  <a:lnTo>
                    <a:pt x="1562040" y="686190"/>
                  </a:lnTo>
                  <a:lnTo>
                    <a:pt x="1559817" y="692224"/>
                  </a:lnTo>
                  <a:lnTo>
                    <a:pt x="1557594" y="698257"/>
                  </a:lnTo>
                  <a:lnTo>
                    <a:pt x="1555053" y="704290"/>
                  </a:lnTo>
                  <a:lnTo>
                    <a:pt x="1552194" y="710006"/>
                  </a:lnTo>
                  <a:lnTo>
                    <a:pt x="1549018" y="715722"/>
                  </a:lnTo>
                  <a:lnTo>
                    <a:pt x="1545524" y="721120"/>
                  </a:lnTo>
                  <a:lnTo>
                    <a:pt x="1541713" y="726836"/>
                  </a:lnTo>
                  <a:lnTo>
                    <a:pt x="721308" y="1829988"/>
                  </a:lnTo>
                  <a:lnTo>
                    <a:pt x="717497" y="1835386"/>
                  </a:lnTo>
                  <a:lnTo>
                    <a:pt x="713050" y="1840467"/>
                  </a:lnTo>
                  <a:lnTo>
                    <a:pt x="708286" y="1844913"/>
                  </a:lnTo>
                  <a:lnTo>
                    <a:pt x="703839" y="1849358"/>
                  </a:lnTo>
                  <a:lnTo>
                    <a:pt x="698757" y="1853487"/>
                  </a:lnTo>
                  <a:lnTo>
                    <a:pt x="693675" y="1857615"/>
                  </a:lnTo>
                  <a:lnTo>
                    <a:pt x="688594" y="1861108"/>
                  </a:lnTo>
                  <a:lnTo>
                    <a:pt x="683194" y="1864283"/>
                  </a:lnTo>
                  <a:lnTo>
                    <a:pt x="677477" y="1867776"/>
                  </a:lnTo>
                  <a:lnTo>
                    <a:pt x="672078" y="1870316"/>
                  </a:lnTo>
                  <a:lnTo>
                    <a:pt x="666360" y="1872539"/>
                  </a:lnTo>
                  <a:lnTo>
                    <a:pt x="660326" y="1875080"/>
                  </a:lnTo>
                  <a:lnTo>
                    <a:pt x="654291" y="1876985"/>
                  </a:lnTo>
                  <a:lnTo>
                    <a:pt x="648256" y="1878890"/>
                  </a:lnTo>
                  <a:lnTo>
                    <a:pt x="642222" y="1879843"/>
                  </a:lnTo>
                  <a:lnTo>
                    <a:pt x="636187" y="1881113"/>
                  </a:lnTo>
                  <a:lnTo>
                    <a:pt x="629834" y="1881748"/>
                  </a:lnTo>
                  <a:lnTo>
                    <a:pt x="623800" y="1882383"/>
                  </a:lnTo>
                  <a:lnTo>
                    <a:pt x="617447" y="1882383"/>
                  </a:lnTo>
                  <a:lnTo>
                    <a:pt x="611413" y="1882383"/>
                  </a:lnTo>
                  <a:lnTo>
                    <a:pt x="605060" y="1882066"/>
                  </a:lnTo>
                  <a:lnTo>
                    <a:pt x="598708" y="1881431"/>
                  </a:lnTo>
                  <a:lnTo>
                    <a:pt x="592673" y="1880160"/>
                  </a:lnTo>
                  <a:lnTo>
                    <a:pt x="586321" y="1878890"/>
                  </a:lnTo>
                  <a:lnTo>
                    <a:pt x="580286" y="1876985"/>
                  </a:lnTo>
                  <a:lnTo>
                    <a:pt x="574252" y="1875080"/>
                  </a:lnTo>
                  <a:lnTo>
                    <a:pt x="568217" y="1873174"/>
                  </a:lnTo>
                  <a:lnTo>
                    <a:pt x="562500" y="1870634"/>
                  </a:lnTo>
                  <a:lnTo>
                    <a:pt x="556465" y="1867141"/>
                  </a:lnTo>
                  <a:lnTo>
                    <a:pt x="550748" y="1864283"/>
                  </a:lnTo>
                  <a:lnTo>
                    <a:pt x="545031" y="1860790"/>
                  </a:lnTo>
                  <a:lnTo>
                    <a:pt x="539631" y="1856980"/>
                  </a:lnTo>
                  <a:lnTo>
                    <a:pt x="481825" y="1814111"/>
                  </a:lnTo>
                  <a:lnTo>
                    <a:pt x="481507" y="1817604"/>
                  </a:lnTo>
                  <a:lnTo>
                    <a:pt x="480554" y="1821414"/>
                  </a:lnTo>
                  <a:lnTo>
                    <a:pt x="479284" y="1824590"/>
                  </a:lnTo>
                  <a:lnTo>
                    <a:pt x="477061" y="1827765"/>
                  </a:lnTo>
                  <a:lnTo>
                    <a:pt x="47007" y="2397759"/>
                  </a:lnTo>
                  <a:lnTo>
                    <a:pt x="45102" y="2399982"/>
                  </a:lnTo>
                  <a:lnTo>
                    <a:pt x="43196" y="2401570"/>
                  </a:lnTo>
                  <a:lnTo>
                    <a:pt x="41290" y="2403475"/>
                  </a:lnTo>
                  <a:lnTo>
                    <a:pt x="39067" y="2404428"/>
                  </a:lnTo>
                  <a:lnTo>
                    <a:pt x="36844" y="2406015"/>
                  </a:lnTo>
                  <a:lnTo>
                    <a:pt x="34620" y="2406650"/>
                  </a:lnTo>
                  <a:lnTo>
                    <a:pt x="32079" y="2407603"/>
                  </a:lnTo>
                  <a:lnTo>
                    <a:pt x="29538" y="2407921"/>
                  </a:lnTo>
                  <a:lnTo>
                    <a:pt x="26997" y="2408238"/>
                  </a:lnTo>
                  <a:lnTo>
                    <a:pt x="24457" y="2408238"/>
                  </a:lnTo>
                  <a:lnTo>
                    <a:pt x="21916" y="2407921"/>
                  </a:lnTo>
                  <a:lnTo>
                    <a:pt x="20010" y="2407603"/>
                  </a:lnTo>
                  <a:lnTo>
                    <a:pt x="17469" y="2406650"/>
                  </a:lnTo>
                  <a:lnTo>
                    <a:pt x="14928" y="2405698"/>
                  </a:lnTo>
                  <a:lnTo>
                    <a:pt x="12705" y="2404428"/>
                  </a:lnTo>
                  <a:lnTo>
                    <a:pt x="10481" y="2402840"/>
                  </a:lnTo>
                  <a:lnTo>
                    <a:pt x="8258" y="2400935"/>
                  </a:lnTo>
                  <a:lnTo>
                    <a:pt x="6352" y="2399347"/>
                  </a:lnTo>
                  <a:lnTo>
                    <a:pt x="4764" y="2397124"/>
                  </a:lnTo>
                  <a:lnTo>
                    <a:pt x="3494" y="2394584"/>
                  </a:lnTo>
                  <a:lnTo>
                    <a:pt x="1906" y="2392043"/>
                  </a:lnTo>
                  <a:lnTo>
                    <a:pt x="1270" y="2389503"/>
                  </a:lnTo>
                  <a:lnTo>
                    <a:pt x="635" y="2386963"/>
                  </a:lnTo>
                  <a:lnTo>
                    <a:pt x="0" y="2384422"/>
                  </a:lnTo>
                  <a:lnTo>
                    <a:pt x="0" y="2379659"/>
                  </a:lnTo>
                  <a:lnTo>
                    <a:pt x="1270" y="2375213"/>
                  </a:lnTo>
                  <a:lnTo>
                    <a:pt x="1906" y="2372991"/>
                  </a:lnTo>
                  <a:lnTo>
                    <a:pt x="2541" y="2370768"/>
                  </a:lnTo>
                  <a:lnTo>
                    <a:pt x="4129" y="2368545"/>
                  </a:lnTo>
                  <a:lnTo>
                    <a:pt x="5399" y="2366322"/>
                  </a:lnTo>
                  <a:lnTo>
                    <a:pt x="435770" y="1796328"/>
                  </a:lnTo>
                  <a:lnTo>
                    <a:pt x="438311" y="1793788"/>
                  </a:lnTo>
                  <a:lnTo>
                    <a:pt x="441170" y="1791248"/>
                  </a:lnTo>
                  <a:lnTo>
                    <a:pt x="444029" y="1789660"/>
                  </a:lnTo>
                  <a:lnTo>
                    <a:pt x="447205" y="1788390"/>
                  </a:lnTo>
                  <a:lnTo>
                    <a:pt x="394163" y="1748697"/>
                  </a:lnTo>
                  <a:lnTo>
                    <a:pt x="388763" y="1744569"/>
                  </a:lnTo>
                  <a:lnTo>
                    <a:pt x="383681" y="1740440"/>
                  </a:lnTo>
                  <a:lnTo>
                    <a:pt x="378917" y="1735677"/>
                  </a:lnTo>
                  <a:lnTo>
                    <a:pt x="374470" y="1730914"/>
                  </a:lnTo>
                  <a:lnTo>
                    <a:pt x="370341" y="1726468"/>
                  </a:lnTo>
                  <a:lnTo>
                    <a:pt x="366212" y="1721070"/>
                  </a:lnTo>
                  <a:lnTo>
                    <a:pt x="362719" y="1715989"/>
                  </a:lnTo>
                  <a:lnTo>
                    <a:pt x="359542" y="1710591"/>
                  </a:lnTo>
                  <a:lnTo>
                    <a:pt x="356366" y="1705193"/>
                  </a:lnTo>
                  <a:lnTo>
                    <a:pt x="353825" y="1699477"/>
                  </a:lnTo>
                  <a:lnTo>
                    <a:pt x="351284" y="1693444"/>
                  </a:lnTo>
                  <a:lnTo>
                    <a:pt x="349061" y="1687728"/>
                  </a:lnTo>
                  <a:lnTo>
                    <a:pt x="346838" y="1681695"/>
                  </a:lnTo>
                  <a:lnTo>
                    <a:pt x="345567" y="1675661"/>
                  </a:lnTo>
                  <a:lnTo>
                    <a:pt x="343979" y="1669628"/>
                  </a:lnTo>
                  <a:lnTo>
                    <a:pt x="343026" y="1663277"/>
                  </a:lnTo>
                  <a:lnTo>
                    <a:pt x="342073" y="1657244"/>
                  </a:lnTo>
                  <a:lnTo>
                    <a:pt x="341438" y="1651210"/>
                  </a:lnTo>
                  <a:lnTo>
                    <a:pt x="341438" y="1644542"/>
                  </a:lnTo>
                  <a:lnTo>
                    <a:pt x="341438" y="1638508"/>
                  </a:lnTo>
                  <a:lnTo>
                    <a:pt x="342073" y="1632475"/>
                  </a:lnTo>
                  <a:lnTo>
                    <a:pt x="343026" y="1626124"/>
                  </a:lnTo>
                  <a:lnTo>
                    <a:pt x="343662" y="1619773"/>
                  </a:lnTo>
                  <a:lnTo>
                    <a:pt x="345250" y="1613740"/>
                  </a:lnTo>
                  <a:lnTo>
                    <a:pt x="346838" y="1607707"/>
                  </a:lnTo>
                  <a:lnTo>
                    <a:pt x="348743" y="1601673"/>
                  </a:lnTo>
                  <a:lnTo>
                    <a:pt x="350967" y="1595322"/>
                  </a:lnTo>
                  <a:lnTo>
                    <a:pt x="353825" y="1589606"/>
                  </a:lnTo>
                  <a:lnTo>
                    <a:pt x="356684" y="1583891"/>
                  </a:lnTo>
                  <a:lnTo>
                    <a:pt x="359860" y="1578175"/>
                  </a:lnTo>
                  <a:lnTo>
                    <a:pt x="363036" y="1572459"/>
                  </a:lnTo>
                  <a:lnTo>
                    <a:pt x="367165" y="1567061"/>
                  </a:lnTo>
                  <a:lnTo>
                    <a:pt x="1187252" y="463909"/>
                  </a:lnTo>
                  <a:lnTo>
                    <a:pt x="1191381" y="458510"/>
                  </a:lnTo>
                  <a:lnTo>
                    <a:pt x="1195828" y="453430"/>
                  </a:lnTo>
                  <a:lnTo>
                    <a:pt x="1200274" y="448984"/>
                  </a:lnTo>
                  <a:lnTo>
                    <a:pt x="1205039" y="444538"/>
                  </a:lnTo>
                  <a:lnTo>
                    <a:pt x="1209803" y="440410"/>
                  </a:lnTo>
                  <a:lnTo>
                    <a:pt x="1214885" y="436282"/>
                  </a:lnTo>
                  <a:lnTo>
                    <a:pt x="1220284" y="432789"/>
                  </a:lnTo>
                  <a:lnTo>
                    <a:pt x="1225684" y="429614"/>
                  </a:lnTo>
                  <a:lnTo>
                    <a:pt x="1231083" y="426121"/>
                  </a:lnTo>
                  <a:lnTo>
                    <a:pt x="1236800" y="423263"/>
                  </a:lnTo>
                  <a:lnTo>
                    <a:pt x="1242518" y="421040"/>
                  </a:lnTo>
                  <a:lnTo>
                    <a:pt x="1248235" y="418817"/>
                  </a:lnTo>
                  <a:lnTo>
                    <a:pt x="1254587" y="416912"/>
                  </a:lnTo>
                  <a:lnTo>
                    <a:pt x="1260304" y="415007"/>
                  </a:lnTo>
                  <a:lnTo>
                    <a:pt x="1266339" y="414054"/>
                  </a:lnTo>
                  <a:lnTo>
                    <a:pt x="1272374" y="412784"/>
                  </a:lnTo>
                  <a:lnTo>
                    <a:pt x="1279044" y="412149"/>
                  </a:lnTo>
                  <a:lnTo>
                    <a:pt x="1285078" y="411514"/>
                  </a:lnTo>
                  <a:lnTo>
                    <a:pt x="1291113" y="411514"/>
                  </a:lnTo>
                  <a:lnTo>
                    <a:pt x="1297465" y="411514"/>
                  </a:lnTo>
                  <a:lnTo>
                    <a:pt x="1303818" y="411831"/>
                  </a:lnTo>
                  <a:lnTo>
                    <a:pt x="1309852" y="412466"/>
                  </a:lnTo>
                  <a:lnTo>
                    <a:pt x="1315887" y="413736"/>
                  </a:lnTo>
                  <a:lnTo>
                    <a:pt x="1322557" y="415007"/>
                  </a:lnTo>
                  <a:lnTo>
                    <a:pt x="1328592" y="416594"/>
                  </a:lnTo>
                  <a:lnTo>
                    <a:pt x="1334626" y="418817"/>
                  </a:lnTo>
                  <a:lnTo>
                    <a:pt x="1340344" y="420722"/>
                  </a:lnTo>
                  <a:lnTo>
                    <a:pt x="1346378" y="423263"/>
                  </a:lnTo>
                  <a:lnTo>
                    <a:pt x="1352413" y="426121"/>
                  </a:lnTo>
                  <a:lnTo>
                    <a:pt x="1358130" y="429614"/>
                  </a:lnTo>
                  <a:lnTo>
                    <a:pt x="1363530" y="433107"/>
                  </a:lnTo>
                  <a:lnTo>
                    <a:pt x="1368929" y="436917"/>
                  </a:lnTo>
                  <a:lnTo>
                    <a:pt x="1414031" y="470577"/>
                  </a:lnTo>
                  <a:lnTo>
                    <a:pt x="1396879" y="456287"/>
                  </a:lnTo>
                  <a:lnTo>
                    <a:pt x="1619666" y="182730"/>
                  </a:lnTo>
                  <a:lnTo>
                    <a:pt x="1551665" y="127515"/>
                  </a:lnTo>
                  <a:lnTo>
                    <a:pt x="1546259" y="122440"/>
                  </a:lnTo>
                  <a:lnTo>
                    <a:pt x="1541806" y="117048"/>
                  </a:lnTo>
                  <a:lnTo>
                    <a:pt x="1537354" y="111338"/>
                  </a:lnTo>
                  <a:lnTo>
                    <a:pt x="1533856" y="105629"/>
                  </a:lnTo>
                  <a:lnTo>
                    <a:pt x="1530993" y="99284"/>
                  </a:lnTo>
                  <a:lnTo>
                    <a:pt x="1528449" y="92623"/>
                  </a:lnTo>
                  <a:lnTo>
                    <a:pt x="1526859" y="85962"/>
                  </a:lnTo>
                  <a:lnTo>
                    <a:pt x="1525905" y="78984"/>
                  </a:lnTo>
                  <a:lnTo>
                    <a:pt x="1525587" y="72322"/>
                  </a:lnTo>
                  <a:lnTo>
                    <a:pt x="1525905" y="65344"/>
                  </a:lnTo>
                  <a:lnTo>
                    <a:pt x="1526541" y="58683"/>
                  </a:lnTo>
                  <a:lnTo>
                    <a:pt x="1528449" y="51704"/>
                  </a:lnTo>
                  <a:lnTo>
                    <a:pt x="1530357" y="45360"/>
                  </a:lnTo>
                  <a:lnTo>
                    <a:pt x="1533220" y="38699"/>
                  </a:lnTo>
                  <a:lnTo>
                    <a:pt x="1537036" y="32355"/>
                  </a:lnTo>
                  <a:lnTo>
                    <a:pt x="1541806" y="26645"/>
                  </a:lnTo>
                  <a:lnTo>
                    <a:pt x="1546259" y="21253"/>
                  </a:lnTo>
                  <a:lnTo>
                    <a:pt x="1551665" y="16177"/>
                  </a:lnTo>
                  <a:lnTo>
                    <a:pt x="1557390" y="12371"/>
                  </a:lnTo>
                  <a:lnTo>
                    <a:pt x="1563750" y="8565"/>
                  </a:lnTo>
                  <a:lnTo>
                    <a:pt x="1569793" y="5392"/>
                  </a:lnTo>
                  <a:lnTo>
                    <a:pt x="1576153" y="3172"/>
                  </a:lnTo>
                  <a:lnTo>
                    <a:pt x="1583150" y="1586"/>
                  </a:lnTo>
                  <a:lnTo>
                    <a:pt x="1589829" y="317"/>
                  </a:lnTo>
                  <a:lnTo>
                    <a:pt x="15968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22"/>
          <p:cNvGrpSpPr/>
          <p:nvPr/>
        </p:nvGrpSpPr>
        <p:grpSpPr>
          <a:xfrm>
            <a:off x="7684533" y="1912603"/>
            <a:ext cx="529359" cy="529359"/>
            <a:chOff x="4732991" y="2278669"/>
            <a:chExt cx="1164618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24" name="椭圆 23"/>
            <p:cNvSpPr/>
            <p:nvPr/>
          </p:nvSpPr>
          <p:spPr>
            <a:xfrm>
              <a:off x="4732991" y="2278669"/>
              <a:ext cx="1164618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KSO_Shape"/>
            <p:cNvSpPr>
              <a:spLocks/>
            </p:cNvSpPr>
            <p:nvPr/>
          </p:nvSpPr>
          <p:spPr bwMode="auto">
            <a:xfrm>
              <a:off x="5076643" y="2662172"/>
              <a:ext cx="499821" cy="431512"/>
            </a:xfrm>
            <a:custGeom>
              <a:avLst/>
              <a:gdLst>
                <a:gd name="T0" fmla="*/ 432306676 w 6235"/>
                <a:gd name="T1" fmla="*/ 188202068 h 5380"/>
                <a:gd name="T2" fmla="*/ 425585249 w 6235"/>
                <a:gd name="T3" fmla="*/ 175686526 h 5380"/>
                <a:gd name="T4" fmla="*/ 419517664 w 6235"/>
                <a:gd name="T5" fmla="*/ 168307917 h 5380"/>
                <a:gd name="T6" fmla="*/ 411302791 w 6235"/>
                <a:gd name="T7" fmla="*/ 163077441 h 5380"/>
                <a:gd name="T8" fmla="*/ 405981623 w 6235"/>
                <a:gd name="T9" fmla="*/ 161396108 h 5380"/>
                <a:gd name="T10" fmla="*/ 398980328 w 6235"/>
                <a:gd name="T11" fmla="*/ 160368660 h 5380"/>
                <a:gd name="T12" fmla="*/ 391979033 w 6235"/>
                <a:gd name="T13" fmla="*/ 160648984 h 5380"/>
                <a:gd name="T14" fmla="*/ 385164419 w 6235"/>
                <a:gd name="T15" fmla="*/ 162423555 h 5380"/>
                <a:gd name="T16" fmla="*/ 378816659 w 6235"/>
                <a:gd name="T17" fmla="*/ 165412355 h 5380"/>
                <a:gd name="T18" fmla="*/ 373122435 w 6235"/>
                <a:gd name="T19" fmla="*/ 169522146 h 5380"/>
                <a:gd name="T20" fmla="*/ 368361310 w 6235"/>
                <a:gd name="T21" fmla="*/ 174752316 h 5380"/>
                <a:gd name="T22" fmla="*/ 364533895 w 6235"/>
                <a:gd name="T23" fmla="*/ 181103783 h 5380"/>
                <a:gd name="T24" fmla="*/ 268103009 w 6235"/>
                <a:gd name="T25" fmla="*/ 29888304 h 5380"/>
                <a:gd name="T26" fmla="*/ 266049214 w 6235"/>
                <a:gd name="T27" fmla="*/ 22789713 h 5380"/>
                <a:gd name="T28" fmla="*/ 262781841 w 6235"/>
                <a:gd name="T29" fmla="*/ 16438552 h 5380"/>
                <a:gd name="T30" fmla="*/ 258394383 w 6235"/>
                <a:gd name="T31" fmla="*/ 10927752 h 5380"/>
                <a:gd name="T32" fmla="*/ 252980028 w 6235"/>
                <a:gd name="T33" fmla="*/ 6444705 h 5380"/>
                <a:gd name="T34" fmla="*/ 246912443 w 6235"/>
                <a:gd name="T35" fmla="*/ 2988800 h 5380"/>
                <a:gd name="T36" fmla="*/ 240191016 w 6235"/>
                <a:gd name="T37" fmla="*/ 840667 h 5380"/>
                <a:gd name="T38" fmla="*/ 233189721 w 6235"/>
                <a:gd name="T39" fmla="*/ 0 h 5380"/>
                <a:gd name="T40" fmla="*/ 225815064 w 6235"/>
                <a:gd name="T41" fmla="*/ 560343 h 5380"/>
                <a:gd name="T42" fmla="*/ 218346914 w 6235"/>
                <a:gd name="T43" fmla="*/ 2802019 h 5380"/>
                <a:gd name="T44" fmla="*/ 209665492 w 6235"/>
                <a:gd name="T45" fmla="*/ 7845714 h 5380"/>
                <a:gd name="T46" fmla="*/ 202944065 w 6235"/>
                <a:gd name="T47" fmla="*/ 14943999 h 5380"/>
                <a:gd name="T48" fmla="*/ 198183245 w 6235"/>
                <a:gd name="T49" fmla="*/ 23630380 h 5380"/>
                <a:gd name="T50" fmla="*/ 0 w 6235"/>
                <a:gd name="T51" fmla="*/ 395364689 h 5380"/>
                <a:gd name="T52" fmla="*/ 99885245 w 6235"/>
                <a:gd name="T53" fmla="*/ 395644708 h 5380"/>
                <a:gd name="T54" fmla="*/ 106606366 w 6235"/>
                <a:gd name="T55" fmla="*/ 395177603 h 5380"/>
                <a:gd name="T56" fmla="*/ 113047619 w 6235"/>
                <a:gd name="T57" fmla="*/ 393589812 h 5380"/>
                <a:gd name="T58" fmla="*/ 119022017 w 6235"/>
                <a:gd name="T59" fmla="*/ 390974574 h 5380"/>
                <a:gd name="T60" fmla="*/ 122569258 w 6235"/>
                <a:gd name="T61" fmla="*/ 388639660 h 5380"/>
                <a:gd name="T62" fmla="*/ 126303486 w 6235"/>
                <a:gd name="T63" fmla="*/ 385557623 h 5380"/>
                <a:gd name="T64" fmla="*/ 133304781 w 6235"/>
                <a:gd name="T65" fmla="*/ 376590918 h 5380"/>
                <a:gd name="T66" fmla="*/ 218907262 w 6235"/>
                <a:gd name="T67" fmla="*/ 166439803 h 5380"/>
                <a:gd name="T68" fmla="*/ 275104304 w 6235"/>
                <a:gd name="T69" fmla="*/ 476249371 h 5380"/>
                <a:gd name="T70" fmla="*/ 277811329 w 6235"/>
                <a:gd name="T71" fmla="*/ 483067637 h 5380"/>
                <a:gd name="T72" fmla="*/ 281731932 w 6235"/>
                <a:gd name="T73" fmla="*/ 488951999 h 5380"/>
                <a:gd name="T74" fmla="*/ 286493057 w 6235"/>
                <a:gd name="T75" fmla="*/ 493995389 h 5380"/>
                <a:gd name="T76" fmla="*/ 292280774 w 6235"/>
                <a:gd name="T77" fmla="*/ 497918399 h 5380"/>
                <a:gd name="T78" fmla="*/ 298721721 w 6235"/>
                <a:gd name="T79" fmla="*/ 500813655 h 5380"/>
                <a:gd name="T80" fmla="*/ 305629828 w 6235"/>
                <a:gd name="T81" fmla="*/ 502308208 h 5380"/>
                <a:gd name="T82" fmla="*/ 312817804 w 6235"/>
                <a:gd name="T83" fmla="*/ 502401446 h 5380"/>
                <a:gd name="T84" fmla="*/ 318885695 w 6235"/>
                <a:gd name="T85" fmla="*/ 501467541 h 5380"/>
                <a:gd name="T86" fmla="*/ 327660611 w 6235"/>
                <a:gd name="T87" fmla="*/ 498011636 h 5380"/>
                <a:gd name="T88" fmla="*/ 335128455 w 6235"/>
                <a:gd name="T89" fmla="*/ 492501142 h 5380"/>
                <a:gd name="T90" fmla="*/ 340916478 w 6235"/>
                <a:gd name="T91" fmla="*/ 485496095 h 5380"/>
                <a:gd name="T92" fmla="*/ 343996864 w 6235"/>
                <a:gd name="T93" fmla="*/ 479331714 h 5380"/>
                <a:gd name="T94" fmla="*/ 345303936 w 6235"/>
                <a:gd name="T95" fmla="*/ 475221923 h 5380"/>
                <a:gd name="T96" fmla="*/ 437721031 w 6235"/>
                <a:gd name="T97" fmla="*/ 371267204 h 5380"/>
                <a:gd name="T98" fmla="*/ 443975298 w 6235"/>
                <a:gd name="T99" fmla="*/ 381261051 h 5380"/>
                <a:gd name="T100" fmla="*/ 453030387 w 6235"/>
                <a:gd name="T101" fmla="*/ 388546423 h 5380"/>
                <a:gd name="T102" fmla="*/ 463672417 w 6235"/>
                <a:gd name="T103" fmla="*/ 392562670 h 5380"/>
                <a:gd name="T104" fmla="*/ 472447333 w 6235"/>
                <a:gd name="T105" fmla="*/ 393403031 h 5380"/>
                <a:gd name="T106" fmla="*/ 493918073 w 6235"/>
                <a:gd name="T107" fmla="*/ 320550845 h 538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235" h="5380">
                  <a:moveTo>
                    <a:pt x="5291" y="3432"/>
                  </a:moveTo>
                  <a:lnTo>
                    <a:pt x="4652" y="2060"/>
                  </a:lnTo>
                  <a:lnTo>
                    <a:pt x="4631" y="2015"/>
                  </a:lnTo>
                  <a:lnTo>
                    <a:pt x="4610" y="1969"/>
                  </a:lnTo>
                  <a:lnTo>
                    <a:pt x="4586" y="1924"/>
                  </a:lnTo>
                  <a:lnTo>
                    <a:pt x="4573" y="1902"/>
                  </a:lnTo>
                  <a:lnTo>
                    <a:pt x="4559" y="1881"/>
                  </a:lnTo>
                  <a:lnTo>
                    <a:pt x="4544" y="1860"/>
                  </a:lnTo>
                  <a:lnTo>
                    <a:pt x="4529" y="1839"/>
                  </a:lnTo>
                  <a:lnTo>
                    <a:pt x="4512" y="1820"/>
                  </a:lnTo>
                  <a:lnTo>
                    <a:pt x="4494" y="1802"/>
                  </a:lnTo>
                  <a:lnTo>
                    <a:pt x="4475" y="1786"/>
                  </a:lnTo>
                  <a:lnTo>
                    <a:pt x="4454" y="1771"/>
                  </a:lnTo>
                  <a:lnTo>
                    <a:pt x="4431" y="1757"/>
                  </a:lnTo>
                  <a:lnTo>
                    <a:pt x="4406" y="1746"/>
                  </a:lnTo>
                  <a:lnTo>
                    <a:pt x="4387" y="1739"/>
                  </a:lnTo>
                  <a:lnTo>
                    <a:pt x="4369" y="1733"/>
                  </a:lnTo>
                  <a:lnTo>
                    <a:pt x="4349" y="1728"/>
                  </a:lnTo>
                  <a:lnTo>
                    <a:pt x="4331" y="1723"/>
                  </a:lnTo>
                  <a:lnTo>
                    <a:pt x="4312" y="1720"/>
                  </a:lnTo>
                  <a:lnTo>
                    <a:pt x="4292" y="1718"/>
                  </a:lnTo>
                  <a:lnTo>
                    <a:pt x="4274" y="1717"/>
                  </a:lnTo>
                  <a:lnTo>
                    <a:pt x="4254" y="1717"/>
                  </a:lnTo>
                  <a:lnTo>
                    <a:pt x="4236" y="1717"/>
                  </a:lnTo>
                  <a:lnTo>
                    <a:pt x="4217" y="1718"/>
                  </a:lnTo>
                  <a:lnTo>
                    <a:pt x="4199" y="1720"/>
                  </a:lnTo>
                  <a:lnTo>
                    <a:pt x="4180" y="1724"/>
                  </a:lnTo>
                  <a:lnTo>
                    <a:pt x="4162" y="1728"/>
                  </a:lnTo>
                  <a:lnTo>
                    <a:pt x="4143" y="1733"/>
                  </a:lnTo>
                  <a:lnTo>
                    <a:pt x="4126" y="1739"/>
                  </a:lnTo>
                  <a:lnTo>
                    <a:pt x="4109" y="1746"/>
                  </a:lnTo>
                  <a:lnTo>
                    <a:pt x="4091" y="1754"/>
                  </a:lnTo>
                  <a:lnTo>
                    <a:pt x="4074" y="1761"/>
                  </a:lnTo>
                  <a:lnTo>
                    <a:pt x="4058" y="1771"/>
                  </a:lnTo>
                  <a:lnTo>
                    <a:pt x="4042" y="1781"/>
                  </a:lnTo>
                  <a:lnTo>
                    <a:pt x="4027" y="1792"/>
                  </a:lnTo>
                  <a:lnTo>
                    <a:pt x="4012" y="1803"/>
                  </a:lnTo>
                  <a:lnTo>
                    <a:pt x="3997" y="1815"/>
                  </a:lnTo>
                  <a:lnTo>
                    <a:pt x="3984" y="1828"/>
                  </a:lnTo>
                  <a:lnTo>
                    <a:pt x="3970" y="1841"/>
                  </a:lnTo>
                  <a:lnTo>
                    <a:pt x="3958" y="1856"/>
                  </a:lnTo>
                  <a:lnTo>
                    <a:pt x="3946" y="1871"/>
                  </a:lnTo>
                  <a:lnTo>
                    <a:pt x="3935" y="1887"/>
                  </a:lnTo>
                  <a:lnTo>
                    <a:pt x="3923" y="1903"/>
                  </a:lnTo>
                  <a:lnTo>
                    <a:pt x="3915" y="1920"/>
                  </a:lnTo>
                  <a:lnTo>
                    <a:pt x="3905" y="1939"/>
                  </a:lnTo>
                  <a:lnTo>
                    <a:pt x="3898" y="1957"/>
                  </a:lnTo>
                  <a:lnTo>
                    <a:pt x="3430" y="3400"/>
                  </a:lnTo>
                  <a:lnTo>
                    <a:pt x="2872" y="320"/>
                  </a:lnTo>
                  <a:lnTo>
                    <a:pt x="2868" y="300"/>
                  </a:lnTo>
                  <a:lnTo>
                    <a:pt x="2863" y="281"/>
                  </a:lnTo>
                  <a:lnTo>
                    <a:pt x="2857" y="263"/>
                  </a:lnTo>
                  <a:lnTo>
                    <a:pt x="2850" y="244"/>
                  </a:lnTo>
                  <a:lnTo>
                    <a:pt x="2842" y="226"/>
                  </a:lnTo>
                  <a:lnTo>
                    <a:pt x="2834" y="209"/>
                  </a:lnTo>
                  <a:lnTo>
                    <a:pt x="2825" y="192"/>
                  </a:lnTo>
                  <a:lnTo>
                    <a:pt x="2815" y="176"/>
                  </a:lnTo>
                  <a:lnTo>
                    <a:pt x="2804" y="160"/>
                  </a:lnTo>
                  <a:lnTo>
                    <a:pt x="2793" y="146"/>
                  </a:lnTo>
                  <a:lnTo>
                    <a:pt x="2781" y="131"/>
                  </a:lnTo>
                  <a:lnTo>
                    <a:pt x="2768" y="117"/>
                  </a:lnTo>
                  <a:lnTo>
                    <a:pt x="2755" y="105"/>
                  </a:lnTo>
                  <a:lnTo>
                    <a:pt x="2740" y="93"/>
                  </a:lnTo>
                  <a:lnTo>
                    <a:pt x="2725" y="80"/>
                  </a:lnTo>
                  <a:lnTo>
                    <a:pt x="2710" y="69"/>
                  </a:lnTo>
                  <a:lnTo>
                    <a:pt x="2696" y="59"/>
                  </a:lnTo>
                  <a:lnTo>
                    <a:pt x="2678" y="49"/>
                  </a:lnTo>
                  <a:lnTo>
                    <a:pt x="2662" y="41"/>
                  </a:lnTo>
                  <a:lnTo>
                    <a:pt x="2645" y="32"/>
                  </a:lnTo>
                  <a:lnTo>
                    <a:pt x="2628" y="26"/>
                  </a:lnTo>
                  <a:lnTo>
                    <a:pt x="2610" y="20"/>
                  </a:lnTo>
                  <a:lnTo>
                    <a:pt x="2592" y="14"/>
                  </a:lnTo>
                  <a:lnTo>
                    <a:pt x="2573" y="9"/>
                  </a:lnTo>
                  <a:lnTo>
                    <a:pt x="2555" y="5"/>
                  </a:lnTo>
                  <a:lnTo>
                    <a:pt x="2536" y="2"/>
                  </a:lnTo>
                  <a:lnTo>
                    <a:pt x="2517" y="1"/>
                  </a:lnTo>
                  <a:lnTo>
                    <a:pt x="2498" y="0"/>
                  </a:lnTo>
                  <a:lnTo>
                    <a:pt x="2478" y="0"/>
                  </a:lnTo>
                  <a:lnTo>
                    <a:pt x="2459" y="1"/>
                  </a:lnTo>
                  <a:lnTo>
                    <a:pt x="2439" y="2"/>
                  </a:lnTo>
                  <a:lnTo>
                    <a:pt x="2419" y="6"/>
                  </a:lnTo>
                  <a:lnTo>
                    <a:pt x="2391" y="12"/>
                  </a:lnTo>
                  <a:lnTo>
                    <a:pt x="2365" y="20"/>
                  </a:lnTo>
                  <a:lnTo>
                    <a:pt x="2339" y="30"/>
                  </a:lnTo>
                  <a:lnTo>
                    <a:pt x="2314" y="41"/>
                  </a:lnTo>
                  <a:lnTo>
                    <a:pt x="2291" y="54"/>
                  </a:lnTo>
                  <a:lnTo>
                    <a:pt x="2267" y="68"/>
                  </a:lnTo>
                  <a:lnTo>
                    <a:pt x="2246" y="84"/>
                  </a:lnTo>
                  <a:lnTo>
                    <a:pt x="2227" y="101"/>
                  </a:lnTo>
                  <a:lnTo>
                    <a:pt x="2207" y="120"/>
                  </a:lnTo>
                  <a:lnTo>
                    <a:pt x="2190" y="139"/>
                  </a:lnTo>
                  <a:lnTo>
                    <a:pt x="2174" y="160"/>
                  </a:lnTo>
                  <a:lnTo>
                    <a:pt x="2159" y="183"/>
                  </a:lnTo>
                  <a:lnTo>
                    <a:pt x="2145" y="205"/>
                  </a:lnTo>
                  <a:lnTo>
                    <a:pt x="2134" y="228"/>
                  </a:lnTo>
                  <a:lnTo>
                    <a:pt x="2123" y="253"/>
                  </a:lnTo>
                  <a:lnTo>
                    <a:pt x="2116" y="279"/>
                  </a:lnTo>
                  <a:lnTo>
                    <a:pt x="823" y="3453"/>
                  </a:lnTo>
                  <a:lnTo>
                    <a:pt x="3" y="3453"/>
                  </a:lnTo>
                  <a:lnTo>
                    <a:pt x="0" y="4233"/>
                  </a:lnTo>
                  <a:lnTo>
                    <a:pt x="1033" y="4233"/>
                  </a:lnTo>
                  <a:lnTo>
                    <a:pt x="1052" y="4235"/>
                  </a:lnTo>
                  <a:lnTo>
                    <a:pt x="1070" y="4236"/>
                  </a:lnTo>
                  <a:lnTo>
                    <a:pt x="1088" y="4236"/>
                  </a:lnTo>
                  <a:lnTo>
                    <a:pt x="1106" y="4235"/>
                  </a:lnTo>
                  <a:lnTo>
                    <a:pt x="1123" y="4234"/>
                  </a:lnTo>
                  <a:lnTo>
                    <a:pt x="1142" y="4231"/>
                  </a:lnTo>
                  <a:lnTo>
                    <a:pt x="1159" y="4229"/>
                  </a:lnTo>
                  <a:lnTo>
                    <a:pt x="1176" y="4225"/>
                  </a:lnTo>
                  <a:lnTo>
                    <a:pt x="1194" y="4220"/>
                  </a:lnTo>
                  <a:lnTo>
                    <a:pt x="1211" y="4214"/>
                  </a:lnTo>
                  <a:lnTo>
                    <a:pt x="1227" y="4208"/>
                  </a:lnTo>
                  <a:lnTo>
                    <a:pt x="1243" y="4202"/>
                  </a:lnTo>
                  <a:lnTo>
                    <a:pt x="1259" y="4194"/>
                  </a:lnTo>
                  <a:lnTo>
                    <a:pt x="1275" y="4186"/>
                  </a:lnTo>
                  <a:lnTo>
                    <a:pt x="1291" y="4177"/>
                  </a:lnTo>
                  <a:lnTo>
                    <a:pt x="1306" y="4167"/>
                  </a:lnTo>
                  <a:lnTo>
                    <a:pt x="1313" y="4161"/>
                  </a:lnTo>
                  <a:lnTo>
                    <a:pt x="1331" y="4148"/>
                  </a:lnTo>
                  <a:lnTo>
                    <a:pt x="1353" y="4128"/>
                  </a:lnTo>
                  <a:lnTo>
                    <a:pt x="1375" y="4107"/>
                  </a:lnTo>
                  <a:lnTo>
                    <a:pt x="1395" y="4083"/>
                  </a:lnTo>
                  <a:lnTo>
                    <a:pt x="1412" y="4059"/>
                  </a:lnTo>
                  <a:lnTo>
                    <a:pt x="1428" y="4032"/>
                  </a:lnTo>
                  <a:lnTo>
                    <a:pt x="1442" y="4004"/>
                  </a:lnTo>
                  <a:lnTo>
                    <a:pt x="1454" y="3976"/>
                  </a:lnTo>
                  <a:lnTo>
                    <a:pt x="1463" y="3946"/>
                  </a:lnTo>
                  <a:lnTo>
                    <a:pt x="2345" y="1782"/>
                  </a:lnTo>
                  <a:lnTo>
                    <a:pt x="2939" y="5061"/>
                  </a:lnTo>
                  <a:lnTo>
                    <a:pt x="2942" y="5080"/>
                  </a:lnTo>
                  <a:lnTo>
                    <a:pt x="2947" y="5099"/>
                  </a:lnTo>
                  <a:lnTo>
                    <a:pt x="2953" y="5118"/>
                  </a:lnTo>
                  <a:lnTo>
                    <a:pt x="2960" y="5136"/>
                  </a:lnTo>
                  <a:lnTo>
                    <a:pt x="2968" y="5155"/>
                  </a:lnTo>
                  <a:lnTo>
                    <a:pt x="2976" y="5172"/>
                  </a:lnTo>
                  <a:lnTo>
                    <a:pt x="2986" y="5188"/>
                  </a:lnTo>
                  <a:lnTo>
                    <a:pt x="2995" y="5204"/>
                  </a:lnTo>
                  <a:lnTo>
                    <a:pt x="3007" y="5220"/>
                  </a:lnTo>
                  <a:lnTo>
                    <a:pt x="3018" y="5235"/>
                  </a:lnTo>
                  <a:lnTo>
                    <a:pt x="3030" y="5250"/>
                  </a:lnTo>
                  <a:lnTo>
                    <a:pt x="3042" y="5263"/>
                  </a:lnTo>
                  <a:lnTo>
                    <a:pt x="3056" y="5277"/>
                  </a:lnTo>
                  <a:lnTo>
                    <a:pt x="3069" y="5289"/>
                  </a:lnTo>
                  <a:lnTo>
                    <a:pt x="3084" y="5300"/>
                  </a:lnTo>
                  <a:lnTo>
                    <a:pt x="3099" y="5311"/>
                  </a:lnTo>
                  <a:lnTo>
                    <a:pt x="3115" y="5321"/>
                  </a:lnTo>
                  <a:lnTo>
                    <a:pt x="3131" y="5331"/>
                  </a:lnTo>
                  <a:lnTo>
                    <a:pt x="3148" y="5340"/>
                  </a:lnTo>
                  <a:lnTo>
                    <a:pt x="3164" y="5348"/>
                  </a:lnTo>
                  <a:lnTo>
                    <a:pt x="3182" y="5356"/>
                  </a:lnTo>
                  <a:lnTo>
                    <a:pt x="3200" y="5362"/>
                  </a:lnTo>
                  <a:lnTo>
                    <a:pt x="3218" y="5367"/>
                  </a:lnTo>
                  <a:lnTo>
                    <a:pt x="3236" y="5372"/>
                  </a:lnTo>
                  <a:lnTo>
                    <a:pt x="3255" y="5375"/>
                  </a:lnTo>
                  <a:lnTo>
                    <a:pt x="3274" y="5378"/>
                  </a:lnTo>
                  <a:lnTo>
                    <a:pt x="3293" y="5380"/>
                  </a:lnTo>
                  <a:lnTo>
                    <a:pt x="3313" y="5380"/>
                  </a:lnTo>
                  <a:lnTo>
                    <a:pt x="3332" y="5380"/>
                  </a:lnTo>
                  <a:lnTo>
                    <a:pt x="3351" y="5379"/>
                  </a:lnTo>
                  <a:lnTo>
                    <a:pt x="3371" y="5378"/>
                  </a:lnTo>
                  <a:lnTo>
                    <a:pt x="3390" y="5374"/>
                  </a:lnTo>
                  <a:lnTo>
                    <a:pt x="3416" y="5369"/>
                  </a:lnTo>
                  <a:lnTo>
                    <a:pt x="3441" y="5362"/>
                  </a:lnTo>
                  <a:lnTo>
                    <a:pt x="3466" y="5353"/>
                  </a:lnTo>
                  <a:lnTo>
                    <a:pt x="3488" y="5343"/>
                  </a:lnTo>
                  <a:lnTo>
                    <a:pt x="3510" y="5332"/>
                  </a:lnTo>
                  <a:lnTo>
                    <a:pt x="3532" y="5319"/>
                  </a:lnTo>
                  <a:lnTo>
                    <a:pt x="3552" y="5305"/>
                  </a:lnTo>
                  <a:lnTo>
                    <a:pt x="3572" y="5290"/>
                  </a:lnTo>
                  <a:lnTo>
                    <a:pt x="3590" y="5273"/>
                  </a:lnTo>
                  <a:lnTo>
                    <a:pt x="3608" y="5256"/>
                  </a:lnTo>
                  <a:lnTo>
                    <a:pt x="3624" y="5237"/>
                  </a:lnTo>
                  <a:lnTo>
                    <a:pt x="3638" y="5217"/>
                  </a:lnTo>
                  <a:lnTo>
                    <a:pt x="3652" y="5198"/>
                  </a:lnTo>
                  <a:lnTo>
                    <a:pt x="3664" y="5177"/>
                  </a:lnTo>
                  <a:lnTo>
                    <a:pt x="3675" y="5155"/>
                  </a:lnTo>
                  <a:lnTo>
                    <a:pt x="3685" y="5132"/>
                  </a:lnTo>
                  <a:lnTo>
                    <a:pt x="3691" y="5110"/>
                  </a:lnTo>
                  <a:lnTo>
                    <a:pt x="3699" y="5088"/>
                  </a:lnTo>
                  <a:lnTo>
                    <a:pt x="4317" y="3181"/>
                  </a:lnTo>
                  <a:lnTo>
                    <a:pt x="4676" y="3944"/>
                  </a:lnTo>
                  <a:lnTo>
                    <a:pt x="4689" y="3975"/>
                  </a:lnTo>
                  <a:lnTo>
                    <a:pt x="4702" y="4003"/>
                  </a:lnTo>
                  <a:lnTo>
                    <a:pt x="4718" y="4032"/>
                  </a:lnTo>
                  <a:lnTo>
                    <a:pt x="4737" y="4057"/>
                  </a:lnTo>
                  <a:lnTo>
                    <a:pt x="4756" y="4082"/>
                  </a:lnTo>
                  <a:lnTo>
                    <a:pt x="4779" y="4104"/>
                  </a:lnTo>
                  <a:lnTo>
                    <a:pt x="4802" y="4124"/>
                  </a:lnTo>
                  <a:lnTo>
                    <a:pt x="4827" y="4143"/>
                  </a:lnTo>
                  <a:lnTo>
                    <a:pt x="4853" y="4160"/>
                  </a:lnTo>
                  <a:lnTo>
                    <a:pt x="4880" y="4173"/>
                  </a:lnTo>
                  <a:lnTo>
                    <a:pt x="4908" y="4186"/>
                  </a:lnTo>
                  <a:lnTo>
                    <a:pt x="4938" y="4196"/>
                  </a:lnTo>
                  <a:lnTo>
                    <a:pt x="4967" y="4203"/>
                  </a:lnTo>
                  <a:lnTo>
                    <a:pt x="4998" y="4208"/>
                  </a:lnTo>
                  <a:lnTo>
                    <a:pt x="5029" y="4211"/>
                  </a:lnTo>
                  <a:lnTo>
                    <a:pt x="5061" y="4212"/>
                  </a:lnTo>
                  <a:lnTo>
                    <a:pt x="5074" y="4212"/>
                  </a:lnTo>
                  <a:lnTo>
                    <a:pt x="6235" y="4212"/>
                  </a:lnTo>
                  <a:lnTo>
                    <a:pt x="6235" y="3432"/>
                  </a:lnTo>
                  <a:lnTo>
                    <a:pt x="5291" y="34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85878191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>
            <a:spLocks/>
          </p:cNvSpPr>
          <p:nvPr/>
        </p:nvSpPr>
        <p:spPr>
          <a:xfrm>
            <a:off x="815415" y="572625"/>
            <a:ext cx="3008380" cy="662379"/>
          </a:xfrm>
          <a:prstGeom prst="rect">
            <a:avLst/>
          </a:prstGeom>
        </p:spPr>
        <p:txBody>
          <a:bodyPr lIns="121914" tIns="60957" rIns="121914" bIns="60957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zh-CN" altLang="en-US" b="1" dirty="0">
                <a:solidFill>
                  <a:srgbClr val="268CD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目录</a:t>
            </a:r>
            <a:r>
              <a:rPr lang="en-US" altLang="zh-CN" b="1" dirty="0">
                <a:solidFill>
                  <a:srgbClr val="268CD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/</a:t>
            </a:r>
            <a:r>
              <a:rPr lang="en-US" altLang="zh-CN" sz="2400" b="1" dirty="0">
                <a:solidFill>
                  <a:srgbClr val="268CD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en-GB" sz="2400" b="1" dirty="0">
              <a:solidFill>
                <a:srgbClr val="268CD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984764" y="1412776"/>
            <a:ext cx="10199803" cy="0"/>
          </a:xfrm>
          <a:prstGeom prst="line">
            <a:avLst/>
          </a:prstGeom>
          <a:ln>
            <a:solidFill>
              <a:srgbClr val="4CA6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5"/>
          <p:cNvGrpSpPr/>
          <p:nvPr/>
        </p:nvGrpSpPr>
        <p:grpSpPr>
          <a:xfrm>
            <a:off x="2955288" y="2796940"/>
            <a:ext cx="1192345" cy="661720"/>
            <a:chOff x="2215144" y="927951"/>
            <a:chExt cx="1244730" cy="909881"/>
          </a:xfrm>
        </p:grpSpPr>
        <p:sp>
          <p:nvSpPr>
            <p:cNvPr id="7" name="平行四边形 6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rgbClr val="33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9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文本框 9"/>
            <p:cNvSpPr txBox="1"/>
            <p:nvPr/>
          </p:nvSpPr>
          <p:spPr>
            <a:xfrm>
              <a:off x="2401309" y="927951"/>
              <a:ext cx="1058565" cy="909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700" dirty="0" smtClean="0">
                  <a:solidFill>
                    <a:prstClr val="white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02</a:t>
              </a:r>
              <a:endParaRPr lang="zh-CN" altLang="en-US" sz="3700" dirty="0">
                <a:solidFill>
                  <a:prstClr val="white"/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8"/>
          <p:cNvGrpSpPr/>
          <p:nvPr/>
        </p:nvGrpSpPr>
        <p:grpSpPr>
          <a:xfrm>
            <a:off x="2965563" y="3723639"/>
            <a:ext cx="1192345" cy="672217"/>
            <a:chOff x="2215144" y="1952311"/>
            <a:chExt cx="1244730" cy="924318"/>
          </a:xfrm>
        </p:grpSpPr>
        <p:sp>
          <p:nvSpPr>
            <p:cNvPr id="10" name="平行四边形 9"/>
            <p:cNvSpPr/>
            <p:nvPr/>
          </p:nvSpPr>
          <p:spPr>
            <a:xfrm>
              <a:off x="2215144" y="2033848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rgbClr val="33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9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393075" y="1952311"/>
              <a:ext cx="1066799" cy="909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700" dirty="0" smtClean="0">
                  <a:solidFill>
                    <a:prstClr val="white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03</a:t>
              </a:r>
              <a:endParaRPr lang="zh-CN" altLang="en-US" sz="3700" dirty="0">
                <a:solidFill>
                  <a:prstClr val="white"/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11"/>
          <p:cNvGrpSpPr/>
          <p:nvPr/>
        </p:nvGrpSpPr>
        <p:grpSpPr>
          <a:xfrm>
            <a:off x="2965563" y="4659437"/>
            <a:ext cx="1192345" cy="661720"/>
            <a:chOff x="2215144" y="3018134"/>
            <a:chExt cx="1244730" cy="909882"/>
          </a:xfrm>
        </p:grpSpPr>
        <p:sp>
          <p:nvSpPr>
            <p:cNvPr id="13" name="平行四边形 12"/>
            <p:cNvSpPr/>
            <p:nvPr/>
          </p:nvSpPr>
          <p:spPr>
            <a:xfrm>
              <a:off x="2215144" y="3084852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rgbClr val="33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9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393075" y="3018134"/>
              <a:ext cx="1066799" cy="909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700" dirty="0" smtClean="0">
                  <a:solidFill>
                    <a:prstClr val="white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04</a:t>
              </a:r>
              <a:endParaRPr lang="zh-CN" altLang="en-US" sz="3700" dirty="0">
                <a:solidFill>
                  <a:prstClr val="white"/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14"/>
          <p:cNvGrpSpPr/>
          <p:nvPr/>
        </p:nvGrpSpPr>
        <p:grpSpPr>
          <a:xfrm>
            <a:off x="2965563" y="5569425"/>
            <a:ext cx="1192345" cy="677512"/>
            <a:chOff x="2215144" y="4047039"/>
            <a:chExt cx="1244730" cy="931598"/>
          </a:xfrm>
        </p:grpSpPr>
        <p:sp>
          <p:nvSpPr>
            <p:cNvPr id="16" name="平行四边形 15"/>
            <p:cNvSpPr/>
            <p:nvPr/>
          </p:nvSpPr>
          <p:spPr>
            <a:xfrm>
              <a:off x="2215144" y="4135856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rgbClr val="33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9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文本框 12"/>
            <p:cNvSpPr txBox="1"/>
            <p:nvPr/>
          </p:nvSpPr>
          <p:spPr>
            <a:xfrm>
              <a:off x="2393075" y="4047039"/>
              <a:ext cx="1066799" cy="909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700" dirty="0" smtClean="0">
                  <a:solidFill>
                    <a:prstClr val="white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05</a:t>
              </a:r>
              <a:endParaRPr lang="zh-CN" altLang="en-US" sz="3700" dirty="0">
                <a:solidFill>
                  <a:prstClr val="white"/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20"/>
          <p:cNvGrpSpPr/>
          <p:nvPr/>
        </p:nvGrpSpPr>
        <p:grpSpPr>
          <a:xfrm>
            <a:off x="3819859" y="2835237"/>
            <a:ext cx="5143000" cy="612920"/>
            <a:chOff x="4276623" y="953426"/>
            <a:chExt cx="3857250" cy="540057"/>
          </a:xfrm>
        </p:grpSpPr>
        <p:sp>
          <p:nvSpPr>
            <p:cNvPr id="22" name="矩形 21"/>
            <p:cNvSpPr/>
            <p:nvPr/>
          </p:nvSpPr>
          <p:spPr>
            <a:xfrm>
              <a:off x="4841196" y="1036090"/>
              <a:ext cx="2827147" cy="386444"/>
            </a:xfrm>
            <a:prstGeom prst="rect">
              <a:avLst/>
            </a:prstGeom>
            <a:ln w="1587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algn="ctr"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老年友善文化 </a:t>
              </a:r>
              <a:endParaRPr lang="en-GB" altLang="zh-CN" sz="2400" b="1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/>
            <p:cNvSpPr/>
            <p:nvPr/>
          </p:nvSpPr>
          <p:spPr>
            <a:xfrm>
              <a:off x="4276623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rgbClr val="3381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23"/>
          <p:cNvGrpSpPr/>
          <p:nvPr/>
        </p:nvGrpSpPr>
        <p:grpSpPr>
          <a:xfrm>
            <a:off x="3871231" y="3760775"/>
            <a:ext cx="5143000" cy="612920"/>
            <a:chOff x="4315150" y="1647579"/>
            <a:chExt cx="3857250" cy="540057"/>
          </a:xfrm>
        </p:grpSpPr>
        <p:sp>
          <p:nvSpPr>
            <p:cNvPr id="25" name="矩形 24"/>
            <p:cNvSpPr/>
            <p:nvPr/>
          </p:nvSpPr>
          <p:spPr>
            <a:xfrm>
              <a:off x="4841196" y="1730243"/>
              <a:ext cx="2827147" cy="386444"/>
            </a:xfrm>
            <a:prstGeom prst="rect">
              <a:avLst/>
            </a:prstGeom>
            <a:ln w="1587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algn="ctr"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老年友善管理 </a:t>
              </a:r>
              <a:endParaRPr lang="en-GB" altLang="zh-CN" sz="2400" b="1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平行四边形 25"/>
            <p:cNvSpPr/>
            <p:nvPr/>
          </p:nvSpPr>
          <p:spPr>
            <a:xfrm>
              <a:off x="4315150" y="1647579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rgbClr val="3381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26"/>
          <p:cNvGrpSpPr/>
          <p:nvPr/>
        </p:nvGrpSpPr>
        <p:grpSpPr>
          <a:xfrm>
            <a:off x="3871231" y="4686311"/>
            <a:ext cx="5143000" cy="612920"/>
            <a:chOff x="4315150" y="2341731"/>
            <a:chExt cx="3857250" cy="540057"/>
          </a:xfrm>
        </p:grpSpPr>
        <p:sp>
          <p:nvSpPr>
            <p:cNvPr id="28" name="矩形 27"/>
            <p:cNvSpPr/>
            <p:nvPr/>
          </p:nvSpPr>
          <p:spPr>
            <a:xfrm>
              <a:off x="4841197" y="2424395"/>
              <a:ext cx="2827146" cy="386444"/>
            </a:xfrm>
            <a:prstGeom prst="rect">
              <a:avLst/>
            </a:prstGeom>
            <a:ln w="1587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algn="ctr"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老年友善服务 </a:t>
              </a:r>
              <a:endParaRPr lang="en-GB" altLang="zh-CN" sz="2400" b="1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平行四边形 28"/>
            <p:cNvSpPr/>
            <p:nvPr/>
          </p:nvSpPr>
          <p:spPr>
            <a:xfrm>
              <a:off x="4315150" y="2341731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rgbClr val="3381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9"/>
          <p:cNvGrpSpPr/>
          <p:nvPr/>
        </p:nvGrpSpPr>
        <p:grpSpPr>
          <a:xfrm>
            <a:off x="3871231" y="5611848"/>
            <a:ext cx="5143000" cy="612920"/>
            <a:chOff x="4315150" y="3035884"/>
            <a:chExt cx="3857250" cy="540057"/>
          </a:xfrm>
        </p:grpSpPr>
        <p:sp>
          <p:nvSpPr>
            <p:cNvPr id="31" name="矩形 30"/>
            <p:cNvSpPr/>
            <p:nvPr/>
          </p:nvSpPr>
          <p:spPr>
            <a:xfrm>
              <a:off x="4841196" y="3118548"/>
              <a:ext cx="2827147" cy="386444"/>
            </a:xfrm>
            <a:prstGeom prst="rect">
              <a:avLst/>
            </a:prstGeom>
            <a:ln w="1587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algn="ctr"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老年友善环境 </a:t>
              </a:r>
              <a:endParaRPr lang="en-GB" altLang="zh-CN" sz="2400" b="1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平行四边形 31"/>
            <p:cNvSpPr/>
            <p:nvPr/>
          </p:nvSpPr>
          <p:spPr>
            <a:xfrm>
              <a:off x="4315150" y="3035884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rgbClr val="3381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组合 35"/>
          <p:cNvGrpSpPr/>
          <p:nvPr/>
        </p:nvGrpSpPr>
        <p:grpSpPr>
          <a:xfrm>
            <a:off x="10433121" y="798149"/>
            <a:ext cx="529359" cy="529359"/>
            <a:chOff x="8179277" y="3748642"/>
            <a:chExt cx="1500028" cy="150002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37" name="椭圆 36"/>
            <p:cNvSpPr/>
            <p:nvPr/>
          </p:nvSpPr>
          <p:spPr>
            <a:xfrm>
              <a:off x="8179277" y="3748642"/>
              <a:ext cx="1500028" cy="150002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3" name="组合 37"/>
            <p:cNvGrpSpPr/>
            <p:nvPr/>
          </p:nvGrpSpPr>
          <p:grpSpPr>
            <a:xfrm>
              <a:off x="8605283" y="4234099"/>
              <a:ext cx="630396" cy="548323"/>
              <a:chOff x="11250613" y="919163"/>
              <a:chExt cx="573087" cy="498475"/>
            </a:xfrm>
          </p:grpSpPr>
          <p:sp>
            <p:nvSpPr>
              <p:cNvPr id="39" name="Freeform 193"/>
              <p:cNvSpPr>
                <a:spLocks/>
              </p:cNvSpPr>
              <p:nvPr/>
            </p:nvSpPr>
            <p:spPr bwMode="auto">
              <a:xfrm>
                <a:off x="11250613" y="919163"/>
                <a:ext cx="573087" cy="498475"/>
              </a:xfrm>
              <a:custGeom>
                <a:avLst/>
                <a:gdLst>
                  <a:gd name="T0" fmla="*/ 0 w 248"/>
                  <a:gd name="T1" fmla="*/ 2147483646 h 216"/>
                  <a:gd name="T2" fmla="*/ 2147483646 w 248"/>
                  <a:gd name="T3" fmla="*/ 2147483646 h 216"/>
                  <a:gd name="T4" fmla="*/ 2147483646 w 248"/>
                  <a:gd name="T5" fmla="*/ 2147483646 h 216"/>
                  <a:gd name="T6" fmla="*/ 2147483646 w 248"/>
                  <a:gd name="T7" fmla="*/ 0 h 216"/>
                  <a:gd name="T8" fmla="*/ 2147483646 w 248"/>
                  <a:gd name="T9" fmla="*/ 2147483646 h 216"/>
                  <a:gd name="T10" fmla="*/ 2147483646 w 248"/>
                  <a:gd name="T11" fmla="*/ 0 h 216"/>
                  <a:gd name="T12" fmla="*/ 0 w 248"/>
                  <a:gd name="T13" fmla="*/ 2147483646 h 2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8" h="216">
                    <a:moveTo>
                      <a:pt x="0" y="64"/>
                    </a:moveTo>
                    <a:cubicBezTo>
                      <a:pt x="0" y="144"/>
                      <a:pt x="124" y="216"/>
                      <a:pt x="124" y="216"/>
                    </a:cubicBezTo>
                    <a:cubicBezTo>
                      <a:pt x="124" y="216"/>
                      <a:pt x="248" y="144"/>
                      <a:pt x="248" y="64"/>
                    </a:cubicBezTo>
                    <a:cubicBezTo>
                      <a:pt x="248" y="31"/>
                      <a:pt x="224" y="0"/>
                      <a:pt x="188" y="0"/>
                    </a:cubicBezTo>
                    <a:cubicBezTo>
                      <a:pt x="155" y="0"/>
                      <a:pt x="124" y="23"/>
                      <a:pt x="124" y="56"/>
                    </a:cubicBezTo>
                    <a:cubicBezTo>
                      <a:pt x="124" y="23"/>
                      <a:pt x="93" y="0"/>
                      <a:pt x="60" y="0"/>
                    </a:cubicBezTo>
                    <a:cubicBezTo>
                      <a:pt x="24" y="0"/>
                      <a:pt x="0" y="31"/>
                      <a:pt x="0" y="64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54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900" dirty="0">
                  <a:solidFill>
                    <a:prstClr val="black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0" name="Freeform 194"/>
              <p:cNvSpPr>
                <a:spLocks/>
              </p:cNvSpPr>
              <p:nvPr/>
            </p:nvSpPr>
            <p:spPr bwMode="auto">
              <a:xfrm>
                <a:off x="11676063" y="984250"/>
                <a:ext cx="87312" cy="92075"/>
              </a:xfrm>
              <a:custGeom>
                <a:avLst/>
                <a:gdLst>
                  <a:gd name="T0" fmla="*/ 2147483646 w 38"/>
                  <a:gd name="T1" fmla="*/ 2147483646 h 40"/>
                  <a:gd name="T2" fmla="*/ 0 w 38"/>
                  <a:gd name="T3" fmla="*/ 0 h 4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8" h="40">
                    <a:moveTo>
                      <a:pt x="38" y="40"/>
                    </a:moveTo>
                    <a:cubicBezTo>
                      <a:pt x="38" y="19"/>
                      <a:pt x="23" y="0"/>
                      <a:pt x="0" y="0"/>
                    </a:cubicBezTo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54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900" dirty="0">
                  <a:solidFill>
                    <a:prstClr val="black"/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6" name="组合 40"/>
          <p:cNvGrpSpPr/>
          <p:nvPr/>
        </p:nvGrpSpPr>
        <p:grpSpPr>
          <a:xfrm>
            <a:off x="8054269" y="790918"/>
            <a:ext cx="529359" cy="529359"/>
            <a:chOff x="1682477" y="2278669"/>
            <a:chExt cx="1164618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42" name="椭圆 41"/>
            <p:cNvSpPr/>
            <p:nvPr/>
          </p:nvSpPr>
          <p:spPr>
            <a:xfrm>
              <a:off x="1682477" y="2278669"/>
              <a:ext cx="1164618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64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KSO_Shape"/>
            <p:cNvSpPr>
              <a:spLocks/>
            </p:cNvSpPr>
            <p:nvPr/>
          </p:nvSpPr>
          <p:spPr bwMode="auto">
            <a:xfrm>
              <a:off x="1991148" y="2643393"/>
              <a:ext cx="499821" cy="465667"/>
            </a:xfrm>
            <a:custGeom>
              <a:avLst/>
              <a:gdLst>
                <a:gd name="T0" fmla="*/ 685899 w 2767013"/>
                <a:gd name="T1" fmla="*/ 1628140 h 2578100"/>
                <a:gd name="T2" fmla="*/ 814822 w 2767013"/>
                <a:gd name="T3" fmla="*/ 1673225 h 2578100"/>
                <a:gd name="T4" fmla="*/ 1062190 w 2767013"/>
                <a:gd name="T5" fmla="*/ 1516380 h 2578100"/>
                <a:gd name="T6" fmla="*/ 1081547 w 2767013"/>
                <a:gd name="T7" fmla="*/ 1274 h 2578100"/>
                <a:gd name="T8" fmla="*/ 1235742 w 2767013"/>
                <a:gd name="T9" fmla="*/ 89156 h 2578100"/>
                <a:gd name="T10" fmla="*/ 1326071 w 2767013"/>
                <a:gd name="T11" fmla="*/ 253047 h 2578100"/>
                <a:gd name="T12" fmla="*/ 1519456 w 2767013"/>
                <a:gd name="T13" fmla="*/ 439420 h 2578100"/>
                <a:gd name="T14" fmla="*/ 1614085 w 2767013"/>
                <a:gd name="T15" fmla="*/ 664210 h 2578100"/>
                <a:gd name="T16" fmla="*/ 1591856 w 2767013"/>
                <a:gd name="T17" fmla="*/ 958850 h 2578100"/>
                <a:gd name="T18" fmla="*/ 1395296 w 2767013"/>
                <a:gd name="T19" fmla="*/ 1286192 h 2578100"/>
                <a:gd name="T20" fmla="*/ 1116808 w 2767013"/>
                <a:gd name="T21" fmla="*/ 1571625 h 2578100"/>
                <a:gd name="T22" fmla="*/ 863407 w 2767013"/>
                <a:gd name="T23" fmla="*/ 1737678 h 2578100"/>
                <a:gd name="T24" fmla="*/ 940570 w 2767013"/>
                <a:gd name="T25" fmla="*/ 2122805 h 2578100"/>
                <a:gd name="T26" fmla="*/ 1091404 w 2767013"/>
                <a:gd name="T27" fmla="*/ 2375218 h 2578100"/>
                <a:gd name="T28" fmla="*/ 1303842 w 2767013"/>
                <a:gd name="T29" fmla="*/ 2498090 h 2578100"/>
                <a:gd name="T30" fmla="*/ 1476587 w 2767013"/>
                <a:gd name="T31" fmla="*/ 2471103 h 2578100"/>
                <a:gd name="T32" fmla="*/ 1605828 w 2767013"/>
                <a:gd name="T33" fmla="*/ 2357120 h 2578100"/>
                <a:gd name="T34" fmla="*/ 1764601 w 2767013"/>
                <a:gd name="T35" fmla="*/ 1958340 h 2578100"/>
                <a:gd name="T36" fmla="*/ 1892890 w 2767013"/>
                <a:gd name="T37" fmla="*/ 1682433 h 2578100"/>
                <a:gd name="T38" fmla="*/ 2061506 w 2767013"/>
                <a:gd name="T39" fmla="*/ 1567497 h 2578100"/>
                <a:gd name="T40" fmla="*/ 2208566 w 2767013"/>
                <a:gd name="T41" fmla="*/ 1484745 h 2578100"/>
                <a:gd name="T42" fmla="*/ 2435693 w 2767013"/>
                <a:gd name="T43" fmla="*/ 1370330 h 2578100"/>
                <a:gd name="T44" fmla="*/ 2674574 w 2767013"/>
                <a:gd name="T45" fmla="*/ 1462498 h 2578100"/>
                <a:gd name="T46" fmla="*/ 2766695 w 2767013"/>
                <a:gd name="T47" fmla="*/ 1701499 h 2578100"/>
                <a:gd name="T48" fmla="*/ 2652338 w 2767013"/>
                <a:gd name="T49" fmla="*/ 1928423 h 2578100"/>
                <a:gd name="T50" fmla="*/ 2403927 w 2767013"/>
                <a:gd name="T51" fmla="*/ 1996754 h 2578100"/>
                <a:gd name="T52" fmla="*/ 2190777 w 2767013"/>
                <a:gd name="T53" fmla="*/ 1861363 h 2578100"/>
                <a:gd name="T54" fmla="*/ 2137718 w 2767013"/>
                <a:gd name="T55" fmla="*/ 1635442 h 2578100"/>
                <a:gd name="T56" fmla="*/ 1985931 w 2767013"/>
                <a:gd name="T57" fmla="*/ 1698308 h 2578100"/>
                <a:gd name="T58" fmla="*/ 1849704 w 2767013"/>
                <a:gd name="T59" fmla="*/ 1946593 h 2578100"/>
                <a:gd name="T60" fmla="*/ 1683627 w 2767013"/>
                <a:gd name="T61" fmla="*/ 2382203 h 2578100"/>
                <a:gd name="T62" fmla="*/ 1542319 w 2767013"/>
                <a:gd name="T63" fmla="*/ 2526030 h 2578100"/>
                <a:gd name="T64" fmla="*/ 1334327 w 2767013"/>
                <a:gd name="T65" fmla="*/ 2578100 h 2578100"/>
                <a:gd name="T66" fmla="*/ 1178094 w 2767013"/>
                <a:gd name="T67" fmla="*/ 2540318 h 2578100"/>
                <a:gd name="T68" fmla="*/ 964386 w 2767013"/>
                <a:gd name="T69" fmla="*/ 2336483 h 2578100"/>
                <a:gd name="T70" fmla="*/ 805296 w 2767013"/>
                <a:gd name="T71" fmla="*/ 1978660 h 2578100"/>
                <a:gd name="T72" fmla="*/ 664306 w 2767013"/>
                <a:gd name="T73" fmla="*/ 1706245 h 2578100"/>
                <a:gd name="T74" fmla="*/ 335963 w 2767013"/>
                <a:gd name="T75" fmla="*/ 1411922 h 2578100"/>
                <a:gd name="T76" fmla="*/ 52713 w 2767013"/>
                <a:gd name="T77" fmla="*/ 977265 h 2578100"/>
                <a:gd name="T78" fmla="*/ 0 w 2767013"/>
                <a:gd name="T79" fmla="*/ 758190 h 2578100"/>
                <a:gd name="T80" fmla="*/ 59063 w 2767013"/>
                <a:gd name="T81" fmla="*/ 503237 h 2578100"/>
                <a:gd name="T82" fmla="*/ 192115 w 2767013"/>
                <a:gd name="T83" fmla="*/ 330200 h 2578100"/>
                <a:gd name="T84" fmla="*/ 291846 w 2767013"/>
                <a:gd name="T85" fmla="*/ 139292 h 2578100"/>
                <a:gd name="T86" fmla="*/ 425579 w 2767013"/>
                <a:gd name="T87" fmla="*/ 24440 h 2578100"/>
                <a:gd name="T88" fmla="*/ 606438 w 2767013"/>
                <a:gd name="T89" fmla="*/ 46331 h 2578100"/>
                <a:gd name="T90" fmla="*/ 708330 w 2767013"/>
                <a:gd name="T91" fmla="*/ 190690 h 2578100"/>
                <a:gd name="T92" fmla="*/ 668529 w 2767013"/>
                <a:gd name="T93" fmla="*/ 367093 h 2578100"/>
                <a:gd name="T94" fmla="*/ 514098 w 2767013"/>
                <a:gd name="T95" fmla="*/ 454343 h 2578100"/>
                <a:gd name="T96" fmla="*/ 342792 w 2767013"/>
                <a:gd name="T97" fmla="*/ 398503 h 2578100"/>
                <a:gd name="T98" fmla="*/ 190527 w 2767013"/>
                <a:gd name="T99" fmla="*/ 441642 h 2578100"/>
                <a:gd name="T100" fmla="*/ 96216 w 2767013"/>
                <a:gd name="T101" fmla="*/ 623887 h 2578100"/>
                <a:gd name="T102" fmla="*/ 93994 w 2767013"/>
                <a:gd name="T103" fmla="*/ 860425 h 2578100"/>
                <a:gd name="T104" fmla="*/ 213708 w 2767013"/>
                <a:gd name="T105" fmla="*/ 1118235 h 2578100"/>
                <a:gd name="T106" fmla="*/ 1476905 w 2767013"/>
                <a:gd name="T107" fmla="*/ 1029017 h 2578100"/>
                <a:gd name="T108" fmla="*/ 1548670 w 2767013"/>
                <a:gd name="T109" fmla="*/ 805180 h 2578100"/>
                <a:gd name="T110" fmla="*/ 1503896 w 2767013"/>
                <a:gd name="T111" fmla="*/ 573087 h 2578100"/>
                <a:gd name="T112" fmla="*/ 1387357 w 2767013"/>
                <a:gd name="T113" fmla="*/ 404177 h 2578100"/>
                <a:gd name="T114" fmla="*/ 1214802 w 2767013"/>
                <a:gd name="T115" fmla="*/ 377957 h 2578100"/>
                <a:gd name="T116" fmla="*/ 1047917 w 2767013"/>
                <a:gd name="T117" fmla="*/ 442595 h 2578100"/>
                <a:gd name="T118" fmla="*/ 888646 w 2767013"/>
                <a:gd name="T119" fmla="*/ 362354 h 2578100"/>
                <a:gd name="T120" fmla="*/ 840738 w 2767013"/>
                <a:gd name="T121" fmla="*/ 187864 h 2578100"/>
                <a:gd name="T122" fmla="*/ 935602 w 2767013"/>
                <a:gd name="T123" fmla="*/ 37891 h 2578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67013" h="2578100">
                  <a:moveTo>
                    <a:pt x="332788" y="1286192"/>
                  </a:moveTo>
                  <a:lnTo>
                    <a:pt x="352476" y="1310640"/>
                  </a:lnTo>
                  <a:lnTo>
                    <a:pt x="372799" y="1335087"/>
                  </a:lnTo>
                  <a:lnTo>
                    <a:pt x="392804" y="1358582"/>
                  </a:lnTo>
                  <a:lnTo>
                    <a:pt x="413444" y="1381760"/>
                  </a:lnTo>
                  <a:lnTo>
                    <a:pt x="433767" y="1404620"/>
                  </a:lnTo>
                  <a:lnTo>
                    <a:pt x="454408" y="1426527"/>
                  </a:lnTo>
                  <a:lnTo>
                    <a:pt x="475366" y="1448117"/>
                  </a:lnTo>
                  <a:lnTo>
                    <a:pt x="495689" y="1468437"/>
                  </a:lnTo>
                  <a:lnTo>
                    <a:pt x="522998" y="1495107"/>
                  </a:lnTo>
                  <a:lnTo>
                    <a:pt x="549354" y="1519555"/>
                  </a:lnTo>
                  <a:lnTo>
                    <a:pt x="574758" y="1542097"/>
                  </a:lnTo>
                  <a:lnTo>
                    <a:pt x="599209" y="1563052"/>
                  </a:lnTo>
                  <a:lnTo>
                    <a:pt x="622707" y="1581785"/>
                  </a:lnTo>
                  <a:lnTo>
                    <a:pt x="644935" y="1598930"/>
                  </a:lnTo>
                  <a:lnTo>
                    <a:pt x="666211" y="1614487"/>
                  </a:lnTo>
                  <a:lnTo>
                    <a:pt x="685899" y="1628140"/>
                  </a:lnTo>
                  <a:lnTo>
                    <a:pt x="704634" y="1639887"/>
                  </a:lnTo>
                  <a:lnTo>
                    <a:pt x="722416" y="1650047"/>
                  </a:lnTo>
                  <a:lnTo>
                    <a:pt x="730673" y="1654492"/>
                  </a:lnTo>
                  <a:lnTo>
                    <a:pt x="738611" y="1658620"/>
                  </a:lnTo>
                  <a:lnTo>
                    <a:pt x="745915" y="1662430"/>
                  </a:lnTo>
                  <a:lnTo>
                    <a:pt x="753218" y="1665287"/>
                  </a:lnTo>
                  <a:lnTo>
                    <a:pt x="760204" y="1668145"/>
                  </a:lnTo>
                  <a:lnTo>
                    <a:pt x="766555" y="1670685"/>
                  </a:lnTo>
                  <a:lnTo>
                    <a:pt x="772271" y="1672272"/>
                  </a:lnTo>
                  <a:lnTo>
                    <a:pt x="777987" y="1673860"/>
                  </a:lnTo>
                  <a:lnTo>
                    <a:pt x="783385" y="1674812"/>
                  </a:lnTo>
                  <a:lnTo>
                    <a:pt x="788466" y="1675765"/>
                  </a:lnTo>
                  <a:lnTo>
                    <a:pt x="792912" y="1676082"/>
                  </a:lnTo>
                  <a:lnTo>
                    <a:pt x="797040" y="1676082"/>
                  </a:lnTo>
                  <a:lnTo>
                    <a:pt x="801168" y="1675765"/>
                  </a:lnTo>
                  <a:lnTo>
                    <a:pt x="805296" y="1674812"/>
                  </a:lnTo>
                  <a:lnTo>
                    <a:pt x="814822" y="1673225"/>
                  </a:lnTo>
                  <a:lnTo>
                    <a:pt x="824666" y="1670367"/>
                  </a:lnTo>
                  <a:lnTo>
                    <a:pt x="835463" y="1666240"/>
                  </a:lnTo>
                  <a:lnTo>
                    <a:pt x="847212" y="1661477"/>
                  </a:lnTo>
                  <a:lnTo>
                    <a:pt x="859279" y="1656080"/>
                  </a:lnTo>
                  <a:lnTo>
                    <a:pt x="872298" y="1649730"/>
                  </a:lnTo>
                  <a:lnTo>
                    <a:pt x="885635" y="1642427"/>
                  </a:lnTo>
                  <a:lnTo>
                    <a:pt x="899607" y="1634490"/>
                  </a:lnTo>
                  <a:lnTo>
                    <a:pt x="913896" y="1625917"/>
                  </a:lnTo>
                  <a:lnTo>
                    <a:pt x="929139" y="1616392"/>
                  </a:lnTo>
                  <a:lnTo>
                    <a:pt x="944381" y="1606232"/>
                  </a:lnTo>
                  <a:lnTo>
                    <a:pt x="960258" y="1595437"/>
                  </a:lnTo>
                  <a:lnTo>
                    <a:pt x="976453" y="1583690"/>
                  </a:lnTo>
                  <a:lnTo>
                    <a:pt x="992965" y="1571307"/>
                  </a:lnTo>
                  <a:lnTo>
                    <a:pt x="1010113" y="1558290"/>
                  </a:lnTo>
                  <a:lnTo>
                    <a:pt x="1026943" y="1544955"/>
                  </a:lnTo>
                  <a:lnTo>
                    <a:pt x="1044408" y="1530985"/>
                  </a:lnTo>
                  <a:lnTo>
                    <a:pt x="1062190" y="1516380"/>
                  </a:lnTo>
                  <a:lnTo>
                    <a:pt x="1079655" y="1501140"/>
                  </a:lnTo>
                  <a:lnTo>
                    <a:pt x="1097755" y="1485265"/>
                  </a:lnTo>
                  <a:lnTo>
                    <a:pt x="1116173" y="1469072"/>
                  </a:lnTo>
                  <a:lnTo>
                    <a:pt x="1133956" y="1452562"/>
                  </a:lnTo>
                  <a:lnTo>
                    <a:pt x="1152056" y="1435735"/>
                  </a:lnTo>
                  <a:lnTo>
                    <a:pt x="1170473" y="1418272"/>
                  </a:lnTo>
                  <a:lnTo>
                    <a:pt x="1188573" y="1400492"/>
                  </a:lnTo>
                  <a:lnTo>
                    <a:pt x="1206674" y="1382077"/>
                  </a:lnTo>
                  <a:lnTo>
                    <a:pt x="1224774" y="1363345"/>
                  </a:lnTo>
                  <a:lnTo>
                    <a:pt x="1242556" y="1344930"/>
                  </a:lnTo>
                  <a:lnTo>
                    <a:pt x="1260339" y="1325245"/>
                  </a:lnTo>
                  <a:lnTo>
                    <a:pt x="1277486" y="1305877"/>
                  </a:lnTo>
                  <a:lnTo>
                    <a:pt x="1294951" y="1286192"/>
                  </a:lnTo>
                  <a:lnTo>
                    <a:pt x="332788" y="1286192"/>
                  </a:lnTo>
                  <a:close/>
                  <a:moveTo>
                    <a:pt x="1059021" y="0"/>
                  </a:moveTo>
                  <a:lnTo>
                    <a:pt x="1070443" y="318"/>
                  </a:lnTo>
                  <a:lnTo>
                    <a:pt x="1081547" y="1274"/>
                  </a:lnTo>
                  <a:lnTo>
                    <a:pt x="1092652" y="2547"/>
                  </a:lnTo>
                  <a:lnTo>
                    <a:pt x="1103439" y="4776"/>
                  </a:lnTo>
                  <a:lnTo>
                    <a:pt x="1114226" y="7323"/>
                  </a:lnTo>
                  <a:lnTo>
                    <a:pt x="1124696" y="10189"/>
                  </a:lnTo>
                  <a:lnTo>
                    <a:pt x="1134849" y="13692"/>
                  </a:lnTo>
                  <a:lnTo>
                    <a:pt x="1144684" y="17831"/>
                  </a:lnTo>
                  <a:lnTo>
                    <a:pt x="1154520" y="21970"/>
                  </a:lnTo>
                  <a:lnTo>
                    <a:pt x="1164038" y="26747"/>
                  </a:lnTo>
                  <a:lnTo>
                    <a:pt x="1173239" y="32160"/>
                  </a:lnTo>
                  <a:lnTo>
                    <a:pt x="1182123" y="37891"/>
                  </a:lnTo>
                  <a:lnTo>
                    <a:pt x="1190689" y="43941"/>
                  </a:lnTo>
                  <a:lnTo>
                    <a:pt x="1199255" y="50946"/>
                  </a:lnTo>
                  <a:lnTo>
                    <a:pt x="1207187" y="57633"/>
                  </a:lnTo>
                  <a:lnTo>
                    <a:pt x="1214802" y="64956"/>
                  </a:lnTo>
                  <a:lnTo>
                    <a:pt x="1222416" y="72598"/>
                  </a:lnTo>
                  <a:lnTo>
                    <a:pt x="1229079" y="80877"/>
                  </a:lnTo>
                  <a:lnTo>
                    <a:pt x="1235742" y="89156"/>
                  </a:lnTo>
                  <a:lnTo>
                    <a:pt x="1241770" y="97753"/>
                  </a:lnTo>
                  <a:lnTo>
                    <a:pt x="1247481" y="106668"/>
                  </a:lnTo>
                  <a:lnTo>
                    <a:pt x="1252874" y="116221"/>
                  </a:lnTo>
                  <a:lnTo>
                    <a:pt x="1257633" y="125455"/>
                  </a:lnTo>
                  <a:lnTo>
                    <a:pt x="1262392" y="135326"/>
                  </a:lnTo>
                  <a:lnTo>
                    <a:pt x="1266200" y="145515"/>
                  </a:lnTo>
                  <a:lnTo>
                    <a:pt x="1269372" y="155704"/>
                  </a:lnTo>
                  <a:lnTo>
                    <a:pt x="1272545" y="166212"/>
                  </a:lnTo>
                  <a:lnTo>
                    <a:pt x="1275083" y="176719"/>
                  </a:lnTo>
                  <a:lnTo>
                    <a:pt x="1276987" y="187864"/>
                  </a:lnTo>
                  <a:lnTo>
                    <a:pt x="1278573" y="198690"/>
                  </a:lnTo>
                  <a:lnTo>
                    <a:pt x="1279208" y="210153"/>
                  </a:lnTo>
                  <a:lnTo>
                    <a:pt x="1279525" y="221616"/>
                  </a:lnTo>
                  <a:lnTo>
                    <a:pt x="1279423" y="225313"/>
                  </a:lnTo>
                  <a:lnTo>
                    <a:pt x="1289553" y="230822"/>
                  </a:lnTo>
                  <a:lnTo>
                    <a:pt x="1307653" y="241617"/>
                  </a:lnTo>
                  <a:lnTo>
                    <a:pt x="1326071" y="253047"/>
                  </a:lnTo>
                  <a:lnTo>
                    <a:pt x="1344488" y="265430"/>
                  </a:lnTo>
                  <a:lnTo>
                    <a:pt x="1363224" y="278765"/>
                  </a:lnTo>
                  <a:lnTo>
                    <a:pt x="1381641" y="292735"/>
                  </a:lnTo>
                  <a:lnTo>
                    <a:pt x="1400059" y="307657"/>
                  </a:lnTo>
                  <a:lnTo>
                    <a:pt x="1418159" y="323532"/>
                  </a:lnTo>
                  <a:lnTo>
                    <a:pt x="1427050" y="331787"/>
                  </a:lnTo>
                  <a:lnTo>
                    <a:pt x="1436259" y="340360"/>
                  </a:lnTo>
                  <a:lnTo>
                    <a:pt x="1445150" y="349567"/>
                  </a:lnTo>
                  <a:lnTo>
                    <a:pt x="1453724" y="358457"/>
                  </a:lnTo>
                  <a:lnTo>
                    <a:pt x="1462298" y="367665"/>
                  </a:lnTo>
                  <a:lnTo>
                    <a:pt x="1471189" y="377190"/>
                  </a:lnTo>
                  <a:lnTo>
                    <a:pt x="1479763" y="386715"/>
                  </a:lnTo>
                  <a:lnTo>
                    <a:pt x="1488019" y="396875"/>
                  </a:lnTo>
                  <a:lnTo>
                    <a:pt x="1495958" y="407035"/>
                  </a:lnTo>
                  <a:lnTo>
                    <a:pt x="1504214" y="417512"/>
                  </a:lnTo>
                  <a:lnTo>
                    <a:pt x="1511517" y="428307"/>
                  </a:lnTo>
                  <a:lnTo>
                    <a:pt x="1519456" y="439420"/>
                  </a:lnTo>
                  <a:lnTo>
                    <a:pt x="1527077" y="450532"/>
                  </a:lnTo>
                  <a:lnTo>
                    <a:pt x="1534381" y="461962"/>
                  </a:lnTo>
                  <a:lnTo>
                    <a:pt x="1541367" y="473392"/>
                  </a:lnTo>
                  <a:lnTo>
                    <a:pt x="1548353" y="485775"/>
                  </a:lnTo>
                  <a:lnTo>
                    <a:pt x="1554704" y="497840"/>
                  </a:lnTo>
                  <a:lnTo>
                    <a:pt x="1561372" y="510222"/>
                  </a:lnTo>
                  <a:lnTo>
                    <a:pt x="1567405" y="523240"/>
                  </a:lnTo>
                  <a:lnTo>
                    <a:pt x="1573439" y="535940"/>
                  </a:lnTo>
                  <a:lnTo>
                    <a:pt x="1579155" y="548957"/>
                  </a:lnTo>
                  <a:lnTo>
                    <a:pt x="1584553" y="562610"/>
                  </a:lnTo>
                  <a:lnTo>
                    <a:pt x="1589634" y="576262"/>
                  </a:lnTo>
                  <a:lnTo>
                    <a:pt x="1594714" y="590232"/>
                  </a:lnTo>
                  <a:lnTo>
                    <a:pt x="1599160" y="604837"/>
                  </a:lnTo>
                  <a:lnTo>
                    <a:pt x="1603288" y="619125"/>
                  </a:lnTo>
                  <a:lnTo>
                    <a:pt x="1607416" y="634047"/>
                  </a:lnTo>
                  <a:lnTo>
                    <a:pt x="1610909" y="648970"/>
                  </a:lnTo>
                  <a:lnTo>
                    <a:pt x="1614085" y="664210"/>
                  </a:lnTo>
                  <a:lnTo>
                    <a:pt x="1617260" y="680085"/>
                  </a:lnTo>
                  <a:lnTo>
                    <a:pt x="1619800" y="695642"/>
                  </a:lnTo>
                  <a:lnTo>
                    <a:pt x="1622023" y="711835"/>
                  </a:lnTo>
                  <a:lnTo>
                    <a:pt x="1623928" y="728027"/>
                  </a:lnTo>
                  <a:lnTo>
                    <a:pt x="1625199" y="744537"/>
                  </a:lnTo>
                  <a:lnTo>
                    <a:pt x="1626469" y="761682"/>
                  </a:lnTo>
                  <a:lnTo>
                    <a:pt x="1627104" y="778827"/>
                  </a:lnTo>
                  <a:lnTo>
                    <a:pt x="1627104" y="795655"/>
                  </a:lnTo>
                  <a:lnTo>
                    <a:pt x="1626469" y="813117"/>
                  </a:lnTo>
                  <a:lnTo>
                    <a:pt x="1624564" y="830580"/>
                  </a:lnTo>
                  <a:lnTo>
                    <a:pt x="1622023" y="848360"/>
                  </a:lnTo>
                  <a:lnTo>
                    <a:pt x="1618848" y="866140"/>
                  </a:lnTo>
                  <a:lnTo>
                    <a:pt x="1615037" y="884555"/>
                  </a:lnTo>
                  <a:lnTo>
                    <a:pt x="1610274" y="902970"/>
                  </a:lnTo>
                  <a:lnTo>
                    <a:pt x="1604876" y="921702"/>
                  </a:lnTo>
                  <a:lnTo>
                    <a:pt x="1598842" y="940117"/>
                  </a:lnTo>
                  <a:lnTo>
                    <a:pt x="1591856" y="958850"/>
                  </a:lnTo>
                  <a:lnTo>
                    <a:pt x="1584553" y="977900"/>
                  </a:lnTo>
                  <a:lnTo>
                    <a:pt x="1576297" y="996950"/>
                  </a:lnTo>
                  <a:lnTo>
                    <a:pt x="1567723" y="1016635"/>
                  </a:lnTo>
                  <a:lnTo>
                    <a:pt x="1558832" y="1035685"/>
                  </a:lnTo>
                  <a:lnTo>
                    <a:pt x="1548670" y="1055052"/>
                  </a:lnTo>
                  <a:lnTo>
                    <a:pt x="1538509" y="1074420"/>
                  </a:lnTo>
                  <a:lnTo>
                    <a:pt x="1527395" y="1093787"/>
                  </a:lnTo>
                  <a:lnTo>
                    <a:pt x="1516280" y="1113155"/>
                  </a:lnTo>
                  <a:lnTo>
                    <a:pt x="1504531" y="1132522"/>
                  </a:lnTo>
                  <a:lnTo>
                    <a:pt x="1492147" y="1152207"/>
                  </a:lnTo>
                  <a:lnTo>
                    <a:pt x="1479445" y="1171575"/>
                  </a:lnTo>
                  <a:lnTo>
                    <a:pt x="1466426" y="1190625"/>
                  </a:lnTo>
                  <a:lnTo>
                    <a:pt x="1452771" y="1209992"/>
                  </a:lnTo>
                  <a:lnTo>
                    <a:pt x="1438799" y="1229042"/>
                  </a:lnTo>
                  <a:lnTo>
                    <a:pt x="1424510" y="1248410"/>
                  </a:lnTo>
                  <a:lnTo>
                    <a:pt x="1409903" y="1267142"/>
                  </a:lnTo>
                  <a:lnTo>
                    <a:pt x="1395296" y="1286192"/>
                  </a:lnTo>
                  <a:lnTo>
                    <a:pt x="1380054" y="1304925"/>
                  </a:lnTo>
                  <a:lnTo>
                    <a:pt x="1364494" y="1323340"/>
                  </a:lnTo>
                  <a:lnTo>
                    <a:pt x="1348616" y="1342072"/>
                  </a:lnTo>
                  <a:lnTo>
                    <a:pt x="1333057" y="1359852"/>
                  </a:lnTo>
                  <a:lnTo>
                    <a:pt x="1317179" y="1377950"/>
                  </a:lnTo>
                  <a:lnTo>
                    <a:pt x="1300667" y="1395730"/>
                  </a:lnTo>
                  <a:lnTo>
                    <a:pt x="1284472" y="1413192"/>
                  </a:lnTo>
                  <a:lnTo>
                    <a:pt x="1267960" y="1430337"/>
                  </a:lnTo>
                  <a:lnTo>
                    <a:pt x="1251448" y="1447482"/>
                  </a:lnTo>
                  <a:lnTo>
                    <a:pt x="1234300" y="1464310"/>
                  </a:lnTo>
                  <a:lnTo>
                    <a:pt x="1217788" y="1480820"/>
                  </a:lnTo>
                  <a:lnTo>
                    <a:pt x="1200958" y="1496695"/>
                  </a:lnTo>
                  <a:lnTo>
                    <a:pt x="1184128" y="1512252"/>
                  </a:lnTo>
                  <a:lnTo>
                    <a:pt x="1167298" y="1527810"/>
                  </a:lnTo>
                  <a:lnTo>
                    <a:pt x="1150150" y="1543050"/>
                  </a:lnTo>
                  <a:lnTo>
                    <a:pt x="1133638" y="1557655"/>
                  </a:lnTo>
                  <a:lnTo>
                    <a:pt x="1116808" y="1571625"/>
                  </a:lnTo>
                  <a:lnTo>
                    <a:pt x="1100296" y="1585595"/>
                  </a:lnTo>
                  <a:lnTo>
                    <a:pt x="1083783" y="1598930"/>
                  </a:lnTo>
                  <a:lnTo>
                    <a:pt x="1067271" y="1611947"/>
                  </a:lnTo>
                  <a:lnTo>
                    <a:pt x="1051076" y="1624647"/>
                  </a:lnTo>
                  <a:lnTo>
                    <a:pt x="1034881" y="1636395"/>
                  </a:lnTo>
                  <a:lnTo>
                    <a:pt x="1019004" y="1648142"/>
                  </a:lnTo>
                  <a:lnTo>
                    <a:pt x="1003444" y="1658937"/>
                  </a:lnTo>
                  <a:lnTo>
                    <a:pt x="988202" y="1669415"/>
                  </a:lnTo>
                  <a:lnTo>
                    <a:pt x="972960" y="1679575"/>
                  </a:lnTo>
                  <a:lnTo>
                    <a:pt x="957718" y="1688783"/>
                  </a:lnTo>
                  <a:lnTo>
                    <a:pt x="943428" y="1697990"/>
                  </a:lnTo>
                  <a:lnTo>
                    <a:pt x="929139" y="1706245"/>
                  </a:lnTo>
                  <a:lnTo>
                    <a:pt x="915167" y="1713865"/>
                  </a:lnTo>
                  <a:lnTo>
                    <a:pt x="901512" y="1720850"/>
                  </a:lnTo>
                  <a:lnTo>
                    <a:pt x="888493" y="1726883"/>
                  </a:lnTo>
                  <a:lnTo>
                    <a:pt x="875473" y="1732915"/>
                  </a:lnTo>
                  <a:lnTo>
                    <a:pt x="863407" y="1737678"/>
                  </a:lnTo>
                  <a:lnTo>
                    <a:pt x="851340" y="1742440"/>
                  </a:lnTo>
                  <a:lnTo>
                    <a:pt x="839908" y="1746250"/>
                  </a:lnTo>
                  <a:lnTo>
                    <a:pt x="829112" y="1749108"/>
                  </a:lnTo>
                  <a:lnTo>
                    <a:pt x="835145" y="1778953"/>
                  </a:lnTo>
                  <a:lnTo>
                    <a:pt x="839273" y="1797368"/>
                  </a:lnTo>
                  <a:lnTo>
                    <a:pt x="843719" y="1818323"/>
                  </a:lnTo>
                  <a:lnTo>
                    <a:pt x="849117" y="1841500"/>
                  </a:lnTo>
                  <a:lnTo>
                    <a:pt x="855468" y="1866265"/>
                  </a:lnTo>
                  <a:lnTo>
                    <a:pt x="862136" y="1892300"/>
                  </a:lnTo>
                  <a:lnTo>
                    <a:pt x="870075" y="1920558"/>
                  </a:lnTo>
                  <a:lnTo>
                    <a:pt x="878649" y="1949768"/>
                  </a:lnTo>
                  <a:lnTo>
                    <a:pt x="887858" y="1979930"/>
                  </a:lnTo>
                  <a:lnTo>
                    <a:pt x="898019" y="2010728"/>
                  </a:lnTo>
                  <a:lnTo>
                    <a:pt x="908816" y="2042478"/>
                  </a:lnTo>
                  <a:lnTo>
                    <a:pt x="920882" y="2074545"/>
                  </a:lnTo>
                  <a:lnTo>
                    <a:pt x="933902" y="2106613"/>
                  </a:lnTo>
                  <a:lnTo>
                    <a:pt x="940570" y="2122805"/>
                  </a:lnTo>
                  <a:lnTo>
                    <a:pt x="947556" y="2138998"/>
                  </a:lnTo>
                  <a:lnTo>
                    <a:pt x="954542" y="2155190"/>
                  </a:lnTo>
                  <a:lnTo>
                    <a:pt x="961846" y="2171383"/>
                  </a:lnTo>
                  <a:lnTo>
                    <a:pt x="969784" y="2187258"/>
                  </a:lnTo>
                  <a:lnTo>
                    <a:pt x="977723" y="2203133"/>
                  </a:lnTo>
                  <a:lnTo>
                    <a:pt x="985662" y="2219008"/>
                  </a:lnTo>
                  <a:lnTo>
                    <a:pt x="993918" y="2234565"/>
                  </a:lnTo>
                  <a:lnTo>
                    <a:pt x="1002492" y="2249805"/>
                  </a:lnTo>
                  <a:lnTo>
                    <a:pt x="1011383" y="2265045"/>
                  </a:lnTo>
                  <a:lnTo>
                    <a:pt x="1020274" y="2279650"/>
                  </a:lnTo>
                  <a:lnTo>
                    <a:pt x="1029801" y="2294573"/>
                  </a:lnTo>
                  <a:lnTo>
                    <a:pt x="1039327" y="2308860"/>
                  </a:lnTo>
                  <a:lnTo>
                    <a:pt x="1049488" y="2322830"/>
                  </a:lnTo>
                  <a:lnTo>
                    <a:pt x="1059650" y="2336483"/>
                  </a:lnTo>
                  <a:lnTo>
                    <a:pt x="1070129" y="2349818"/>
                  </a:lnTo>
                  <a:lnTo>
                    <a:pt x="1080608" y="2362835"/>
                  </a:lnTo>
                  <a:lnTo>
                    <a:pt x="1091404" y="2375218"/>
                  </a:lnTo>
                  <a:lnTo>
                    <a:pt x="1102518" y="2387283"/>
                  </a:lnTo>
                  <a:lnTo>
                    <a:pt x="1113950" y="2399030"/>
                  </a:lnTo>
                  <a:lnTo>
                    <a:pt x="1125699" y="2410143"/>
                  </a:lnTo>
                  <a:lnTo>
                    <a:pt x="1137766" y="2420620"/>
                  </a:lnTo>
                  <a:lnTo>
                    <a:pt x="1149833" y="2430780"/>
                  </a:lnTo>
                  <a:lnTo>
                    <a:pt x="1162535" y="2439988"/>
                  </a:lnTo>
                  <a:lnTo>
                    <a:pt x="1175554" y="2449195"/>
                  </a:lnTo>
                  <a:lnTo>
                    <a:pt x="1188256" y="2457450"/>
                  </a:lnTo>
                  <a:lnTo>
                    <a:pt x="1201593" y="2464753"/>
                  </a:lnTo>
                  <a:lnTo>
                    <a:pt x="1215565" y="2471738"/>
                  </a:lnTo>
                  <a:lnTo>
                    <a:pt x="1229219" y="2478088"/>
                  </a:lnTo>
                  <a:lnTo>
                    <a:pt x="1243826" y="2483485"/>
                  </a:lnTo>
                  <a:lnTo>
                    <a:pt x="1258116" y="2488565"/>
                  </a:lnTo>
                  <a:lnTo>
                    <a:pt x="1273358" y="2492693"/>
                  </a:lnTo>
                  <a:lnTo>
                    <a:pt x="1288283" y="2495868"/>
                  </a:lnTo>
                  <a:lnTo>
                    <a:pt x="1295904" y="2496820"/>
                  </a:lnTo>
                  <a:lnTo>
                    <a:pt x="1303842" y="2498090"/>
                  </a:lnTo>
                  <a:lnTo>
                    <a:pt x="1311781" y="2499043"/>
                  </a:lnTo>
                  <a:lnTo>
                    <a:pt x="1319720" y="2499678"/>
                  </a:lnTo>
                  <a:lnTo>
                    <a:pt x="1327658" y="2499995"/>
                  </a:lnTo>
                  <a:lnTo>
                    <a:pt x="1335597" y="2500630"/>
                  </a:lnTo>
                  <a:lnTo>
                    <a:pt x="1347981" y="2500630"/>
                  </a:lnTo>
                  <a:lnTo>
                    <a:pt x="1360048" y="2499678"/>
                  </a:lnTo>
                  <a:lnTo>
                    <a:pt x="1371797" y="2499043"/>
                  </a:lnTo>
                  <a:lnTo>
                    <a:pt x="1383229" y="2498090"/>
                  </a:lnTo>
                  <a:lnTo>
                    <a:pt x="1394660" y="2496185"/>
                  </a:lnTo>
                  <a:lnTo>
                    <a:pt x="1405457" y="2494280"/>
                  </a:lnTo>
                  <a:lnTo>
                    <a:pt x="1416254" y="2491740"/>
                  </a:lnTo>
                  <a:lnTo>
                    <a:pt x="1427050" y="2489200"/>
                  </a:lnTo>
                  <a:lnTo>
                    <a:pt x="1437529" y="2486343"/>
                  </a:lnTo>
                  <a:lnTo>
                    <a:pt x="1447691" y="2483168"/>
                  </a:lnTo>
                  <a:lnTo>
                    <a:pt x="1457217" y="2479358"/>
                  </a:lnTo>
                  <a:lnTo>
                    <a:pt x="1467061" y="2475230"/>
                  </a:lnTo>
                  <a:lnTo>
                    <a:pt x="1476587" y="2471103"/>
                  </a:lnTo>
                  <a:lnTo>
                    <a:pt x="1485479" y="2466658"/>
                  </a:lnTo>
                  <a:lnTo>
                    <a:pt x="1494370" y="2461578"/>
                  </a:lnTo>
                  <a:lnTo>
                    <a:pt x="1503261" y="2456498"/>
                  </a:lnTo>
                  <a:lnTo>
                    <a:pt x="1511517" y="2450783"/>
                  </a:lnTo>
                  <a:lnTo>
                    <a:pt x="1520409" y="2445068"/>
                  </a:lnTo>
                  <a:lnTo>
                    <a:pt x="1528347" y="2439353"/>
                  </a:lnTo>
                  <a:lnTo>
                    <a:pt x="1536286" y="2433003"/>
                  </a:lnTo>
                  <a:lnTo>
                    <a:pt x="1543907" y="2426335"/>
                  </a:lnTo>
                  <a:lnTo>
                    <a:pt x="1551528" y="2419668"/>
                  </a:lnTo>
                  <a:lnTo>
                    <a:pt x="1558832" y="2412365"/>
                  </a:lnTo>
                  <a:lnTo>
                    <a:pt x="1566135" y="2405063"/>
                  </a:lnTo>
                  <a:lnTo>
                    <a:pt x="1573121" y="2397760"/>
                  </a:lnTo>
                  <a:lnTo>
                    <a:pt x="1580107" y="2390140"/>
                  </a:lnTo>
                  <a:lnTo>
                    <a:pt x="1586776" y="2381885"/>
                  </a:lnTo>
                  <a:lnTo>
                    <a:pt x="1593444" y="2373948"/>
                  </a:lnTo>
                  <a:lnTo>
                    <a:pt x="1599478" y="2365375"/>
                  </a:lnTo>
                  <a:lnTo>
                    <a:pt x="1605828" y="2357120"/>
                  </a:lnTo>
                  <a:lnTo>
                    <a:pt x="1611544" y="2347913"/>
                  </a:lnTo>
                  <a:lnTo>
                    <a:pt x="1617895" y="2339023"/>
                  </a:lnTo>
                  <a:lnTo>
                    <a:pt x="1629327" y="2320608"/>
                  </a:lnTo>
                  <a:lnTo>
                    <a:pt x="1640123" y="2301558"/>
                  </a:lnTo>
                  <a:lnTo>
                    <a:pt x="1650285" y="2281873"/>
                  </a:lnTo>
                  <a:lnTo>
                    <a:pt x="1660129" y="2261870"/>
                  </a:lnTo>
                  <a:lnTo>
                    <a:pt x="1669655" y="2241233"/>
                  </a:lnTo>
                  <a:lnTo>
                    <a:pt x="1678546" y="2219960"/>
                  </a:lnTo>
                  <a:lnTo>
                    <a:pt x="1687120" y="2198370"/>
                  </a:lnTo>
                  <a:lnTo>
                    <a:pt x="1695376" y="2176463"/>
                  </a:lnTo>
                  <a:lnTo>
                    <a:pt x="1703315" y="2154555"/>
                  </a:lnTo>
                  <a:lnTo>
                    <a:pt x="1710936" y="2132330"/>
                  </a:lnTo>
                  <a:lnTo>
                    <a:pt x="1718557" y="2110105"/>
                  </a:lnTo>
                  <a:lnTo>
                    <a:pt x="1725543" y="2087245"/>
                  </a:lnTo>
                  <a:lnTo>
                    <a:pt x="1739833" y="2042478"/>
                  </a:lnTo>
                  <a:lnTo>
                    <a:pt x="1752852" y="1997393"/>
                  </a:lnTo>
                  <a:lnTo>
                    <a:pt x="1764601" y="1958340"/>
                  </a:lnTo>
                  <a:lnTo>
                    <a:pt x="1776350" y="1920240"/>
                  </a:lnTo>
                  <a:lnTo>
                    <a:pt x="1788100" y="1883093"/>
                  </a:lnTo>
                  <a:lnTo>
                    <a:pt x="1794450" y="1864995"/>
                  </a:lnTo>
                  <a:lnTo>
                    <a:pt x="1800802" y="1847850"/>
                  </a:lnTo>
                  <a:lnTo>
                    <a:pt x="1806835" y="1830705"/>
                  </a:lnTo>
                  <a:lnTo>
                    <a:pt x="1813821" y="1814195"/>
                  </a:lnTo>
                  <a:lnTo>
                    <a:pt x="1820172" y="1798320"/>
                  </a:lnTo>
                  <a:lnTo>
                    <a:pt x="1827475" y="1783080"/>
                  </a:lnTo>
                  <a:lnTo>
                    <a:pt x="1834461" y="1768475"/>
                  </a:lnTo>
                  <a:lnTo>
                    <a:pt x="1842082" y="1754505"/>
                  </a:lnTo>
                  <a:lnTo>
                    <a:pt x="1849704" y="1741170"/>
                  </a:lnTo>
                  <a:lnTo>
                    <a:pt x="1857960" y="1728470"/>
                  </a:lnTo>
                  <a:lnTo>
                    <a:pt x="1864946" y="1718628"/>
                  </a:lnTo>
                  <a:lnTo>
                    <a:pt x="1871614" y="1709103"/>
                  </a:lnTo>
                  <a:lnTo>
                    <a:pt x="1878918" y="1699578"/>
                  </a:lnTo>
                  <a:lnTo>
                    <a:pt x="1885586" y="1691005"/>
                  </a:lnTo>
                  <a:lnTo>
                    <a:pt x="1892890" y="1682433"/>
                  </a:lnTo>
                  <a:lnTo>
                    <a:pt x="1899558" y="1674495"/>
                  </a:lnTo>
                  <a:lnTo>
                    <a:pt x="1906862" y="1666557"/>
                  </a:lnTo>
                  <a:lnTo>
                    <a:pt x="1914165" y="1659572"/>
                  </a:lnTo>
                  <a:lnTo>
                    <a:pt x="1920834" y="1652270"/>
                  </a:lnTo>
                  <a:lnTo>
                    <a:pt x="1928137" y="1645285"/>
                  </a:lnTo>
                  <a:lnTo>
                    <a:pt x="1935441" y="1638935"/>
                  </a:lnTo>
                  <a:lnTo>
                    <a:pt x="1942109" y="1632902"/>
                  </a:lnTo>
                  <a:lnTo>
                    <a:pt x="1949413" y="1627187"/>
                  </a:lnTo>
                  <a:lnTo>
                    <a:pt x="1956081" y="1621790"/>
                  </a:lnTo>
                  <a:lnTo>
                    <a:pt x="1970053" y="1611312"/>
                  </a:lnTo>
                  <a:lnTo>
                    <a:pt x="1983708" y="1602105"/>
                  </a:lnTo>
                  <a:lnTo>
                    <a:pt x="1997680" y="1594485"/>
                  </a:lnTo>
                  <a:lnTo>
                    <a:pt x="2010699" y="1587182"/>
                  </a:lnTo>
                  <a:lnTo>
                    <a:pt x="2024036" y="1581150"/>
                  </a:lnTo>
                  <a:lnTo>
                    <a:pt x="2036738" y="1575752"/>
                  </a:lnTo>
                  <a:lnTo>
                    <a:pt x="2049440" y="1571307"/>
                  </a:lnTo>
                  <a:lnTo>
                    <a:pt x="2061506" y="1567497"/>
                  </a:lnTo>
                  <a:lnTo>
                    <a:pt x="2073256" y="1564640"/>
                  </a:lnTo>
                  <a:lnTo>
                    <a:pt x="2085005" y="1562100"/>
                  </a:lnTo>
                  <a:lnTo>
                    <a:pt x="2096119" y="1560195"/>
                  </a:lnTo>
                  <a:lnTo>
                    <a:pt x="2106598" y="1559242"/>
                  </a:lnTo>
                  <a:lnTo>
                    <a:pt x="2116442" y="1557972"/>
                  </a:lnTo>
                  <a:lnTo>
                    <a:pt x="2125968" y="1557655"/>
                  </a:lnTo>
                  <a:lnTo>
                    <a:pt x="2134860" y="1557655"/>
                  </a:lnTo>
                  <a:lnTo>
                    <a:pt x="2143116" y="1557972"/>
                  </a:lnTo>
                  <a:lnTo>
                    <a:pt x="2150737" y="1558290"/>
                  </a:lnTo>
                  <a:lnTo>
                    <a:pt x="2157723" y="1559242"/>
                  </a:lnTo>
                  <a:lnTo>
                    <a:pt x="2162839" y="1559781"/>
                  </a:lnTo>
                  <a:lnTo>
                    <a:pt x="2167906" y="1548627"/>
                  </a:lnTo>
                  <a:lnTo>
                    <a:pt x="2174894" y="1534961"/>
                  </a:lnTo>
                  <a:lnTo>
                    <a:pt x="2182518" y="1521930"/>
                  </a:lnTo>
                  <a:lnTo>
                    <a:pt x="2190777" y="1508900"/>
                  </a:lnTo>
                  <a:lnTo>
                    <a:pt x="2199354" y="1496822"/>
                  </a:lnTo>
                  <a:lnTo>
                    <a:pt x="2208566" y="1484745"/>
                  </a:lnTo>
                  <a:lnTo>
                    <a:pt x="2218731" y="1473304"/>
                  </a:lnTo>
                  <a:lnTo>
                    <a:pt x="2229214" y="1462498"/>
                  </a:lnTo>
                  <a:lnTo>
                    <a:pt x="2240015" y="1452010"/>
                  </a:lnTo>
                  <a:lnTo>
                    <a:pt x="2251450" y="1442157"/>
                  </a:lnTo>
                  <a:lnTo>
                    <a:pt x="2263204" y="1432623"/>
                  </a:lnTo>
                  <a:lnTo>
                    <a:pt x="2275593" y="1424042"/>
                  </a:lnTo>
                  <a:lnTo>
                    <a:pt x="2288617" y="1415778"/>
                  </a:lnTo>
                  <a:lnTo>
                    <a:pt x="2301958" y="1408151"/>
                  </a:lnTo>
                  <a:lnTo>
                    <a:pt x="2315300" y="1401158"/>
                  </a:lnTo>
                  <a:lnTo>
                    <a:pt x="2329277" y="1394802"/>
                  </a:lnTo>
                  <a:lnTo>
                    <a:pt x="2343572" y="1389081"/>
                  </a:lnTo>
                  <a:lnTo>
                    <a:pt x="2358184" y="1383996"/>
                  </a:lnTo>
                  <a:lnTo>
                    <a:pt x="2373114" y="1380182"/>
                  </a:lnTo>
                  <a:lnTo>
                    <a:pt x="2388680" y="1376686"/>
                  </a:lnTo>
                  <a:lnTo>
                    <a:pt x="2403927" y="1373508"/>
                  </a:lnTo>
                  <a:lnTo>
                    <a:pt x="2419493" y="1371919"/>
                  </a:lnTo>
                  <a:lnTo>
                    <a:pt x="2435693" y="1370330"/>
                  </a:lnTo>
                  <a:lnTo>
                    <a:pt x="2451894" y="1370012"/>
                  </a:lnTo>
                  <a:lnTo>
                    <a:pt x="2468095" y="1370330"/>
                  </a:lnTo>
                  <a:lnTo>
                    <a:pt x="2484295" y="1371919"/>
                  </a:lnTo>
                  <a:lnTo>
                    <a:pt x="2499861" y="1373508"/>
                  </a:lnTo>
                  <a:lnTo>
                    <a:pt x="2515426" y="1376686"/>
                  </a:lnTo>
                  <a:lnTo>
                    <a:pt x="2530674" y="1380182"/>
                  </a:lnTo>
                  <a:lnTo>
                    <a:pt x="2545286" y="1383996"/>
                  </a:lnTo>
                  <a:lnTo>
                    <a:pt x="2560216" y="1389081"/>
                  </a:lnTo>
                  <a:lnTo>
                    <a:pt x="2574511" y="1394802"/>
                  </a:lnTo>
                  <a:lnTo>
                    <a:pt x="2588488" y="1401158"/>
                  </a:lnTo>
                  <a:lnTo>
                    <a:pt x="2601830" y="1408151"/>
                  </a:lnTo>
                  <a:lnTo>
                    <a:pt x="2615171" y="1415778"/>
                  </a:lnTo>
                  <a:lnTo>
                    <a:pt x="2628195" y="1424042"/>
                  </a:lnTo>
                  <a:lnTo>
                    <a:pt x="2640267" y="1432623"/>
                  </a:lnTo>
                  <a:lnTo>
                    <a:pt x="2652338" y="1442157"/>
                  </a:lnTo>
                  <a:lnTo>
                    <a:pt x="2663773" y="1452010"/>
                  </a:lnTo>
                  <a:lnTo>
                    <a:pt x="2674574" y="1462498"/>
                  </a:lnTo>
                  <a:lnTo>
                    <a:pt x="2685057" y="1473304"/>
                  </a:lnTo>
                  <a:lnTo>
                    <a:pt x="2694904" y="1484745"/>
                  </a:lnTo>
                  <a:lnTo>
                    <a:pt x="2704434" y="1496822"/>
                  </a:lnTo>
                  <a:lnTo>
                    <a:pt x="2713011" y="1508900"/>
                  </a:lnTo>
                  <a:lnTo>
                    <a:pt x="2721270" y="1521930"/>
                  </a:lnTo>
                  <a:lnTo>
                    <a:pt x="2728894" y="1534961"/>
                  </a:lnTo>
                  <a:lnTo>
                    <a:pt x="2735565" y="1548627"/>
                  </a:lnTo>
                  <a:lnTo>
                    <a:pt x="2742236" y="1562611"/>
                  </a:lnTo>
                  <a:lnTo>
                    <a:pt x="2747953" y="1576913"/>
                  </a:lnTo>
                  <a:lnTo>
                    <a:pt x="2752718" y="1591533"/>
                  </a:lnTo>
                  <a:lnTo>
                    <a:pt x="2756848" y="1606471"/>
                  </a:lnTo>
                  <a:lnTo>
                    <a:pt x="2760660" y="1621726"/>
                  </a:lnTo>
                  <a:lnTo>
                    <a:pt x="2763519" y="1636981"/>
                  </a:lnTo>
                  <a:lnTo>
                    <a:pt x="2765107" y="1652872"/>
                  </a:lnTo>
                  <a:lnTo>
                    <a:pt x="2766695" y="1669081"/>
                  </a:lnTo>
                  <a:lnTo>
                    <a:pt x="2767013" y="1685290"/>
                  </a:lnTo>
                  <a:lnTo>
                    <a:pt x="2766695" y="1701499"/>
                  </a:lnTo>
                  <a:lnTo>
                    <a:pt x="2765107" y="1717390"/>
                  </a:lnTo>
                  <a:lnTo>
                    <a:pt x="2763519" y="1733281"/>
                  </a:lnTo>
                  <a:lnTo>
                    <a:pt x="2760660" y="1748854"/>
                  </a:lnTo>
                  <a:lnTo>
                    <a:pt x="2756848" y="1764110"/>
                  </a:lnTo>
                  <a:lnTo>
                    <a:pt x="2752718" y="1779047"/>
                  </a:lnTo>
                  <a:lnTo>
                    <a:pt x="2747953" y="1793667"/>
                  </a:lnTo>
                  <a:lnTo>
                    <a:pt x="2742236" y="1807969"/>
                  </a:lnTo>
                  <a:lnTo>
                    <a:pt x="2735565" y="1821635"/>
                  </a:lnTo>
                  <a:lnTo>
                    <a:pt x="2728894" y="1835619"/>
                  </a:lnTo>
                  <a:lnTo>
                    <a:pt x="2721270" y="1848650"/>
                  </a:lnTo>
                  <a:lnTo>
                    <a:pt x="2713011" y="1861363"/>
                  </a:lnTo>
                  <a:lnTo>
                    <a:pt x="2704434" y="1874075"/>
                  </a:lnTo>
                  <a:lnTo>
                    <a:pt x="2694904" y="1885835"/>
                  </a:lnTo>
                  <a:lnTo>
                    <a:pt x="2685057" y="1896959"/>
                  </a:lnTo>
                  <a:lnTo>
                    <a:pt x="2674574" y="1908082"/>
                  </a:lnTo>
                  <a:lnTo>
                    <a:pt x="2663773" y="1918570"/>
                  </a:lnTo>
                  <a:lnTo>
                    <a:pt x="2652338" y="1928423"/>
                  </a:lnTo>
                  <a:lnTo>
                    <a:pt x="2640267" y="1937640"/>
                  </a:lnTo>
                  <a:lnTo>
                    <a:pt x="2628195" y="1946538"/>
                  </a:lnTo>
                  <a:lnTo>
                    <a:pt x="2615171" y="1955120"/>
                  </a:lnTo>
                  <a:lnTo>
                    <a:pt x="2601830" y="1962430"/>
                  </a:lnTo>
                  <a:lnTo>
                    <a:pt x="2588488" y="1969422"/>
                  </a:lnTo>
                  <a:lnTo>
                    <a:pt x="2574511" y="1975778"/>
                  </a:lnTo>
                  <a:lnTo>
                    <a:pt x="2560216" y="1981181"/>
                  </a:lnTo>
                  <a:lnTo>
                    <a:pt x="2545286" y="1986266"/>
                  </a:lnTo>
                  <a:lnTo>
                    <a:pt x="2530674" y="1990716"/>
                  </a:lnTo>
                  <a:lnTo>
                    <a:pt x="2515426" y="1994212"/>
                  </a:lnTo>
                  <a:lnTo>
                    <a:pt x="2499861" y="1996754"/>
                  </a:lnTo>
                  <a:lnTo>
                    <a:pt x="2484295" y="1998979"/>
                  </a:lnTo>
                  <a:lnTo>
                    <a:pt x="2468095" y="1999932"/>
                  </a:lnTo>
                  <a:lnTo>
                    <a:pt x="2451894" y="2000250"/>
                  </a:lnTo>
                  <a:lnTo>
                    <a:pt x="2435693" y="1999932"/>
                  </a:lnTo>
                  <a:lnTo>
                    <a:pt x="2419493" y="1998979"/>
                  </a:lnTo>
                  <a:lnTo>
                    <a:pt x="2403927" y="1996754"/>
                  </a:lnTo>
                  <a:lnTo>
                    <a:pt x="2388680" y="1994212"/>
                  </a:lnTo>
                  <a:lnTo>
                    <a:pt x="2373114" y="1990716"/>
                  </a:lnTo>
                  <a:lnTo>
                    <a:pt x="2358184" y="1986266"/>
                  </a:lnTo>
                  <a:lnTo>
                    <a:pt x="2343572" y="1981181"/>
                  </a:lnTo>
                  <a:lnTo>
                    <a:pt x="2329277" y="1975778"/>
                  </a:lnTo>
                  <a:lnTo>
                    <a:pt x="2315300" y="1969422"/>
                  </a:lnTo>
                  <a:lnTo>
                    <a:pt x="2301958" y="1962430"/>
                  </a:lnTo>
                  <a:lnTo>
                    <a:pt x="2288617" y="1955120"/>
                  </a:lnTo>
                  <a:lnTo>
                    <a:pt x="2275593" y="1946538"/>
                  </a:lnTo>
                  <a:lnTo>
                    <a:pt x="2263204" y="1937640"/>
                  </a:lnTo>
                  <a:lnTo>
                    <a:pt x="2251450" y="1928423"/>
                  </a:lnTo>
                  <a:lnTo>
                    <a:pt x="2240015" y="1918570"/>
                  </a:lnTo>
                  <a:lnTo>
                    <a:pt x="2229214" y="1908082"/>
                  </a:lnTo>
                  <a:lnTo>
                    <a:pt x="2218731" y="1896959"/>
                  </a:lnTo>
                  <a:lnTo>
                    <a:pt x="2208566" y="1885835"/>
                  </a:lnTo>
                  <a:lnTo>
                    <a:pt x="2199354" y="1874075"/>
                  </a:lnTo>
                  <a:lnTo>
                    <a:pt x="2190777" y="1861363"/>
                  </a:lnTo>
                  <a:lnTo>
                    <a:pt x="2182518" y="1848650"/>
                  </a:lnTo>
                  <a:lnTo>
                    <a:pt x="2174894" y="1835619"/>
                  </a:lnTo>
                  <a:lnTo>
                    <a:pt x="2167906" y="1821635"/>
                  </a:lnTo>
                  <a:lnTo>
                    <a:pt x="2161553" y="1807969"/>
                  </a:lnTo>
                  <a:lnTo>
                    <a:pt x="2155835" y="1793667"/>
                  </a:lnTo>
                  <a:lnTo>
                    <a:pt x="2151070" y="1779047"/>
                  </a:lnTo>
                  <a:lnTo>
                    <a:pt x="2146940" y="1764110"/>
                  </a:lnTo>
                  <a:lnTo>
                    <a:pt x="2143128" y="1748854"/>
                  </a:lnTo>
                  <a:lnTo>
                    <a:pt x="2140269" y="1733281"/>
                  </a:lnTo>
                  <a:lnTo>
                    <a:pt x="2138363" y="1717390"/>
                  </a:lnTo>
                  <a:lnTo>
                    <a:pt x="2137093" y="1701499"/>
                  </a:lnTo>
                  <a:lnTo>
                    <a:pt x="2136775" y="1685290"/>
                  </a:lnTo>
                  <a:lnTo>
                    <a:pt x="2137093" y="1669081"/>
                  </a:lnTo>
                  <a:lnTo>
                    <a:pt x="2138363" y="1652872"/>
                  </a:lnTo>
                  <a:lnTo>
                    <a:pt x="2140269" y="1636981"/>
                  </a:lnTo>
                  <a:lnTo>
                    <a:pt x="2140522" y="1635629"/>
                  </a:lnTo>
                  <a:lnTo>
                    <a:pt x="2137718" y="1635442"/>
                  </a:lnTo>
                  <a:lnTo>
                    <a:pt x="2126603" y="1635442"/>
                  </a:lnTo>
                  <a:lnTo>
                    <a:pt x="2120252" y="1635760"/>
                  </a:lnTo>
                  <a:lnTo>
                    <a:pt x="2113584" y="1636395"/>
                  </a:lnTo>
                  <a:lnTo>
                    <a:pt x="2106598" y="1637030"/>
                  </a:lnTo>
                  <a:lnTo>
                    <a:pt x="2098977" y="1638617"/>
                  </a:lnTo>
                  <a:lnTo>
                    <a:pt x="2091038" y="1640522"/>
                  </a:lnTo>
                  <a:lnTo>
                    <a:pt x="2082782" y="1642427"/>
                  </a:lnTo>
                  <a:lnTo>
                    <a:pt x="2074208" y="1644967"/>
                  </a:lnTo>
                  <a:lnTo>
                    <a:pt x="2065000" y="1648142"/>
                  </a:lnTo>
                  <a:lnTo>
                    <a:pt x="2056108" y="1652270"/>
                  </a:lnTo>
                  <a:lnTo>
                    <a:pt x="2046899" y="1656715"/>
                  </a:lnTo>
                  <a:lnTo>
                    <a:pt x="2037055" y="1661477"/>
                  </a:lnTo>
                  <a:lnTo>
                    <a:pt x="2026894" y="1667192"/>
                  </a:lnTo>
                  <a:lnTo>
                    <a:pt x="2017050" y="1673860"/>
                  </a:lnTo>
                  <a:lnTo>
                    <a:pt x="2006889" y="1681163"/>
                  </a:lnTo>
                  <a:lnTo>
                    <a:pt x="1996410" y="1689418"/>
                  </a:lnTo>
                  <a:lnTo>
                    <a:pt x="1985931" y="1698308"/>
                  </a:lnTo>
                  <a:lnTo>
                    <a:pt x="1975452" y="1707833"/>
                  </a:lnTo>
                  <a:lnTo>
                    <a:pt x="1965290" y="1718628"/>
                  </a:lnTo>
                  <a:lnTo>
                    <a:pt x="1954494" y="1730693"/>
                  </a:lnTo>
                  <a:lnTo>
                    <a:pt x="1943697" y="1743710"/>
                  </a:lnTo>
                  <a:lnTo>
                    <a:pt x="1932900" y="1757680"/>
                  </a:lnTo>
                  <a:lnTo>
                    <a:pt x="1922422" y="1772285"/>
                  </a:lnTo>
                  <a:lnTo>
                    <a:pt x="1915436" y="1783080"/>
                  </a:lnTo>
                  <a:lnTo>
                    <a:pt x="1908767" y="1794510"/>
                  </a:lnTo>
                  <a:lnTo>
                    <a:pt x="1902098" y="1806893"/>
                  </a:lnTo>
                  <a:lnTo>
                    <a:pt x="1895748" y="1820228"/>
                  </a:lnTo>
                  <a:lnTo>
                    <a:pt x="1889714" y="1833880"/>
                  </a:lnTo>
                  <a:lnTo>
                    <a:pt x="1883998" y="1848485"/>
                  </a:lnTo>
                  <a:lnTo>
                    <a:pt x="1877648" y="1863725"/>
                  </a:lnTo>
                  <a:lnTo>
                    <a:pt x="1871932" y="1879600"/>
                  </a:lnTo>
                  <a:lnTo>
                    <a:pt x="1866216" y="1895793"/>
                  </a:lnTo>
                  <a:lnTo>
                    <a:pt x="1860818" y="1912303"/>
                  </a:lnTo>
                  <a:lnTo>
                    <a:pt x="1849704" y="1946593"/>
                  </a:lnTo>
                  <a:lnTo>
                    <a:pt x="1838589" y="1982788"/>
                  </a:lnTo>
                  <a:lnTo>
                    <a:pt x="1827793" y="2019618"/>
                  </a:lnTo>
                  <a:lnTo>
                    <a:pt x="1813503" y="2066925"/>
                  </a:lnTo>
                  <a:lnTo>
                    <a:pt x="1798579" y="2115185"/>
                  </a:lnTo>
                  <a:lnTo>
                    <a:pt x="1790640" y="2139633"/>
                  </a:lnTo>
                  <a:lnTo>
                    <a:pt x="1782701" y="2163445"/>
                  </a:lnTo>
                  <a:lnTo>
                    <a:pt x="1774128" y="2187893"/>
                  </a:lnTo>
                  <a:lnTo>
                    <a:pt x="1765554" y="2212023"/>
                  </a:lnTo>
                  <a:lnTo>
                    <a:pt x="1756345" y="2235835"/>
                  </a:lnTo>
                  <a:lnTo>
                    <a:pt x="1746501" y="2259648"/>
                  </a:lnTo>
                  <a:lnTo>
                    <a:pt x="1736340" y="2282825"/>
                  </a:lnTo>
                  <a:lnTo>
                    <a:pt x="1725543" y="2306003"/>
                  </a:lnTo>
                  <a:lnTo>
                    <a:pt x="1714429" y="2328228"/>
                  </a:lnTo>
                  <a:lnTo>
                    <a:pt x="1702680" y="2350135"/>
                  </a:lnTo>
                  <a:lnTo>
                    <a:pt x="1696011" y="2360930"/>
                  </a:lnTo>
                  <a:lnTo>
                    <a:pt x="1689978" y="2371725"/>
                  </a:lnTo>
                  <a:lnTo>
                    <a:pt x="1683627" y="2382203"/>
                  </a:lnTo>
                  <a:lnTo>
                    <a:pt x="1676641" y="2392363"/>
                  </a:lnTo>
                  <a:lnTo>
                    <a:pt x="1669973" y="2402205"/>
                  </a:lnTo>
                  <a:lnTo>
                    <a:pt x="1662669" y="2412365"/>
                  </a:lnTo>
                  <a:lnTo>
                    <a:pt x="1655366" y="2422208"/>
                  </a:lnTo>
                  <a:lnTo>
                    <a:pt x="1648380" y="2431415"/>
                  </a:lnTo>
                  <a:lnTo>
                    <a:pt x="1640441" y="2440940"/>
                  </a:lnTo>
                  <a:lnTo>
                    <a:pt x="1632820" y="2449830"/>
                  </a:lnTo>
                  <a:lnTo>
                    <a:pt x="1624564" y="2458720"/>
                  </a:lnTo>
                  <a:lnTo>
                    <a:pt x="1616307" y="2467293"/>
                  </a:lnTo>
                  <a:lnTo>
                    <a:pt x="1608051" y="2475548"/>
                  </a:lnTo>
                  <a:lnTo>
                    <a:pt x="1599478" y="2483485"/>
                  </a:lnTo>
                  <a:lnTo>
                    <a:pt x="1590586" y="2491423"/>
                  </a:lnTo>
                  <a:lnTo>
                    <a:pt x="1581060" y="2499043"/>
                  </a:lnTo>
                  <a:lnTo>
                    <a:pt x="1571851" y="2506345"/>
                  </a:lnTo>
                  <a:lnTo>
                    <a:pt x="1562007" y="2513013"/>
                  </a:lnTo>
                  <a:lnTo>
                    <a:pt x="1552163" y="2519998"/>
                  </a:lnTo>
                  <a:lnTo>
                    <a:pt x="1542319" y="2526030"/>
                  </a:lnTo>
                  <a:lnTo>
                    <a:pt x="1531840" y="2532063"/>
                  </a:lnTo>
                  <a:lnTo>
                    <a:pt x="1521044" y="2537778"/>
                  </a:lnTo>
                  <a:lnTo>
                    <a:pt x="1510247" y="2543175"/>
                  </a:lnTo>
                  <a:lnTo>
                    <a:pt x="1499133" y="2547938"/>
                  </a:lnTo>
                  <a:lnTo>
                    <a:pt x="1487701" y="2552700"/>
                  </a:lnTo>
                  <a:lnTo>
                    <a:pt x="1475635" y="2556828"/>
                  </a:lnTo>
                  <a:lnTo>
                    <a:pt x="1463886" y="2560955"/>
                  </a:lnTo>
                  <a:lnTo>
                    <a:pt x="1451501" y="2564448"/>
                  </a:lnTo>
                  <a:lnTo>
                    <a:pt x="1439117" y="2567623"/>
                  </a:lnTo>
                  <a:lnTo>
                    <a:pt x="1426098" y="2570480"/>
                  </a:lnTo>
                  <a:lnTo>
                    <a:pt x="1412761" y="2572703"/>
                  </a:lnTo>
                  <a:lnTo>
                    <a:pt x="1399106" y="2574925"/>
                  </a:lnTo>
                  <a:lnTo>
                    <a:pt x="1385452" y="2576513"/>
                  </a:lnTo>
                  <a:lnTo>
                    <a:pt x="1371480" y="2577465"/>
                  </a:lnTo>
                  <a:lnTo>
                    <a:pt x="1356555" y="2578100"/>
                  </a:lnTo>
                  <a:lnTo>
                    <a:pt x="1341948" y="2578100"/>
                  </a:lnTo>
                  <a:lnTo>
                    <a:pt x="1334327" y="2578100"/>
                  </a:lnTo>
                  <a:lnTo>
                    <a:pt x="1324165" y="2578100"/>
                  </a:lnTo>
                  <a:lnTo>
                    <a:pt x="1314322" y="2577465"/>
                  </a:lnTo>
                  <a:lnTo>
                    <a:pt x="1304478" y="2576830"/>
                  </a:lnTo>
                  <a:lnTo>
                    <a:pt x="1294951" y="2575560"/>
                  </a:lnTo>
                  <a:lnTo>
                    <a:pt x="1285107" y="2574290"/>
                  </a:lnTo>
                  <a:lnTo>
                    <a:pt x="1275898" y="2572703"/>
                  </a:lnTo>
                  <a:lnTo>
                    <a:pt x="1266372" y="2571115"/>
                  </a:lnTo>
                  <a:lnTo>
                    <a:pt x="1257163" y="2568893"/>
                  </a:lnTo>
                  <a:lnTo>
                    <a:pt x="1247637" y="2566670"/>
                  </a:lnTo>
                  <a:lnTo>
                    <a:pt x="1238746" y="2564130"/>
                  </a:lnTo>
                  <a:lnTo>
                    <a:pt x="1229854" y="2561273"/>
                  </a:lnTo>
                  <a:lnTo>
                    <a:pt x="1220646" y="2558415"/>
                  </a:lnTo>
                  <a:lnTo>
                    <a:pt x="1212072" y="2555240"/>
                  </a:lnTo>
                  <a:lnTo>
                    <a:pt x="1203498" y="2552065"/>
                  </a:lnTo>
                  <a:lnTo>
                    <a:pt x="1194924" y="2548255"/>
                  </a:lnTo>
                  <a:lnTo>
                    <a:pt x="1186351" y="2544445"/>
                  </a:lnTo>
                  <a:lnTo>
                    <a:pt x="1178094" y="2540318"/>
                  </a:lnTo>
                  <a:lnTo>
                    <a:pt x="1169521" y="2536190"/>
                  </a:lnTo>
                  <a:lnTo>
                    <a:pt x="1161264" y="2531745"/>
                  </a:lnTo>
                  <a:lnTo>
                    <a:pt x="1153008" y="2526983"/>
                  </a:lnTo>
                  <a:lnTo>
                    <a:pt x="1137449" y="2517458"/>
                  </a:lnTo>
                  <a:lnTo>
                    <a:pt x="1121889" y="2506980"/>
                  </a:lnTo>
                  <a:lnTo>
                    <a:pt x="1106647" y="2495868"/>
                  </a:lnTo>
                  <a:lnTo>
                    <a:pt x="1092040" y="2484120"/>
                  </a:lnTo>
                  <a:lnTo>
                    <a:pt x="1077750" y="2471420"/>
                  </a:lnTo>
                  <a:lnTo>
                    <a:pt x="1063460" y="2458403"/>
                  </a:lnTo>
                  <a:lnTo>
                    <a:pt x="1049806" y="2444750"/>
                  </a:lnTo>
                  <a:lnTo>
                    <a:pt x="1036469" y="2430780"/>
                  </a:lnTo>
                  <a:lnTo>
                    <a:pt x="1023767" y="2415858"/>
                  </a:lnTo>
                  <a:lnTo>
                    <a:pt x="1011065" y="2400935"/>
                  </a:lnTo>
                  <a:lnTo>
                    <a:pt x="998999" y="2385378"/>
                  </a:lnTo>
                  <a:lnTo>
                    <a:pt x="986932" y="2369503"/>
                  </a:lnTo>
                  <a:lnTo>
                    <a:pt x="975500" y="2352993"/>
                  </a:lnTo>
                  <a:lnTo>
                    <a:pt x="964386" y="2336483"/>
                  </a:lnTo>
                  <a:lnTo>
                    <a:pt x="953272" y="2319655"/>
                  </a:lnTo>
                  <a:lnTo>
                    <a:pt x="942793" y="2302510"/>
                  </a:lnTo>
                  <a:lnTo>
                    <a:pt x="932632" y="2284730"/>
                  </a:lnTo>
                  <a:lnTo>
                    <a:pt x="922470" y="2266633"/>
                  </a:lnTo>
                  <a:lnTo>
                    <a:pt x="913261" y="2249170"/>
                  </a:lnTo>
                  <a:lnTo>
                    <a:pt x="904052" y="2230755"/>
                  </a:lnTo>
                  <a:lnTo>
                    <a:pt x="894844" y="2212975"/>
                  </a:lnTo>
                  <a:lnTo>
                    <a:pt x="886270" y="2194560"/>
                  </a:lnTo>
                  <a:lnTo>
                    <a:pt x="878014" y="2176145"/>
                  </a:lnTo>
                  <a:lnTo>
                    <a:pt x="870075" y="2157413"/>
                  </a:lnTo>
                  <a:lnTo>
                    <a:pt x="862136" y="2138998"/>
                  </a:lnTo>
                  <a:lnTo>
                    <a:pt x="854515" y="2120900"/>
                  </a:lnTo>
                  <a:lnTo>
                    <a:pt x="847529" y="2102485"/>
                  </a:lnTo>
                  <a:lnTo>
                    <a:pt x="840543" y="2084388"/>
                  </a:lnTo>
                  <a:lnTo>
                    <a:pt x="827524" y="2048193"/>
                  </a:lnTo>
                  <a:lnTo>
                    <a:pt x="816092" y="2012950"/>
                  </a:lnTo>
                  <a:lnTo>
                    <a:pt x="805296" y="1978660"/>
                  </a:lnTo>
                  <a:lnTo>
                    <a:pt x="795769" y="1945640"/>
                  </a:lnTo>
                  <a:lnTo>
                    <a:pt x="786561" y="1914525"/>
                  </a:lnTo>
                  <a:lnTo>
                    <a:pt x="779257" y="1884680"/>
                  </a:lnTo>
                  <a:lnTo>
                    <a:pt x="772271" y="1856423"/>
                  </a:lnTo>
                  <a:lnTo>
                    <a:pt x="766238" y="1831023"/>
                  </a:lnTo>
                  <a:lnTo>
                    <a:pt x="761157" y="1807845"/>
                  </a:lnTo>
                  <a:lnTo>
                    <a:pt x="757029" y="1787843"/>
                  </a:lnTo>
                  <a:lnTo>
                    <a:pt x="753536" y="1770698"/>
                  </a:lnTo>
                  <a:lnTo>
                    <a:pt x="749408" y="1746250"/>
                  </a:lnTo>
                  <a:lnTo>
                    <a:pt x="739246" y="1742758"/>
                  </a:lnTo>
                  <a:lnTo>
                    <a:pt x="728767" y="1738948"/>
                  </a:lnTo>
                  <a:lnTo>
                    <a:pt x="718288" y="1734503"/>
                  </a:lnTo>
                  <a:lnTo>
                    <a:pt x="707492" y="1729423"/>
                  </a:lnTo>
                  <a:lnTo>
                    <a:pt x="697013" y="1724025"/>
                  </a:lnTo>
                  <a:lnTo>
                    <a:pt x="686216" y="1718628"/>
                  </a:lnTo>
                  <a:lnTo>
                    <a:pt x="675102" y="1712595"/>
                  </a:lnTo>
                  <a:lnTo>
                    <a:pt x="664306" y="1706245"/>
                  </a:lnTo>
                  <a:lnTo>
                    <a:pt x="653509" y="1699260"/>
                  </a:lnTo>
                  <a:lnTo>
                    <a:pt x="642395" y="1692275"/>
                  </a:lnTo>
                  <a:lnTo>
                    <a:pt x="620802" y="1677352"/>
                  </a:lnTo>
                  <a:lnTo>
                    <a:pt x="599209" y="1661477"/>
                  </a:lnTo>
                  <a:lnTo>
                    <a:pt x="577933" y="1645285"/>
                  </a:lnTo>
                  <a:lnTo>
                    <a:pt x="557293" y="1628775"/>
                  </a:lnTo>
                  <a:lnTo>
                    <a:pt x="536970" y="1612265"/>
                  </a:lnTo>
                  <a:lnTo>
                    <a:pt x="517917" y="1595755"/>
                  </a:lnTo>
                  <a:lnTo>
                    <a:pt x="500134" y="1579562"/>
                  </a:lnTo>
                  <a:lnTo>
                    <a:pt x="482987" y="1564005"/>
                  </a:lnTo>
                  <a:lnTo>
                    <a:pt x="467745" y="1549717"/>
                  </a:lnTo>
                  <a:lnTo>
                    <a:pt x="441071" y="1524317"/>
                  </a:lnTo>
                  <a:lnTo>
                    <a:pt x="419795" y="1502727"/>
                  </a:lnTo>
                  <a:lnTo>
                    <a:pt x="398520" y="1480820"/>
                  </a:lnTo>
                  <a:lnTo>
                    <a:pt x="377562" y="1458277"/>
                  </a:lnTo>
                  <a:lnTo>
                    <a:pt x="356604" y="1435417"/>
                  </a:lnTo>
                  <a:lnTo>
                    <a:pt x="335963" y="1411922"/>
                  </a:lnTo>
                  <a:lnTo>
                    <a:pt x="315323" y="1388427"/>
                  </a:lnTo>
                  <a:lnTo>
                    <a:pt x="295000" y="1363980"/>
                  </a:lnTo>
                  <a:lnTo>
                    <a:pt x="275312" y="1339532"/>
                  </a:lnTo>
                  <a:lnTo>
                    <a:pt x="255624" y="1314132"/>
                  </a:lnTo>
                  <a:lnTo>
                    <a:pt x="236572" y="1289050"/>
                  </a:lnTo>
                  <a:lnTo>
                    <a:pt x="217836" y="1263650"/>
                  </a:lnTo>
                  <a:lnTo>
                    <a:pt x="199419" y="1237932"/>
                  </a:lnTo>
                  <a:lnTo>
                    <a:pt x="181636" y="1212215"/>
                  </a:lnTo>
                  <a:lnTo>
                    <a:pt x="164489" y="1185862"/>
                  </a:lnTo>
                  <a:lnTo>
                    <a:pt x="147976" y="1159827"/>
                  </a:lnTo>
                  <a:lnTo>
                    <a:pt x="131781" y="1133792"/>
                  </a:lnTo>
                  <a:lnTo>
                    <a:pt x="116539" y="1107440"/>
                  </a:lnTo>
                  <a:lnTo>
                    <a:pt x="102250" y="1081087"/>
                  </a:lnTo>
                  <a:lnTo>
                    <a:pt x="88595" y="1055052"/>
                  </a:lnTo>
                  <a:lnTo>
                    <a:pt x="75576" y="1029017"/>
                  </a:lnTo>
                  <a:lnTo>
                    <a:pt x="63509" y="1003300"/>
                  </a:lnTo>
                  <a:lnTo>
                    <a:pt x="52713" y="977265"/>
                  </a:lnTo>
                  <a:lnTo>
                    <a:pt x="42234" y="951547"/>
                  </a:lnTo>
                  <a:lnTo>
                    <a:pt x="37470" y="938847"/>
                  </a:lnTo>
                  <a:lnTo>
                    <a:pt x="33342" y="926147"/>
                  </a:lnTo>
                  <a:lnTo>
                    <a:pt x="28897" y="913765"/>
                  </a:lnTo>
                  <a:lnTo>
                    <a:pt x="25086" y="901065"/>
                  </a:lnTo>
                  <a:lnTo>
                    <a:pt x="21276" y="888365"/>
                  </a:lnTo>
                  <a:lnTo>
                    <a:pt x="18100" y="876300"/>
                  </a:lnTo>
                  <a:lnTo>
                    <a:pt x="14925" y="863917"/>
                  </a:lnTo>
                  <a:lnTo>
                    <a:pt x="12067" y="851852"/>
                  </a:lnTo>
                  <a:lnTo>
                    <a:pt x="9526" y="839470"/>
                  </a:lnTo>
                  <a:lnTo>
                    <a:pt x="7304" y="827722"/>
                  </a:lnTo>
                  <a:lnTo>
                    <a:pt x="5081" y="815975"/>
                  </a:lnTo>
                  <a:lnTo>
                    <a:pt x="3811" y="803910"/>
                  </a:lnTo>
                  <a:lnTo>
                    <a:pt x="2223" y="792480"/>
                  </a:lnTo>
                  <a:lnTo>
                    <a:pt x="1270" y="781050"/>
                  </a:lnTo>
                  <a:lnTo>
                    <a:pt x="635" y="769620"/>
                  </a:lnTo>
                  <a:lnTo>
                    <a:pt x="0" y="758190"/>
                  </a:lnTo>
                  <a:lnTo>
                    <a:pt x="0" y="746760"/>
                  </a:lnTo>
                  <a:lnTo>
                    <a:pt x="635" y="735965"/>
                  </a:lnTo>
                  <a:lnTo>
                    <a:pt x="1588" y="718185"/>
                  </a:lnTo>
                  <a:lnTo>
                    <a:pt x="3175" y="700405"/>
                  </a:lnTo>
                  <a:lnTo>
                    <a:pt x="5081" y="683260"/>
                  </a:lnTo>
                  <a:lnTo>
                    <a:pt x="7621" y="666115"/>
                  </a:lnTo>
                  <a:lnTo>
                    <a:pt x="10479" y="649605"/>
                  </a:lnTo>
                  <a:lnTo>
                    <a:pt x="13972" y="633412"/>
                  </a:lnTo>
                  <a:lnTo>
                    <a:pt x="17465" y="617855"/>
                  </a:lnTo>
                  <a:lnTo>
                    <a:pt x="21276" y="602297"/>
                  </a:lnTo>
                  <a:lnTo>
                    <a:pt x="25721" y="586740"/>
                  </a:lnTo>
                  <a:lnTo>
                    <a:pt x="30802" y="572135"/>
                  </a:lnTo>
                  <a:lnTo>
                    <a:pt x="35883" y="557530"/>
                  </a:lnTo>
                  <a:lnTo>
                    <a:pt x="41281" y="543560"/>
                  </a:lnTo>
                  <a:lnTo>
                    <a:pt x="46997" y="529907"/>
                  </a:lnTo>
                  <a:lnTo>
                    <a:pt x="52713" y="516572"/>
                  </a:lnTo>
                  <a:lnTo>
                    <a:pt x="59063" y="503237"/>
                  </a:lnTo>
                  <a:lnTo>
                    <a:pt x="65732" y="490855"/>
                  </a:lnTo>
                  <a:lnTo>
                    <a:pt x="72400" y="478155"/>
                  </a:lnTo>
                  <a:lnTo>
                    <a:pt x="79386" y="466407"/>
                  </a:lnTo>
                  <a:lnTo>
                    <a:pt x="86372" y="454342"/>
                  </a:lnTo>
                  <a:lnTo>
                    <a:pt x="93994" y="442912"/>
                  </a:lnTo>
                  <a:lnTo>
                    <a:pt x="101615" y="431800"/>
                  </a:lnTo>
                  <a:lnTo>
                    <a:pt x="109553" y="421005"/>
                  </a:lnTo>
                  <a:lnTo>
                    <a:pt x="117174" y="410527"/>
                  </a:lnTo>
                  <a:lnTo>
                    <a:pt x="125431" y="400685"/>
                  </a:lnTo>
                  <a:lnTo>
                    <a:pt x="133369" y="390842"/>
                  </a:lnTo>
                  <a:lnTo>
                    <a:pt x="141625" y="381000"/>
                  </a:lnTo>
                  <a:lnTo>
                    <a:pt x="149882" y="371792"/>
                  </a:lnTo>
                  <a:lnTo>
                    <a:pt x="158455" y="362902"/>
                  </a:lnTo>
                  <a:lnTo>
                    <a:pt x="166711" y="354012"/>
                  </a:lnTo>
                  <a:lnTo>
                    <a:pt x="175285" y="345757"/>
                  </a:lnTo>
                  <a:lnTo>
                    <a:pt x="183541" y="337502"/>
                  </a:lnTo>
                  <a:lnTo>
                    <a:pt x="192115" y="330200"/>
                  </a:lnTo>
                  <a:lnTo>
                    <a:pt x="208945" y="314959"/>
                  </a:lnTo>
                  <a:lnTo>
                    <a:pt x="226093" y="301625"/>
                  </a:lnTo>
                  <a:lnTo>
                    <a:pt x="242605" y="288925"/>
                  </a:lnTo>
                  <a:lnTo>
                    <a:pt x="258800" y="277495"/>
                  </a:lnTo>
                  <a:lnTo>
                    <a:pt x="272357" y="268175"/>
                  </a:lnTo>
                  <a:lnTo>
                    <a:pt x="271149" y="257634"/>
                  </a:lnTo>
                  <a:lnTo>
                    <a:pt x="270193" y="246530"/>
                  </a:lnTo>
                  <a:lnTo>
                    <a:pt x="269875" y="234791"/>
                  </a:lnTo>
                  <a:lnTo>
                    <a:pt x="270193" y="223686"/>
                  </a:lnTo>
                  <a:lnTo>
                    <a:pt x="271149" y="212582"/>
                  </a:lnTo>
                  <a:lnTo>
                    <a:pt x="272422" y="201477"/>
                  </a:lnTo>
                  <a:lnTo>
                    <a:pt x="274651" y="190690"/>
                  </a:lnTo>
                  <a:lnTo>
                    <a:pt x="277199" y="179903"/>
                  </a:lnTo>
                  <a:lnTo>
                    <a:pt x="280064" y="169433"/>
                  </a:lnTo>
                  <a:lnTo>
                    <a:pt x="283567" y="158963"/>
                  </a:lnTo>
                  <a:lnTo>
                    <a:pt x="287388" y="149127"/>
                  </a:lnTo>
                  <a:lnTo>
                    <a:pt x="291846" y="139292"/>
                  </a:lnTo>
                  <a:lnTo>
                    <a:pt x="296622" y="130091"/>
                  </a:lnTo>
                  <a:lnTo>
                    <a:pt x="302035" y="120573"/>
                  </a:lnTo>
                  <a:lnTo>
                    <a:pt x="307766" y="111689"/>
                  </a:lnTo>
                  <a:lnTo>
                    <a:pt x="313816" y="103123"/>
                  </a:lnTo>
                  <a:lnTo>
                    <a:pt x="320821" y="94874"/>
                  </a:lnTo>
                  <a:lnTo>
                    <a:pt x="327508" y="86942"/>
                  </a:lnTo>
                  <a:lnTo>
                    <a:pt x="334831" y="79010"/>
                  </a:lnTo>
                  <a:lnTo>
                    <a:pt x="342792" y="71713"/>
                  </a:lnTo>
                  <a:lnTo>
                    <a:pt x="350752" y="65050"/>
                  </a:lnTo>
                  <a:lnTo>
                    <a:pt x="359031" y="58071"/>
                  </a:lnTo>
                  <a:lnTo>
                    <a:pt x="367628" y="52042"/>
                  </a:lnTo>
                  <a:lnTo>
                    <a:pt x="376543" y="46331"/>
                  </a:lnTo>
                  <a:lnTo>
                    <a:pt x="386096" y="41255"/>
                  </a:lnTo>
                  <a:lnTo>
                    <a:pt x="395330" y="36179"/>
                  </a:lnTo>
                  <a:lnTo>
                    <a:pt x="405201" y="31737"/>
                  </a:lnTo>
                  <a:lnTo>
                    <a:pt x="415072" y="27930"/>
                  </a:lnTo>
                  <a:lnTo>
                    <a:pt x="425579" y="24440"/>
                  </a:lnTo>
                  <a:lnTo>
                    <a:pt x="436087" y="21584"/>
                  </a:lnTo>
                  <a:lnTo>
                    <a:pt x="446913" y="19046"/>
                  </a:lnTo>
                  <a:lnTo>
                    <a:pt x="457739" y="16825"/>
                  </a:lnTo>
                  <a:lnTo>
                    <a:pt x="468883" y="15556"/>
                  </a:lnTo>
                  <a:lnTo>
                    <a:pt x="480028" y="14604"/>
                  </a:lnTo>
                  <a:lnTo>
                    <a:pt x="491172" y="14287"/>
                  </a:lnTo>
                  <a:lnTo>
                    <a:pt x="502635" y="14604"/>
                  </a:lnTo>
                  <a:lnTo>
                    <a:pt x="514098" y="15556"/>
                  </a:lnTo>
                  <a:lnTo>
                    <a:pt x="525243" y="16825"/>
                  </a:lnTo>
                  <a:lnTo>
                    <a:pt x="536069" y="19046"/>
                  </a:lnTo>
                  <a:lnTo>
                    <a:pt x="546895" y="21584"/>
                  </a:lnTo>
                  <a:lnTo>
                    <a:pt x="557402" y="24440"/>
                  </a:lnTo>
                  <a:lnTo>
                    <a:pt x="567273" y="27930"/>
                  </a:lnTo>
                  <a:lnTo>
                    <a:pt x="577462" y="31737"/>
                  </a:lnTo>
                  <a:lnTo>
                    <a:pt x="587333" y="36179"/>
                  </a:lnTo>
                  <a:lnTo>
                    <a:pt x="596886" y="41255"/>
                  </a:lnTo>
                  <a:lnTo>
                    <a:pt x="606438" y="46331"/>
                  </a:lnTo>
                  <a:lnTo>
                    <a:pt x="615354" y="52042"/>
                  </a:lnTo>
                  <a:lnTo>
                    <a:pt x="623951" y="58071"/>
                  </a:lnTo>
                  <a:lnTo>
                    <a:pt x="632229" y="65050"/>
                  </a:lnTo>
                  <a:lnTo>
                    <a:pt x="640190" y="71713"/>
                  </a:lnTo>
                  <a:lnTo>
                    <a:pt x="647832" y="79010"/>
                  </a:lnTo>
                  <a:lnTo>
                    <a:pt x="655474" y="86942"/>
                  </a:lnTo>
                  <a:lnTo>
                    <a:pt x="662160" y="94874"/>
                  </a:lnTo>
                  <a:lnTo>
                    <a:pt x="668529" y="103123"/>
                  </a:lnTo>
                  <a:lnTo>
                    <a:pt x="674897" y="111689"/>
                  </a:lnTo>
                  <a:lnTo>
                    <a:pt x="680628" y="120573"/>
                  </a:lnTo>
                  <a:lnTo>
                    <a:pt x="686041" y="130091"/>
                  </a:lnTo>
                  <a:lnTo>
                    <a:pt x="691136" y="139292"/>
                  </a:lnTo>
                  <a:lnTo>
                    <a:pt x="695275" y="149127"/>
                  </a:lnTo>
                  <a:lnTo>
                    <a:pt x="699415" y="158963"/>
                  </a:lnTo>
                  <a:lnTo>
                    <a:pt x="702917" y="169433"/>
                  </a:lnTo>
                  <a:lnTo>
                    <a:pt x="705783" y="179903"/>
                  </a:lnTo>
                  <a:lnTo>
                    <a:pt x="708330" y="190690"/>
                  </a:lnTo>
                  <a:lnTo>
                    <a:pt x="710241" y="201477"/>
                  </a:lnTo>
                  <a:lnTo>
                    <a:pt x="711514" y="212582"/>
                  </a:lnTo>
                  <a:lnTo>
                    <a:pt x="712151" y="223686"/>
                  </a:lnTo>
                  <a:lnTo>
                    <a:pt x="712788" y="234791"/>
                  </a:lnTo>
                  <a:lnTo>
                    <a:pt x="712151" y="246530"/>
                  </a:lnTo>
                  <a:lnTo>
                    <a:pt x="711514" y="257634"/>
                  </a:lnTo>
                  <a:lnTo>
                    <a:pt x="710241" y="268739"/>
                  </a:lnTo>
                  <a:lnTo>
                    <a:pt x="708330" y="279526"/>
                  </a:lnTo>
                  <a:lnTo>
                    <a:pt x="705783" y="290313"/>
                  </a:lnTo>
                  <a:lnTo>
                    <a:pt x="702917" y="300783"/>
                  </a:lnTo>
                  <a:lnTo>
                    <a:pt x="699415" y="310619"/>
                  </a:lnTo>
                  <a:lnTo>
                    <a:pt x="695275" y="320771"/>
                  </a:lnTo>
                  <a:lnTo>
                    <a:pt x="691136" y="330607"/>
                  </a:lnTo>
                  <a:lnTo>
                    <a:pt x="686041" y="340125"/>
                  </a:lnTo>
                  <a:lnTo>
                    <a:pt x="680628" y="349643"/>
                  </a:lnTo>
                  <a:lnTo>
                    <a:pt x="674897" y="358527"/>
                  </a:lnTo>
                  <a:lnTo>
                    <a:pt x="668529" y="367093"/>
                  </a:lnTo>
                  <a:lnTo>
                    <a:pt x="662160" y="375342"/>
                  </a:lnTo>
                  <a:lnTo>
                    <a:pt x="655474" y="383274"/>
                  </a:lnTo>
                  <a:lnTo>
                    <a:pt x="647832" y="390889"/>
                  </a:lnTo>
                  <a:lnTo>
                    <a:pt x="640190" y="398503"/>
                  </a:lnTo>
                  <a:lnTo>
                    <a:pt x="632229" y="405166"/>
                  </a:lnTo>
                  <a:lnTo>
                    <a:pt x="623951" y="411511"/>
                  </a:lnTo>
                  <a:lnTo>
                    <a:pt x="615354" y="417857"/>
                  </a:lnTo>
                  <a:lnTo>
                    <a:pt x="606438" y="423568"/>
                  </a:lnTo>
                  <a:lnTo>
                    <a:pt x="596886" y="428961"/>
                  </a:lnTo>
                  <a:lnTo>
                    <a:pt x="587333" y="434038"/>
                  </a:lnTo>
                  <a:lnTo>
                    <a:pt x="577462" y="438162"/>
                  </a:lnTo>
                  <a:lnTo>
                    <a:pt x="567273" y="442287"/>
                  </a:lnTo>
                  <a:lnTo>
                    <a:pt x="557402" y="445777"/>
                  </a:lnTo>
                  <a:lnTo>
                    <a:pt x="546895" y="448632"/>
                  </a:lnTo>
                  <a:lnTo>
                    <a:pt x="536069" y="451170"/>
                  </a:lnTo>
                  <a:lnTo>
                    <a:pt x="525243" y="453074"/>
                  </a:lnTo>
                  <a:lnTo>
                    <a:pt x="514098" y="454343"/>
                  </a:lnTo>
                  <a:lnTo>
                    <a:pt x="502635" y="455295"/>
                  </a:lnTo>
                  <a:lnTo>
                    <a:pt x="491172" y="455612"/>
                  </a:lnTo>
                  <a:lnTo>
                    <a:pt x="480028" y="455295"/>
                  </a:lnTo>
                  <a:lnTo>
                    <a:pt x="468883" y="454343"/>
                  </a:lnTo>
                  <a:lnTo>
                    <a:pt x="457739" y="453074"/>
                  </a:lnTo>
                  <a:lnTo>
                    <a:pt x="446913" y="451170"/>
                  </a:lnTo>
                  <a:lnTo>
                    <a:pt x="436087" y="448632"/>
                  </a:lnTo>
                  <a:lnTo>
                    <a:pt x="425579" y="445777"/>
                  </a:lnTo>
                  <a:lnTo>
                    <a:pt x="415072" y="442287"/>
                  </a:lnTo>
                  <a:lnTo>
                    <a:pt x="405201" y="438162"/>
                  </a:lnTo>
                  <a:lnTo>
                    <a:pt x="395330" y="434038"/>
                  </a:lnTo>
                  <a:lnTo>
                    <a:pt x="386096" y="428961"/>
                  </a:lnTo>
                  <a:lnTo>
                    <a:pt x="376543" y="423568"/>
                  </a:lnTo>
                  <a:lnTo>
                    <a:pt x="367628" y="417857"/>
                  </a:lnTo>
                  <a:lnTo>
                    <a:pt x="359031" y="411511"/>
                  </a:lnTo>
                  <a:lnTo>
                    <a:pt x="350752" y="405166"/>
                  </a:lnTo>
                  <a:lnTo>
                    <a:pt x="342792" y="398503"/>
                  </a:lnTo>
                  <a:lnTo>
                    <a:pt x="334831" y="390889"/>
                  </a:lnTo>
                  <a:lnTo>
                    <a:pt x="327508" y="383274"/>
                  </a:lnTo>
                  <a:lnTo>
                    <a:pt x="320821" y="375342"/>
                  </a:lnTo>
                  <a:lnTo>
                    <a:pt x="313816" y="367093"/>
                  </a:lnTo>
                  <a:lnTo>
                    <a:pt x="307766" y="358527"/>
                  </a:lnTo>
                  <a:lnTo>
                    <a:pt x="302035" y="349643"/>
                  </a:lnTo>
                  <a:lnTo>
                    <a:pt x="298339" y="343145"/>
                  </a:lnTo>
                  <a:lnTo>
                    <a:pt x="296905" y="344170"/>
                  </a:lnTo>
                  <a:lnTo>
                    <a:pt x="283251" y="353695"/>
                  </a:lnTo>
                  <a:lnTo>
                    <a:pt x="268644" y="364807"/>
                  </a:lnTo>
                  <a:lnTo>
                    <a:pt x="254672" y="376555"/>
                  </a:lnTo>
                  <a:lnTo>
                    <a:pt x="240382" y="389255"/>
                  </a:lnTo>
                  <a:lnTo>
                    <a:pt x="225775" y="402907"/>
                  </a:lnTo>
                  <a:lnTo>
                    <a:pt x="211485" y="417830"/>
                  </a:lnTo>
                  <a:lnTo>
                    <a:pt x="204499" y="425450"/>
                  </a:lnTo>
                  <a:lnTo>
                    <a:pt x="197196" y="433705"/>
                  </a:lnTo>
                  <a:lnTo>
                    <a:pt x="190527" y="441642"/>
                  </a:lnTo>
                  <a:lnTo>
                    <a:pt x="183541" y="450215"/>
                  </a:lnTo>
                  <a:lnTo>
                    <a:pt x="176873" y="458787"/>
                  </a:lnTo>
                  <a:lnTo>
                    <a:pt x="169887" y="467995"/>
                  </a:lnTo>
                  <a:lnTo>
                    <a:pt x="163536" y="477202"/>
                  </a:lnTo>
                  <a:lnTo>
                    <a:pt x="156868" y="486727"/>
                  </a:lnTo>
                  <a:lnTo>
                    <a:pt x="150834" y="496570"/>
                  </a:lnTo>
                  <a:lnTo>
                    <a:pt x="144801" y="507047"/>
                  </a:lnTo>
                  <a:lnTo>
                    <a:pt x="139085" y="517525"/>
                  </a:lnTo>
                  <a:lnTo>
                    <a:pt x="133369" y="527685"/>
                  </a:lnTo>
                  <a:lnTo>
                    <a:pt x="127971" y="539115"/>
                  </a:lnTo>
                  <a:lnTo>
                    <a:pt x="122573" y="550227"/>
                  </a:lnTo>
                  <a:lnTo>
                    <a:pt x="117492" y="561657"/>
                  </a:lnTo>
                  <a:lnTo>
                    <a:pt x="112729" y="573405"/>
                  </a:lnTo>
                  <a:lnTo>
                    <a:pt x="107966" y="585787"/>
                  </a:lnTo>
                  <a:lnTo>
                    <a:pt x="103837" y="597852"/>
                  </a:lnTo>
                  <a:lnTo>
                    <a:pt x="99709" y="610870"/>
                  </a:lnTo>
                  <a:lnTo>
                    <a:pt x="96216" y="623887"/>
                  </a:lnTo>
                  <a:lnTo>
                    <a:pt x="92723" y="637222"/>
                  </a:lnTo>
                  <a:lnTo>
                    <a:pt x="89230" y="650875"/>
                  </a:lnTo>
                  <a:lnTo>
                    <a:pt x="86690" y="664845"/>
                  </a:lnTo>
                  <a:lnTo>
                    <a:pt x="84467" y="679132"/>
                  </a:lnTo>
                  <a:lnTo>
                    <a:pt x="82244" y="693737"/>
                  </a:lnTo>
                  <a:lnTo>
                    <a:pt x="80657" y="708660"/>
                  </a:lnTo>
                  <a:lnTo>
                    <a:pt x="79386" y="723900"/>
                  </a:lnTo>
                  <a:lnTo>
                    <a:pt x="78434" y="739140"/>
                  </a:lnTo>
                  <a:lnTo>
                    <a:pt x="78116" y="751840"/>
                  </a:lnTo>
                  <a:lnTo>
                    <a:pt x="78434" y="764857"/>
                  </a:lnTo>
                  <a:lnTo>
                    <a:pt x="79386" y="777875"/>
                  </a:lnTo>
                  <a:lnTo>
                    <a:pt x="80339" y="790892"/>
                  </a:lnTo>
                  <a:lnTo>
                    <a:pt x="82244" y="804227"/>
                  </a:lnTo>
                  <a:lnTo>
                    <a:pt x="84467" y="817880"/>
                  </a:lnTo>
                  <a:lnTo>
                    <a:pt x="87325" y="832167"/>
                  </a:lnTo>
                  <a:lnTo>
                    <a:pt x="90501" y="846137"/>
                  </a:lnTo>
                  <a:lnTo>
                    <a:pt x="93994" y="860425"/>
                  </a:lnTo>
                  <a:lnTo>
                    <a:pt x="98122" y="874712"/>
                  </a:lnTo>
                  <a:lnTo>
                    <a:pt x="102567" y="889317"/>
                  </a:lnTo>
                  <a:lnTo>
                    <a:pt x="107648" y="903922"/>
                  </a:lnTo>
                  <a:lnTo>
                    <a:pt x="112729" y="918845"/>
                  </a:lnTo>
                  <a:lnTo>
                    <a:pt x="118445" y="933450"/>
                  </a:lnTo>
                  <a:lnTo>
                    <a:pt x="124478" y="948690"/>
                  </a:lnTo>
                  <a:lnTo>
                    <a:pt x="131146" y="963612"/>
                  </a:lnTo>
                  <a:lnTo>
                    <a:pt x="137815" y="979170"/>
                  </a:lnTo>
                  <a:lnTo>
                    <a:pt x="145118" y="994092"/>
                  </a:lnTo>
                  <a:lnTo>
                    <a:pt x="152739" y="1009650"/>
                  </a:lnTo>
                  <a:lnTo>
                    <a:pt x="160678" y="1025207"/>
                  </a:lnTo>
                  <a:lnTo>
                    <a:pt x="168934" y="1040447"/>
                  </a:lnTo>
                  <a:lnTo>
                    <a:pt x="177190" y="1056005"/>
                  </a:lnTo>
                  <a:lnTo>
                    <a:pt x="186082" y="1071562"/>
                  </a:lnTo>
                  <a:lnTo>
                    <a:pt x="194973" y="1087120"/>
                  </a:lnTo>
                  <a:lnTo>
                    <a:pt x="204499" y="1102677"/>
                  </a:lnTo>
                  <a:lnTo>
                    <a:pt x="213708" y="1118235"/>
                  </a:lnTo>
                  <a:lnTo>
                    <a:pt x="233396" y="1149032"/>
                  </a:lnTo>
                  <a:lnTo>
                    <a:pt x="254354" y="1180147"/>
                  </a:lnTo>
                  <a:lnTo>
                    <a:pt x="275947" y="1210945"/>
                  </a:lnTo>
                  <a:lnTo>
                    <a:pt x="279123" y="1209992"/>
                  </a:lnTo>
                  <a:lnTo>
                    <a:pt x="282616" y="1209357"/>
                  </a:lnTo>
                  <a:lnTo>
                    <a:pt x="286109" y="1208405"/>
                  </a:lnTo>
                  <a:lnTo>
                    <a:pt x="289602" y="1208405"/>
                  </a:lnTo>
                  <a:lnTo>
                    <a:pt x="1358778" y="1208405"/>
                  </a:lnTo>
                  <a:lnTo>
                    <a:pt x="1379418" y="1181100"/>
                  </a:lnTo>
                  <a:lnTo>
                    <a:pt x="1399106" y="1153477"/>
                  </a:lnTo>
                  <a:lnTo>
                    <a:pt x="1418159" y="1125855"/>
                  </a:lnTo>
                  <a:lnTo>
                    <a:pt x="1436259" y="1098232"/>
                  </a:lnTo>
                  <a:lnTo>
                    <a:pt x="1444833" y="1084580"/>
                  </a:lnTo>
                  <a:lnTo>
                    <a:pt x="1453089" y="1070292"/>
                  </a:lnTo>
                  <a:lnTo>
                    <a:pt x="1461345" y="1056640"/>
                  </a:lnTo>
                  <a:lnTo>
                    <a:pt x="1469284" y="1042670"/>
                  </a:lnTo>
                  <a:lnTo>
                    <a:pt x="1476905" y="1029017"/>
                  </a:lnTo>
                  <a:lnTo>
                    <a:pt x="1483891" y="1015365"/>
                  </a:lnTo>
                  <a:lnTo>
                    <a:pt x="1490877" y="1001395"/>
                  </a:lnTo>
                  <a:lnTo>
                    <a:pt x="1497228" y="987742"/>
                  </a:lnTo>
                  <a:lnTo>
                    <a:pt x="1503261" y="974407"/>
                  </a:lnTo>
                  <a:lnTo>
                    <a:pt x="1509612" y="960755"/>
                  </a:lnTo>
                  <a:lnTo>
                    <a:pt x="1515010" y="947102"/>
                  </a:lnTo>
                  <a:lnTo>
                    <a:pt x="1520091" y="933767"/>
                  </a:lnTo>
                  <a:lnTo>
                    <a:pt x="1524537" y="920432"/>
                  </a:lnTo>
                  <a:lnTo>
                    <a:pt x="1528982" y="907097"/>
                  </a:lnTo>
                  <a:lnTo>
                    <a:pt x="1533110" y="893762"/>
                  </a:lnTo>
                  <a:lnTo>
                    <a:pt x="1536604" y="881062"/>
                  </a:lnTo>
                  <a:lnTo>
                    <a:pt x="1539779" y="868045"/>
                  </a:lnTo>
                  <a:lnTo>
                    <a:pt x="1542637" y="855027"/>
                  </a:lnTo>
                  <a:lnTo>
                    <a:pt x="1544860" y="842327"/>
                  </a:lnTo>
                  <a:lnTo>
                    <a:pt x="1546447" y="829945"/>
                  </a:lnTo>
                  <a:lnTo>
                    <a:pt x="1548035" y="817245"/>
                  </a:lnTo>
                  <a:lnTo>
                    <a:pt x="1548670" y="805180"/>
                  </a:lnTo>
                  <a:lnTo>
                    <a:pt x="1549305" y="792797"/>
                  </a:lnTo>
                  <a:lnTo>
                    <a:pt x="1548988" y="781050"/>
                  </a:lnTo>
                  <a:lnTo>
                    <a:pt x="1548670" y="765175"/>
                  </a:lnTo>
                  <a:lnTo>
                    <a:pt x="1547718" y="749935"/>
                  </a:lnTo>
                  <a:lnTo>
                    <a:pt x="1546130" y="735012"/>
                  </a:lnTo>
                  <a:lnTo>
                    <a:pt x="1544542" y="719772"/>
                  </a:lnTo>
                  <a:lnTo>
                    <a:pt x="1542319" y="705485"/>
                  </a:lnTo>
                  <a:lnTo>
                    <a:pt x="1539779" y="691197"/>
                  </a:lnTo>
                  <a:lnTo>
                    <a:pt x="1537238" y="676592"/>
                  </a:lnTo>
                  <a:lnTo>
                    <a:pt x="1534063" y="662940"/>
                  </a:lnTo>
                  <a:lnTo>
                    <a:pt x="1530252" y="649287"/>
                  </a:lnTo>
                  <a:lnTo>
                    <a:pt x="1526760" y="635952"/>
                  </a:lnTo>
                  <a:lnTo>
                    <a:pt x="1522949" y="623252"/>
                  </a:lnTo>
                  <a:lnTo>
                    <a:pt x="1518503" y="610235"/>
                  </a:lnTo>
                  <a:lnTo>
                    <a:pt x="1513740" y="597535"/>
                  </a:lnTo>
                  <a:lnTo>
                    <a:pt x="1508660" y="585470"/>
                  </a:lnTo>
                  <a:lnTo>
                    <a:pt x="1503896" y="573087"/>
                  </a:lnTo>
                  <a:lnTo>
                    <a:pt x="1498498" y="561340"/>
                  </a:lnTo>
                  <a:lnTo>
                    <a:pt x="1492465" y="549910"/>
                  </a:lnTo>
                  <a:lnTo>
                    <a:pt x="1486749" y="538162"/>
                  </a:lnTo>
                  <a:lnTo>
                    <a:pt x="1480715" y="527050"/>
                  </a:lnTo>
                  <a:lnTo>
                    <a:pt x="1474682" y="516255"/>
                  </a:lnTo>
                  <a:lnTo>
                    <a:pt x="1468014" y="505460"/>
                  </a:lnTo>
                  <a:lnTo>
                    <a:pt x="1461663" y="494982"/>
                  </a:lnTo>
                  <a:lnTo>
                    <a:pt x="1454994" y="485140"/>
                  </a:lnTo>
                  <a:lnTo>
                    <a:pt x="1447691" y="475297"/>
                  </a:lnTo>
                  <a:lnTo>
                    <a:pt x="1440705" y="465772"/>
                  </a:lnTo>
                  <a:lnTo>
                    <a:pt x="1433401" y="455930"/>
                  </a:lnTo>
                  <a:lnTo>
                    <a:pt x="1426098" y="447040"/>
                  </a:lnTo>
                  <a:lnTo>
                    <a:pt x="1418476" y="437832"/>
                  </a:lnTo>
                  <a:lnTo>
                    <a:pt x="1410855" y="428942"/>
                  </a:lnTo>
                  <a:lnTo>
                    <a:pt x="1402917" y="420370"/>
                  </a:lnTo>
                  <a:lnTo>
                    <a:pt x="1395296" y="412115"/>
                  </a:lnTo>
                  <a:lnTo>
                    <a:pt x="1387357" y="404177"/>
                  </a:lnTo>
                  <a:lnTo>
                    <a:pt x="1371480" y="388302"/>
                  </a:lnTo>
                  <a:lnTo>
                    <a:pt x="1355285" y="374015"/>
                  </a:lnTo>
                  <a:lnTo>
                    <a:pt x="1338772" y="360045"/>
                  </a:lnTo>
                  <a:lnTo>
                    <a:pt x="1322260" y="347027"/>
                  </a:lnTo>
                  <a:lnTo>
                    <a:pt x="1306065" y="334962"/>
                  </a:lnTo>
                  <a:lnTo>
                    <a:pt x="1289870" y="323850"/>
                  </a:lnTo>
                  <a:lnTo>
                    <a:pt x="1273676" y="313372"/>
                  </a:lnTo>
                  <a:lnTo>
                    <a:pt x="1262693" y="306783"/>
                  </a:lnTo>
                  <a:lnTo>
                    <a:pt x="1262392" y="307587"/>
                  </a:lnTo>
                  <a:lnTo>
                    <a:pt x="1257633" y="317458"/>
                  </a:lnTo>
                  <a:lnTo>
                    <a:pt x="1252874" y="327011"/>
                  </a:lnTo>
                  <a:lnTo>
                    <a:pt x="1247481" y="336563"/>
                  </a:lnTo>
                  <a:lnTo>
                    <a:pt x="1241770" y="345160"/>
                  </a:lnTo>
                  <a:lnTo>
                    <a:pt x="1235742" y="353757"/>
                  </a:lnTo>
                  <a:lnTo>
                    <a:pt x="1229079" y="362354"/>
                  </a:lnTo>
                  <a:lnTo>
                    <a:pt x="1222416" y="370315"/>
                  </a:lnTo>
                  <a:lnTo>
                    <a:pt x="1214802" y="377957"/>
                  </a:lnTo>
                  <a:lnTo>
                    <a:pt x="1207187" y="385599"/>
                  </a:lnTo>
                  <a:lnTo>
                    <a:pt x="1199255" y="392285"/>
                  </a:lnTo>
                  <a:lnTo>
                    <a:pt x="1190689" y="398972"/>
                  </a:lnTo>
                  <a:lnTo>
                    <a:pt x="1182123" y="405022"/>
                  </a:lnTo>
                  <a:lnTo>
                    <a:pt x="1173239" y="410753"/>
                  </a:lnTo>
                  <a:lnTo>
                    <a:pt x="1164038" y="416166"/>
                  </a:lnTo>
                  <a:lnTo>
                    <a:pt x="1154520" y="421261"/>
                  </a:lnTo>
                  <a:lnTo>
                    <a:pt x="1144684" y="425719"/>
                  </a:lnTo>
                  <a:lnTo>
                    <a:pt x="1134849" y="429540"/>
                  </a:lnTo>
                  <a:lnTo>
                    <a:pt x="1124696" y="432724"/>
                  </a:lnTo>
                  <a:lnTo>
                    <a:pt x="1114226" y="435908"/>
                  </a:lnTo>
                  <a:lnTo>
                    <a:pt x="1103439" y="438455"/>
                  </a:lnTo>
                  <a:lnTo>
                    <a:pt x="1092652" y="440366"/>
                  </a:lnTo>
                  <a:lnTo>
                    <a:pt x="1081547" y="441639"/>
                  </a:lnTo>
                  <a:lnTo>
                    <a:pt x="1070443" y="442595"/>
                  </a:lnTo>
                  <a:lnTo>
                    <a:pt x="1059021" y="442913"/>
                  </a:lnTo>
                  <a:lnTo>
                    <a:pt x="1047917" y="442595"/>
                  </a:lnTo>
                  <a:lnTo>
                    <a:pt x="1036178" y="441639"/>
                  </a:lnTo>
                  <a:lnTo>
                    <a:pt x="1025390" y="440366"/>
                  </a:lnTo>
                  <a:lnTo>
                    <a:pt x="1014286" y="438455"/>
                  </a:lnTo>
                  <a:lnTo>
                    <a:pt x="1003816" y="435908"/>
                  </a:lnTo>
                  <a:lnTo>
                    <a:pt x="993663" y="432724"/>
                  </a:lnTo>
                  <a:lnTo>
                    <a:pt x="983193" y="429540"/>
                  </a:lnTo>
                  <a:lnTo>
                    <a:pt x="973040" y="425719"/>
                  </a:lnTo>
                  <a:lnTo>
                    <a:pt x="963205" y="421261"/>
                  </a:lnTo>
                  <a:lnTo>
                    <a:pt x="954004" y="416166"/>
                  </a:lnTo>
                  <a:lnTo>
                    <a:pt x="944486" y="410753"/>
                  </a:lnTo>
                  <a:lnTo>
                    <a:pt x="935602" y="405022"/>
                  </a:lnTo>
                  <a:lnTo>
                    <a:pt x="927036" y="398972"/>
                  </a:lnTo>
                  <a:lnTo>
                    <a:pt x="918787" y="392285"/>
                  </a:lnTo>
                  <a:lnTo>
                    <a:pt x="910538" y="385599"/>
                  </a:lnTo>
                  <a:lnTo>
                    <a:pt x="902923" y="377957"/>
                  </a:lnTo>
                  <a:lnTo>
                    <a:pt x="895626" y="370315"/>
                  </a:lnTo>
                  <a:lnTo>
                    <a:pt x="888646" y="362354"/>
                  </a:lnTo>
                  <a:lnTo>
                    <a:pt x="881984" y="353757"/>
                  </a:lnTo>
                  <a:lnTo>
                    <a:pt x="875955" y="345160"/>
                  </a:lnTo>
                  <a:lnTo>
                    <a:pt x="870244" y="336563"/>
                  </a:lnTo>
                  <a:lnTo>
                    <a:pt x="864851" y="327011"/>
                  </a:lnTo>
                  <a:lnTo>
                    <a:pt x="860092" y="317458"/>
                  </a:lnTo>
                  <a:lnTo>
                    <a:pt x="855650" y="307587"/>
                  </a:lnTo>
                  <a:lnTo>
                    <a:pt x="851843" y="297398"/>
                  </a:lnTo>
                  <a:lnTo>
                    <a:pt x="848353" y="287527"/>
                  </a:lnTo>
                  <a:lnTo>
                    <a:pt x="845497" y="277020"/>
                  </a:lnTo>
                  <a:lnTo>
                    <a:pt x="842959" y="266194"/>
                  </a:lnTo>
                  <a:lnTo>
                    <a:pt x="840738" y="255367"/>
                  </a:lnTo>
                  <a:lnTo>
                    <a:pt x="839469" y="244223"/>
                  </a:lnTo>
                  <a:lnTo>
                    <a:pt x="838517" y="233079"/>
                  </a:lnTo>
                  <a:lnTo>
                    <a:pt x="838200" y="221616"/>
                  </a:lnTo>
                  <a:lnTo>
                    <a:pt x="838517" y="210153"/>
                  </a:lnTo>
                  <a:lnTo>
                    <a:pt x="839469" y="198690"/>
                  </a:lnTo>
                  <a:lnTo>
                    <a:pt x="840738" y="187864"/>
                  </a:lnTo>
                  <a:lnTo>
                    <a:pt x="842959" y="176719"/>
                  </a:lnTo>
                  <a:lnTo>
                    <a:pt x="845497" y="166212"/>
                  </a:lnTo>
                  <a:lnTo>
                    <a:pt x="848353" y="155704"/>
                  </a:lnTo>
                  <a:lnTo>
                    <a:pt x="851843" y="145515"/>
                  </a:lnTo>
                  <a:lnTo>
                    <a:pt x="855650" y="135326"/>
                  </a:lnTo>
                  <a:lnTo>
                    <a:pt x="860092" y="125455"/>
                  </a:lnTo>
                  <a:lnTo>
                    <a:pt x="864851" y="116221"/>
                  </a:lnTo>
                  <a:lnTo>
                    <a:pt x="870244" y="106668"/>
                  </a:lnTo>
                  <a:lnTo>
                    <a:pt x="875955" y="97753"/>
                  </a:lnTo>
                  <a:lnTo>
                    <a:pt x="881984" y="89156"/>
                  </a:lnTo>
                  <a:lnTo>
                    <a:pt x="888646" y="80877"/>
                  </a:lnTo>
                  <a:lnTo>
                    <a:pt x="895626" y="72598"/>
                  </a:lnTo>
                  <a:lnTo>
                    <a:pt x="902923" y="64956"/>
                  </a:lnTo>
                  <a:lnTo>
                    <a:pt x="910538" y="57633"/>
                  </a:lnTo>
                  <a:lnTo>
                    <a:pt x="918787" y="50946"/>
                  </a:lnTo>
                  <a:lnTo>
                    <a:pt x="927036" y="43941"/>
                  </a:lnTo>
                  <a:lnTo>
                    <a:pt x="935602" y="37891"/>
                  </a:lnTo>
                  <a:lnTo>
                    <a:pt x="944486" y="32160"/>
                  </a:lnTo>
                  <a:lnTo>
                    <a:pt x="954004" y="26747"/>
                  </a:lnTo>
                  <a:lnTo>
                    <a:pt x="963205" y="21970"/>
                  </a:lnTo>
                  <a:lnTo>
                    <a:pt x="973040" y="17831"/>
                  </a:lnTo>
                  <a:lnTo>
                    <a:pt x="983193" y="13692"/>
                  </a:lnTo>
                  <a:lnTo>
                    <a:pt x="993663" y="10189"/>
                  </a:lnTo>
                  <a:lnTo>
                    <a:pt x="1003816" y="7323"/>
                  </a:lnTo>
                  <a:lnTo>
                    <a:pt x="1014286" y="4776"/>
                  </a:lnTo>
                  <a:lnTo>
                    <a:pt x="1025390" y="2547"/>
                  </a:lnTo>
                  <a:lnTo>
                    <a:pt x="1036178" y="1274"/>
                  </a:lnTo>
                  <a:lnTo>
                    <a:pt x="1047917" y="318"/>
                  </a:lnTo>
                  <a:lnTo>
                    <a:pt x="105902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914354">
                <a:defRPr/>
              </a:pPr>
              <a:endParaRPr lang="zh-CN" altLang="en-US" sz="19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组合 43"/>
          <p:cNvGrpSpPr/>
          <p:nvPr/>
        </p:nvGrpSpPr>
        <p:grpSpPr>
          <a:xfrm>
            <a:off x="8846315" y="798149"/>
            <a:ext cx="529357" cy="529359"/>
            <a:chOff x="3211798" y="2284092"/>
            <a:chExt cx="1164617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45" name="椭圆 44"/>
            <p:cNvSpPr/>
            <p:nvPr/>
          </p:nvSpPr>
          <p:spPr>
            <a:xfrm>
              <a:off x="3211798" y="2284092"/>
              <a:ext cx="1164617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KSO_Shape"/>
            <p:cNvSpPr>
              <a:spLocks/>
            </p:cNvSpPr>
            <p:nvPr/>
          </p:nvSpPr>
          <p:spPr bwMode="auto">
            <a:xfrm>
              <a:off x="3583891" y="2632626"/>
              <a:ext cx="395692" cy="499821"/>
            </a:xfrm>
            <a:custGeom>
              <a:avLst/>
              <a:gdLst>
                <a:gd name="T0" fmla="*/ 409258 w 1908175"/>
                <a:gd name="T1" fmla="*/ 1596961 h 2408238"/>
                <a:gd name="T2" fmla="*/ 401003 w 1908175"/>
                <a:gd name="T3" fmla="*/ 1624631 h 2408238"/>
                <a:gd name="T4" fmla="*/ 401003 w 1908175"/>
                <a:gd name="T5" fmla="*/ 1652937 h 2408238"/>
                <a:gd name="T6" fmla="*/ 409258 w 1908175"/>
                <a:gd name="T7" fmla="*/ 1679971 h 2408238"/>
                <a:gd name="T8" fmla="*/ 425133 w 1908175"/>
                <a:gd name="T9" fmla="*/ 1704142 h 2408238"/>
                <a:gd name="T10" fmla="*/ 554990 w 1908175"/>
                <a:gd name="T11" fmla="*/ 1802737 h 2408238"/>
                <a:gd name="T12" fmla="*/ 581660 w 1908175"/>
                <a:gd name="T13" fmla="*/ 1815459 h 2408238"/>
                <a:gd name="T14" fmla="*/ 609600 w 1908175"/>
                <a:gd name="T15" fmla="*/ 1819275 h 2408238"/>
                <a:gd name="T16" fmla="*/ 637540 w 1908175"/>
                <a:gd name="T17" fmla="*/ 1815459 h 2408238"/>
                <a:gd name="T18" fmla="*/ 663575 w 1908175"/>
                <a:gd name="T19" fmla="*/ 1803055 h 2408238"/>
                <a:gd name="T20" fmla="*/ 685483 w 1908175"/>
                <a:gd name="T21" fmla="*/ 1783336 h 2408238"/>
                <a:gd name="T22" fmla="*/ 915988 w 1908175"/>
                <a:gd name="T23" fmla="*/ 1192088 h 2408238"/>
                <a:gd name="T24" fmla="*/ 1603504 w 1908175"/>
                <a:gd name="T25" fmla="*/ 317 h 2408238"/>
                <a:gd name="T26" fmla="*/ 1642621 w 1908175"/>
                <a:gd name="T27" fmla="*/ 16177 h 2408238"/>
                <a:gd name="T28" fmla="*/ 1902769 w 1908175"/>
                <a:gd name="T29" fmla="*/ 238854 h 2408238"/>
                <a:gd name="T30" fmla="*/ 1907221 w 1908175"/>
                <a:gd name="T31" fmla="*/ 279456 h 2408238"/>
                <a:gd name="T32" fmla="*/ 1887503 w 1908175"/>
                <a:gd name="T33" fmla="*/ 316886 h 2408238"/>
                <a:gd name="T34" fmla="*/ 1850612 w 1908175"/>
                <a:gd name="T35" fmla="*/ 336552 h 2408238"/>
                <a:gd name="T36" fmla="*/ 1809586 w 1908175"/>
                <a:gd name="T37" fmla="*/ 332746 h 2408238"/>
                <a:gd name="T38" fmla="*/ 1514715 w 1908175"/>
                <a:gd name="T39" fmla="*/ 544883 h 2408238"/>
                <a:gd name="T40" fmla="*/ 1542348 w 1908175"/>
                <a:gd name="T41" fmla="*/ 572827 h 2408238"/>
                <a:gd name="T42" fmla="*/ 1559817 w 1908175"/>
                <a:gd name="T43" fmla="*/ 606169 h 2408238"/>
                <a:gd name="T44" fmla="*/ 1567122 w 1908175"/>
                <a:gd name="T45" fmla="*/ 642687 h 2408238"/>
                <a:gd name="T46" fmla="*/ 1563311 w 1908175"/>
                <a:gd name="T47" fmla="*/ 680157 h 2408238"/>
                <a:gd name="T48" fmla="*/ 1549018 w 1908175"/>
                <a:gd name="T49" fmla="*/ 715722 h 2408238"/>
                <a:gd name="T50" fmla="*/ 708286 w 1908175"/>
                <a:gd name="T51" fmla="*/ 1844913 h 2408238"/>
                <a:gd name="T52" fmla="*/ 677477 w 1908175"/>
                <a:gd name="T53" fmla="*/ 1867776 h 2408238"/>
                <a:gd name="T54" fmla="*/ 642222 w 1908175"/>
                <a:gd name="T55" fmla="*/ 1879843 h 2408238"/>
                <a:gd name="T56" fmla="*/ 605060 w 1908175"/>
                <a:gd name="T57" fmla="*/ 1882066 h 2408238"/>
                <a:gd name="T58" fmla="*/ 568217 w 1908175"/>
                <a:gd name="T59" fmla="*/ 1873174 h 2408238"/>
                <a:gd name="T60" fmla="*/ 481825 w 1908175"/>
                <a:gd name="T61" fmla="*/ 1814111 h 2408238"/>
                <a:gd name="T62" fmla="*/ 45102 w 1908175"/>
                <a:gd name="T63" fmla="*/ 2399982 h 2408238"/>
                <a:gd name="T64" fmla="*/ 32079 w 1908175"/>
                <a:gd name="T65" fmla="*/ 2407603 h 2408238"/>
                <a:gd name="T66" fmla="*/ 17469 w 1908175"/>
                <a:gd name="T67" fmla="*/ 2406650 h 2408238"/>
                <a:gd name="T68" fmla="*/ 4764 w 1908175"/>
                <a:gd name="T69" fmla="*/ 2397124 h 2408238"/>
                <a:gd name="T70" fmla="*/ 0 w 1908175"/>
                <a:gd name="T71" fmla="*/ 2379659 h 2408238"/>
                <a:gd name="T72" fmla="*/ 435770 w 1908175"/>
                <a:gd name="T73" fmla="*/ 1796328 h 2408238"/>
                <a:gd name="T74" fmla="*/ 388763 w 1908175"/>
                <a:gd name="T75" fmla="*/ 1744569 h 2408238"/>
                <a:gd name="T76" fmla="*/ 362719 w 1908175"/>
                <a:gd name="T77" fmla="*/ 1715989 h 2408238"/>
                <a:gd name="T78" fmla="*/ 346838 w 1908175"/>
                <a:gd name="T79" fmla="*/ 1681695 h 2408238"/>
                <a:gd name="T80" fmla="*/ 341438 w 1908175"/>
                <a:gd name="T81" fmla="*/ 1644542 h 2408238"/>
                <a:gd name="T82" fmla="*/ 346838 w 1908175"/>
                <a:gd name="T83" fmla="*/ 1607707 h 2408238"/>
                <a:gd name="T84" fmla="*/ 363036 w 1908175"/>
                <a:gd name="T85" fmla="*/ 1572459 h 2408238"/>
                <a:gd name="T86" fmla="*/ 1205039 w 1908175"/>
                <a:gd name="T87" fmla="*/ 444538 h 2408238"/>
                <a:gd name="T88" fmla="*/ 1236800 w 1908175"/>
                <a:gd name="T89" fmla="*/ 423263 h 2408238"/>
                <a:gd name="T90" fmla="*/ 1272374 w 1908175"/>
                <a:gd name="T91" fmla="*/ 412784 h 2408238"/>
                <a:gd name="T92" fmla="*/ 1309852 w 1908175"/>
                <a:gd name="T93" fmla="*/ 412466 h 2408238"/>
                <a:gd name="T94" fmla="*/ 1346378 w 1908175"/>
                <a:gd name="T95" fmla="*/ 423263 h 2408238"/>
                <a:gd name="T96" fmla="*/ 1396879 w 1908175"/>
                <a:gd name="T97" fmla="*/ 456287 h 2408238"/>
                <a:gd name="T98" fmla="*/ 1533856 w 1908175"/>
                <a:gd name="T99" fmla="*/ 105629 h 2408238"/>
                <a:gd name="T100" fmla="*/ 1525905 w 1908175"/>
                <a:gd name="T101" fmla="*/ 65344 h 2408238"/>
                <a:gd name="T102" fmla="*/ 1541806 w 1908175"/>
                <a:gd name="T103" fmla="*/ 26645 h 2408238"/>
                <a:gd name="T104" fmla="*/ 1576153 w 1908175"/>
                <a:gd name="T105" fmla="*/ 3172 h 2408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08175" h="2408238">
                  <a:moveTo>
                    <a:pt x="790575" y="1079500"/>
                  </a:moveTo>
                  <a:lnTo>
                    <a:pt x="419418" y="1579468"/>
                  </a:lnTo>
                  <a:lnTo>
                    <a:pt x="416560" y="1583921"/>
                  </a:lnTo>
                  <a:lnTo>
                    <a:pt x="414020" y="1587738"/>
                  </a:lnTo>
                  <a:lnTo>
                    <a:pt x="411480" y="1592190"/>
                  </a:lnTo>
                  <a:lnTo>
                    <a:pt x="409258" y="1596961"/>
                  </a:lnTo>
                  <a:lnTo>
                    <a:pt x="407035" y="1601096"/>
                  </a:lnTo>
                  <a:lnTo>
                    <a:pt x="405765" y="1605866"/>
                  </a:lnTo>
                  <a:lnTo>
                    <a:pt x="404178" y="1610637"/>
                  </a:lnTo>
                  <a:lnTo>
                    <a:pt x="402908" y="1615090"/>
                  </a:lnTo>
                  <a:lnTo>
                    <a:pt x="401638" y="1619860"/>
                  </a:lnTo>
                  <a:lnTo>
                    <a:pt x="401003" y="1624631"/>
                  </a:lnTo>
                  <a:lnTo>
                    <a:pt x="400685" y="1629084"/>
                  </a:lnTo>
                  <a:lnTo>
                    <a:pt x="400368" y="1633854"/>
                  </a:lnTo>
                  <a:lnTo>
                    <a:pt x="400050" y="1638625"/>
                  </a:lnTo>
                  <a:lnTo>
                    <a:pt x="400368" y="1643396"/>
                  </a:lnTo>
                  <a:lnTo>
                    <a:pt x="400685" y="1648166"/>
                  </a:lnTo>
                  <a:lnTo>
                    <a:pt x="401003" y="1652937"/>
                  </a:lnTo>
                  <a:lnTo>
                    <a:pt x="401955" y="1657708"/>
                  </a:lnTo>
                  <a:lnTo>
                    <a:pt x="402908" y="1662160"/>
                  </a:lnTo>
                  <a:lnTo>
                    <a:pt x="404178" y="1666613"/>
                  </a:lnTo>
                  <a:lnTo>
                    <a:pt x="405765" y="1671384"/>
                  </a:lnTo>
                  <a:lnTo>
                    <a:pt x="407353" y="1675836"/>
                  </a:lnTo>
                  <a:lnTo>
                    <a:pt x="409258" y="1679971"/>
                  </a:lnTo>
                  <a:lnTo>
                    <a:pt x="411480" y="1684424"/>
                  </a:lnTo>
                  <a:lnTo>
                    <a:pt x="413703" y="1688558"/>
                  </a:lnTo>
                  <a:lnTo>
                    <a:pt x="416243" y="1692693"/>
                  </a:lnTo>
                  <a:lnTo>
                    <a:pt x="419100" y="1696509"/>
                  </a:lnTo>
                  <a:lnTo>
                    <a:pt x="421958" y="1700644"/>
                  </a:lnTo>
                  <a:lnTo>
                    <a:pt x="425133" y="1704142"/>
                  </a:lnTo>
                  <a:lnTo>
                    <a:pt x="428625" y="1707641"/>
                  </a:lnTo>
                  <a:lnTo>
                    <a:pt x="432435" y="1711457"/>
                  </a:lnTo>
                  <a:lnTo>
                    <a:pt x="435928" y="1714638"/>
                  </a:lnTo>
                  <a:lnTo>
                    <a:pt x="439738" y="1717818"/>
                  </a:lnTo>
                  <a:lnTo>
                    <a:pt x="550545" y="1799874"/>
                  </a:lnTo>
                  <a:lnTo>
                    <a:pt x="554990" y="1802737"/>
                  </a:lnTo>
                  <a:lnTo>
                    <a:pt x="558800" y="1805599"/>
                  </a:lnTo>
                  <a:lnTo>
                    <a:pt x="563245" y="1807825"/>
                  </a:lnTo>
                  <a:lnTo>
                    <a:pt x="568008" y="1810370"/>
                  </a:lnTo>
                  <a:lnTo>
                    <a:pt x="572135" y="1812278"/>
                  </a:lnTo>
                  <a:lnTo>
                    <a:pt x="576898" y="1813868"/>
                  </a:lnTo>
                  <a:lnTo>
                    <a:pt x="581660" y="1815459"/>
                  </a:lnTo>
                  <a:lnTo>
                    <a:pt x="586105" y="1816413"/>
                  </a:lnTo>
                  <a:lnTo>
                    <a:pt x="590868" y="1817685"/>
                  </a:lnTo>
                  <a:lnTo>
                    <a:pt x="595630" y="1818321"/>
                  </a:lnTo>
                  <a:lnTo>
                    <a:pt x="600075" y="1818957"/>
                  </a:lnTo>
                  <a:lnTo>
                    <a:pt x="604838" y="1819275"/>
                  </a:lnTo>
                  <a:lnTo>
                    <a:pt x="609600" y="1819275"/>
                  </a:lnTo>
                  <a:lnTo>
                    <a:pt x="614363" y="1819275"/>
                  </a:lnTo>
                  <a:lnTo>
                    <a:pt x="619125" y="1818957"/>
                  </a:lnTo>
                  <a:lnTo>
                    <a:pt x="623888" y="1818321"/>
                  </a:lnTo>
                  <a:lnTo>
                    <a:pt x="628650" y="1817685"/>
                  </a:lnTo>
                  <a:lnTo>
                    <a:pt x="633095" y="1816413"/>
                  </a:lnTo>
                  <a:lnTo>
                    <a:pt x="637540" y="1815459"/>
                  </a:lnTo>
                  <a:lnTo>
                    <a:pt x="642303" y="1813550"/>
                  </a:lnTo>
                  <a:lnTo>
                    <a:pt x="646748" y="1812278"/>
                  </a:lnTo>
                  <a:lnTo>
                    <a:pt x="650875" y="1810052"/>
                  </a:lnTo>
                  <a:lnTo>
                    <a:pt x="655320" y="1808143"/>
                  </a:lnTo>
                  <a:lnTo>
                    <a:pt x="659448" y="1805599"/>
                  </a:lnTo>
                  <a:lnTo>
                    <a:pt x="663575" y="1803055"/>
                  </a:lnTo>
                  <a:lnTo>
                    <a:pt x="667385" y="1800192"/>
                  </a:lnTo>
                  <a:lnTo>
                    <a:pt x="671513" y="1797330"/>
                  </a:lnTo>
                  <a:lnTo>
                    <a:pt x="675005" y="1794149"/>
                  </a:lnTo>
                  <a:lnTo>
                    <a:pt x="678498" y="1790969"/>
                  </a:lnTo>
                  <a:lnTo>
                    <a:pt x="682308" y="1787470"/>
                  </a:lnTo>
                  <a:lnTo>
                    <a:pt x="685483" y="1783336"/>
                  </a:lnTo>
                  <a:lnTo>
                    <a:pt x="688658" y="1779519"/>
                  </a:lnTo>
                  <a:lnTo>
                    <a:pt x="1036638" y="1310401"/>
                  </a:lnTo>
                  <a:lnTo>
                    <a:pt x="1006793" y="1280505"/>
                  </a:lnTo>
                  <a:lnTo>
                    <a:pt x="976630" y="1250609"/>
                  </a:lnTo>
                  <a:lnTo>
                    <a:pt x="946468" y="1221031"/>
                  </a:lnTo>
                  <a:lnTo>
                    <a:pt x="915988" y="1192088"/>
                  </a:lnTo>
                  <a:lnTo>
                    <a:pt x="885508" y="1163146"/>
                  </a:lnTo>
                  <a:lnTo>
                    <a:pt x="854075" y="1135158"/>
                  </a:lnTo>
                  <a:lnTo>
                    <a:pt x="822325" y="1106852"/>
                  </a:lnTo>
                  <a:lnTo>
                    <a:pt x="790575" y="1079500"/>
                  </a:lnTo>
                  <a:close/>
                  <a:moveTo>
                    <a:pt x="1596825" y="0"/>
                  </a:moveTo>
                  <a:lnTo>
                    <a:pt x="1603504" y="317"/>
                  </a:lnTo>
                  <a:lnTo>
                    <a:pt x="1610501" y="1586"/>
                  </a:lnTo>
                  <a:lnTo>
                    <a:pt x="1617179" y="2855"/>
                  </a:lnTo>
                  <a:lnTo>
                    <a:pt x="1624176" y="5392"/>
                  </a:lnTo>
                  <a:lnTo>
                    <a:pt x="1630536" y="8247"/>
                  </a:lnTo>
                  <a:lnTo>
                    <a:pt x="1636897" y="11737"/>
                  </a:lnTo>
                  <a:lnTo>
                    <a:pt x="1642621" y="16177"/>
                  </a:lnTo>
                  <a:lnTo>
                    <a:pt x="1882097" y="210623"/>
                  </a:lnTo>
                  <a:lnTo>
                    <a:pt x="1887503" y="215698"/>
                  </a:lnTo>
                  <a:lnTo>
                    <a:pt x="1891956" y="221090"/>
                  </a:lnTo>
                  <a:lnTo>
                    <a:pt x="1896408" y="226800"/>
                  </a:lnTo>
                  <a:lnTo>
                    <a:pt x="1899906" y="232510"/>
                  </a:lnTo>
                  <a:lnTo>
                    <a:pt x="1902769" y="238854"/>
                  </a:lnTo>
                  <a:lnTo>
                    <a:pt x="1905313" y="245515"/>
                  </a:lnTo>
                  <a:lnTo>
                    <a:pt x="1906903" y="252176"/>
                  </a:lnTo>
                  <a:lnTo>
                    <a:pt x="1907857" y="259155"/>
                  </a:lnTo>
                  <a:lnTo>
                    <a:pt x="1908175" y="265816"/>
                  </a:lnTo>
                  <a:lnTo>
                    <a:pt x="1908175" y="272794"/>
                  </a:lnTo>
                  <a:lnTo>
                    <a:pt x="1907221" y="279456"/>
                  </a:lnTo>
                  <a:lnTo>
                    <a:pt x="1905313" y="286434"/>
                  </a:lnTo>
                  <a:lnTo>
                    <a:pt x="1903405" y="292778"/>
                  </a:lnTo>
                  <a:lnTo>
                    <a:pt x="1900542" y="299122"/>
                  </a:lnTo>
                  <a:lnTo>
                    <a:pt x="1896726" y="305783"/>
                  </a:lnTo>
                  <a:lnTo>
                    <a:pt x="1892592" y="311493"/>
                  </a:lnTo>
                  <a:lnTo>
                    <a:pt x="1887503" y="316886"/>
                  </a:lnTo>
                  <a:lnTo>
                    <a:pt x="1882097" y="321961"/>
                  </a:lnTo>
                  <a:lnTo>
                    <a:pt x="1876372" y="325767"/>
                  </a:lnTo>
                  <a:lnTo>
                    <a:pt x="1870012" y="329574"/>
                  </a:lnTo>
                  <a:lnTo>
                    <a:pt x="1863969" y="332746"/>
                  </a:lnTo>
                  <a:lnTo>
                    <a:pt x="1857608" y="334966"/>
                  </a:lnTo>
                  <a:lnTo>
                    <a:pt x="1850612" y="336552"/>
                  </a:lnTo>
                  <a:lnTo>
                    <a:pt x="1843933" y="337821"/>
                  </a:lnTo>
                  <a:lnTo>
                    <a:pt x="1836937" y="338138"/>
                  </a:lnTo>
                  <a:lnTo>
                    <a:pt x="1830258" y="337821"/>
                  </a:lnTo>
                  <a:lnTo>
                    <a:pt x="1823261" y="336552"/>
                  </a:lnTo>
                  <a:lnTo>
                    <a:pt x="1816583" y="335283"/>
                  </a:lnTo>
                  <a:lnTo>
                    <a:pt x="1809586" y="332746"/>
                  </a:lnTo>
                  <a:lnTo>
                    <a:pt x="1803226" y="329891"/>
                  </a:lnTo>
                  <a:lnTo>
                    <a:pt x="1797183" y="326084"/>
                  </a:lnTo>
                  <a:lnTo>
                    <a:pt x="1791141" y="321961"/>
                  </a:lnTo>
                  <a:lnTo>
                    <a:pt x="1723056" y="266679"/>
                  </a:lnTo>
                  <a:lnTo>
                    <a:pt x="1503281" y="536626"/>
                  </a:lnTo>
                  <a:lnTo>
                    <a:pt x="1514715" y="544883"/>
                  </a:lnTo>
                  <a:lnTo>
                    <a:pt x="1519797" y="549328"/>
                  </a:lnTo>
                  <a:lnTo>
                    <a:pt x="1524879" y="553456"/>
                  </a:lnTo>
                  <a:lnTo>
                    <a:pt x="1529643" y="558220"/>
                  </a:lnTo>
                  <a:lnTo>
                    <a:pt x="1534408" y="562983"/>
                  </a:lnTo>
                  <a:lnTo>
                    <a:pt x="1538219" y="567428"/>
                  </a:lnTo>
                  <a:lnTo>
                    <a:pt x="1542348" y="572827"/>
                  </a:lnTo>
                  <a:lnTo>
                    <a:pt x="1545842" y="577907"/>
                  </a:lnTo>
                  <a:lnTo>
                    <a:pt x="1549336" y="583306"/>
                  </a:lnTo>
                  <a:lnTo>
                    <a:pt x="1552194" y="588704"/>
                  </a:lnTo>
                  <a:lnTo>
                    <a:pt x="1555053" y="594420"/>
                  </a:lnTo>
                  <a:lnTo>
                    <a:pt x="1557594" y="600136"/>
                  </a:lnTo>
                  <a:lnTo>
                    <a:pt x="1559817" y="606169"/>
                  </a:lnTo>
                  <a:lnTo>
                    <a:pt x="1561723" y="612202"/>
                  </a:lnTo>
                  <a:lnTo>
                    <a:pt x="1563311" y="618236"/>
                  </a:lnTo>
                  <a:lnTo>
                    <a:pt x="1564899" y="624269"/>
                  </a:lnTo>
                  <a:lnTo>
                    <a:pt x="1565852" y="630620"/>
                  </a:lnTo>
                  <a:lnTo>
                    <a:pt x="1566804" y="636653"/>
                  </a:lnTo>
                  <a:lnTo>
                    <a:pt x="1567122" y="642687"/>
                  </a:lnTo>
                  <a:lnTo>
                    <a:pt x="1567440" y="648720"/>
                  </a:lnTo>
                  <a:lnTo>
                    <a:pt x="1567122" y="655388"/>
                  </a:lnTo>
                  <a:lnTo>
                    <a:pt x="1566804" y="661422"/>
                  </a:lnTo>
                  <a:lnTo>
                    <a:pt x="1565852" y="667455"/>
                  </a:lnTo>
                  <a:lnTo>
                    <a:pt x="1564899" y="674124"/>
                  </a:lnTo>
                  <a:lnTo>
                    <a:pt x="1563311" y="680157"/>
                  </a:lnTo>
                  <a:lnTo>
                    <a:pt x="1562040" y="686190"/>
                  </a:lnTo>
                  <a:lnTo>
                    <a:pt x="1559817" y="692224"/>
                  </a:lnTo>
                  <a:lnTo>
                    <a:pt x="1557594" y="698257"/>
                  </a:lnTo>
                  <a:lnTo>
                    <a:pt x="1555053" y="704290"/>
                  </a:lnTo>
                  <a:lnTo>
                    <a:pt x="1552194" y="710006"/>
                  </a:lnTo>
                  <a:lnTo>
                    <a:pt x="1549018" y="715722"/>
                  </a:lnTo>
                  <a:lnTo>
                    <a:pt x="1545524" y="721120"/>
                  </a:lnTo>
                  <a:lnTo>
                    <a:pt x="1541713" y="726836"/>
                  </a:lnTo>
                  <a:lnTo>
                    <a:pt x="721308" y="1829988"/>
                  </a:lnTo>
                  <a:lnTo>
                    <a:pt x="717497" y="1835386"/>
                  </a:lnTo>
                  <a:lnTo>
                    <a:pt x="713050" y="1840467"/>
                  </a:lnTo>
                  <a:lnTo>
                    <a:pt x="708286" y="1844913"/>
                  </a:lnTo>
                  <a:lnTo>
                    <a:pt x="703839" y="1849358"/>
                  </a:lnTo>
                  <a:lnTo>
                    <a:pt x="698757" y="1853487"/>
                  </a:lnTo>
                  <a:lnTo>
                    <a:pt x="693675" y="1857615"/>
                  </a:lnTo>
                  <a:lnTo>
                    <a:pt x="688594" y="1861108"/>
                  </a:lnTo>
                  <a:lnTo>
                    <a:pt x="683194" y="1864283"/>
                  </a:lnTo>
                  <a:lnTo>
                    <a:pt x="677477" y="1867776"/>
                  </a:lnTo>
                  <a:lnTo>
                    <a:pt x="672078" y="1870316"/>
                  </a:lnTo>
                  <a:lnTo>
                    <a:pt x="666360" y="1872539"/>
                  </a:lnTo>
                  <a:lnTo>
                    <a:pt x="660326" y="1875080"/>
                  </a:lnTo>
                  <a:lnTo>
                    <a:pt x="654291" y="1876985"/>
                  </a:lnTo>
                  <a:lnTo>
                    <a:pt x="648256" y="1878890"/>
                  </a:lnTo>
                  <a:lnTo>
                    <a:pt x="642222" y="1879843"/>
                  </a:lnTo>
                  <a:lnTo>
                    <a:pt x="636187" y="1881113"/>
                  </a:lnTo>
                  <a:lnTo>
                    <a:pt x="629834" y="1881748"/>
                  </a:lnTo>
                  <a:lnTo>
                    <a:pt x="623800" y="1882383"/>
                  </a:lnTo>
                  <a:lnTo>
                    <a:pt x="617447" y="1882383"/>
                  </a:lnTo>
                  <a:lnTo>
                    <a:pt x="611413" y="1882383"/>
                  </a:lnTo>
                  <a:lnTo>
                    <a:pt x="605060" y="1882066"/>
                  </a:lnTo>
                  <a:lnTo>
                    <a:pt x="598708" y="1881431"/>
                  </a:lnTo>
                  <a:lnTo>
                    <a:pt x="592673" y="1880160"/>
                  </a:lnTo>
                  <a:lnTo>
                    <a:pt x="586321" y="1878890"/>
                  </a:lnTo>
                  <a:lnTo>
                    <a:pt x="580286" y="1876985"/>
                  </a:lnTo>
                  <a:lnTo>
                    <a:pt x="574252" y="1875080"/>
                  </a:lnTo>
                  <a:lnTo>
                    <a:pt x="568217" y="1873174"/>
                  </a:lnTo>
                  <a:lnTo>
                    <a:pt x="562500" y="1870634"/>
                  </a:lnTo>
                  <a:lnTo>
                    <a:pt x="556465" y="1867141"/>
                  </a:lnTo>
                  <a:lnTo>
                    <a:pt x="550748" y="1864283"/>
                  </a:lnTo>
                  <a:lnTo>
                    <a:pt x="545031" y="1860790"/>
                  </a:lnTo>
                  <a:lnTo>
                    <a:pt x="539631" y="1856980"/>
                  </a:lnTo>
                  <a:lnTo>
                    <a:pt x="481825" y="1814111"/>
                  </a:lnTo>
                  <a:lnTo>
                    <a:pt x="481507" y="1817604"/>
                  </a:lnTo>
                  <a:lnTo>
                    <a:pt x="480554" y="1821414"/>
                  </a:lnTo>
                  <a:lnTo>
                    <a:pt x="479284" y="1824590"/>
                  </a:lnTo>
                  <a:lnTo>
                    <a:pt x="477061" y="1827765"/>
                  </a:lnTo>
                  <a:lnTo>
                    <a:pt x="47007" y="2397759"/>
                  </a:lnTo>
                  <a:lnTo>
                    <a:pt x="45102" y="2399982"/>
                  </a:lnTo>
                  <a:lnTo>
                    <a:pt x="43196" y="2401570"/>
                  </a:lnTo>
                  <a:lnTo>
                    <a:pt x="41290" y="2403475"/>
                  </a:lnTo>
                  <a:lnTo>
                    <a:pt x="39067" y="2404428"/>
                  </a:lnTo>
                  <a:lnTo>
                    <a:pt x="36844" y="2406015"/>
                  </a:lnTo>
                  <a:lnTo>
                    <a:pt x="34620" y="2406650"/>
                  </a:lnTo>
                  <a:lnTo>
                    <a:pt x="32079" y="2407603"/>
                  </a:lnTo>
                  <a:lnTo>
                    <a:pt x="29538" y="2407921"/>
                  </a:lnTo>
                  <a:lnTo>
                    <a:pt x="26997" y="2408238"/>
                  </a:lnTo>
                  <a:lnTo>
                    <a:pt x="24457" y="2408238"/>
                  </a:lnTo>
                  <a:lnTo>
                    <a:pt x="21916" y="2407921"/>
                  </a:lnTo>
                  <a:lnTo>
                    <a:pt x="20010" y="2407603"/>
                  </a:lnTo>
                  <a:lnTo>
                    <a:pt x="17469" y="2406650"/>
                  </a:lnTo>
                  <a:lnTo>
                    <a:pt x="14928" y="2405698"/>
                  </a:lnTo>
                  <a:lnTo>
                    <a:pt x="12705" y="2404428"/>
                  </a:lnTo>
                  <a:lnTo>
                    <a:pt x="10481" y="2402840"/>
                  </a:lnTo>
                  <a:lnTo>
                    <a:pt x="8258" y="2400935"/>
                  </a:lnTo>
                  <a:lnTo>
                    <a:pt x="6352" y="2399347"/>
                  </a:lnTo>
                  <a:lnTo>
                    <a:pt x="4764" y="2397124"/>
                  </a:lnTo>
                  <a:lnTo>
                    <a:pt x="3494" y="2394584"/>
                  </a:lnTo>
                  <a:lnTo>
                    <a:pt x="1906" y="2392043"/>
                  </a:lnTo>
                  <a:lnTo>
                    <a:pt x="1270" y="2389503"/>
                  </a:lnTo>
                  <a:lnTo>
                    <a:pt x="635" y="2386963"/>
                  </a:lnTo>
                  <a:lnTo>
                    <a:pt x="0" y="2384422"/>
                  </a:lnTo>
                  <a:lnTo>
                    <a:pt x="0" y="2379659"/>
                  </a:lnTo>
                  <a:lnTo>
                    <a:pt x="1270" y="2375213"/>
                  </a:lnTo>
                  <a:lnTo>
                    <a:pt x="1906" y="2372991"/>
                  </a:lnTo>
                  <a:lnTo>
                    <a:pt x="2541" y="2370768"/>
                  </a:lnTo>
                  <a:lnTo>
                    <a:pt x="4129" y="2368545"/>
                  </a:lnTo>
                  <a:lnTo>
                    <a:pt x="5399" y="2366322"/>
                  </a:lnTo>
                  <a:lnTo>
                    <a:pt x="435770" y="1796328"/>
                  </a:lnTo>
                  <a:lnTo>
                    <a:pt x="438311" y="1793788"/>
                  </a:lnTo>
                  <a:lnTo>
                    <a:pt x="441170" y="1791248"/>
                  </a:lnTo>
                  <a:lnTo>
                    <a:pt x="444029" y="1789660"/>
                  </a:lnTo>
                  <a:lnTo>
                    <a:pt x="447205" y="1788390"/>
                  </a:lnTo>
                  <a:lnTo>
                    <a:pt x="394163" y="1748697"/>
                  </a:lnTo>
                  <a:lnTo>
                    <a:pt x="388763" y="1744569"/>
                  </a:lnTo>
                  <a:lnTo>
                    <a:pt x="383681" y="1740440"/>
                  </a:lnTo>
                  <a:lnTo>
                    <a:pt x="378917" y="1735677"/>
                  </a:lnTo>
                  <a:lnTo>
                    <a:pt x="374470" y="1730914"/>
                  </a:lnTo>
                  <a:lnTo>
                    <a:pt x="370341" y="1726468"/>
                  </a:lnTo>
                  <a:lnTo>
                    <a:pt x="366212" y="1721070"/>
                  </a:lnTo>
                  <a:lnTo>
                    <a:pt x="362719" y="1715989"/>
                  </a:lnTo>
                  <a:lnTo>
                    <a:pt x="359542" y="1710591"/>
                  </a:lnTo>
                  <a:lnTo>
                    <a:pt x="356366" y="1705193"/>
                  </a:lnTo>
                  <a:lnTo>
                    <a:pt x="353825" y="1699477"/>
                  </a:lnTo>
                  <a:lnTo>
                    <a:pt x="351284" y="1693444"/>
                  </a:lnTo>
                  <a:lnTo>
                    <a:pt x="349061" y="1687728"/>
                  </a:lnTo>
                  <a:lnTo>
                    <a:pt x="346838" y="1681695"/>
                  </a:lnTo>
                  <a:lnTo>
                    <a:pt x="345567" y="1675661"/>
                  </a:lnTo>
                  <a:lnTo>
                    <a:pt x="343979" y="1669628"/>
                  </a:lnTo>
                  <a:lnTo>
                    <a:pt x="343026" y="1663277"/>
                  </a:lnTo>
                  <a:lnTo>
                    <a:pt x="342073" y="1657244"/>
                  </a:lnTo>
                  <a:lnTo>
                    <a:pt x="341438" y="1651210"/>
                  </a:lnTo>
                  <a:lnTo>
                    <a:pt x="341438" y="1644542"/>
                  </a:lnTo>
                  <a:lnTo>
                    <a:pt x="341438" y="1638508"/>
                  </a:lnTo>
                  <a:lnTo>
                    <a:pt x="342073" y="1632475"/>
                  </a:lnTo>
                  <a:lnTo>
                    <a:pt x="343026" y="1626124"/>
                  </a:lnTo>
                  <a:lnTo>
                    <a:pt x="343662" y="1619773"/>
                  </a:lnTo>
                  <a:lnTo>
                    <a:pt x="345250" y="1613740"/>
                  </a:lnTo>
                  <a:lnTo>
                    <a:pt x="346838" y="1607707"/>
                  </a:lnTo>
                  <a:lnTo>
                    <a:pt x="348743" y="1601673"/>
                  </a:lnTo>
                  <a:lnTo>
                    <a:pt x="350967" y="1595322"/>
                  </a:lnTo>
                  <a:lnTo>
                    <a:pt x="353825" y="1589606"/>
                  </a:lnTo>
                  <a:lnTo>
                    <a:pt x="356684" y="1583891"/>
                  </a:lnTo>
                  <a:lnTo>
                    <a:pt x="359860" y="1578175"/>
                  </a:lnTo>
                  <a:lnTo>
                    <a:pt x="363036" y="1572459"/>
                  </a:lnTo>
                  <a:lnTo>
                    <a:pt x="367165" y="1567061"/>
                  </a:lnTo>
                  <a:lnTo>
                    <a:pt x="1187252" y="463909"/>
                  </a:lnTo>
                  <a:lnTo>
                    <a:pt x="1191381" y="458510"/>
                  </a:lnTo>
                  <a:lnTo>
                    <a:pt x="1195828" y="453430"/>
                  </a:lnTo>
                  <a:lnTo>
                    <a:pt x="1200274" y="448984"/>
                  </a:lnTo>
                  <a:lnTo>
                    <a:pt x="1205039" y="444538"/>
                  </a:lnTo>
                  <a:lnTo>
                    <a:pt x="1209803" y="440410"/>
                  </a:lnTo>
                  <a:lnTo>
                    <a:pt x="1214885" y="436282"/>
                  </a:lnTo>
                  <a:lnTo>
                    <a:pt x="1220284" y="432789"/>
                  </a:lnTo>
                  <a:lnTo>
                    <a:pt x="1225684" y="429614"/>
                  </a:lnTo>
                  <a:lnTo>
                    <a:pt x="1231083" y="426121"/>
                  </a:lnTo>
                  <a:lnTo>
                    <a:pt x="1236800" y="423263"/>
                  </a:lnTo>
                  <a:lnTo>
                    <a:pt x="1242518" y="421040"/>
                  </a:lnTo>
                  <a:lnTo>
                    <a:pt x="1248235" y="418817"/>
                  </a:lnTo>
                  <a:lnTo>
                    <a:pt x="1254587" y="416912"/>
                  </a:lnTo>
                  <a:lnTo>
                    <a:pt x="1260304" y="415007"/>
                  </a:lnTo>
                  <a:lnTo>
                    <a:pt x="1266339" y="414054"/>
                  </a:lnTo>
                  <a:lnTo>
                    <a:pt x="1272374" y="412784"/>
                  </a:lnTo>
                  <a:lnTo>
                    <a:pt x="1279044" y="412149"/>
                  </a:lnTo>
                  <a:lnTo>
                    <a:pt x="1285078" y="411514"/>
                  </a:lnTo>
                  <a:lnTo>
                    <a:pt x="1291113" y="411514"/>
                  </a:lnTo>
                  <a:lnTo>
                    <a:pt x="1297465" y="411514"/>
                  </a:lnTo>
                  <a:lnTo>
                    <a:pt x="1303818" y="411831"/>
                  </a:lnTo>
                  <a:lnTo>
                    <a:pt x="1309852" y="412466"/>
                  </a:lnTo>
                  <a:lnTo>
                    <a:pt x="1315887" y="413736"/>
                  </a:lnTo>
                  <a:lnTo>
                    <a:pt x="1322557" y="415007"/>
                  </a:lnTo>
                  <a:lnTo>
                    <a:pt x="1328592" y="416594"/>
                  </a:lnTo>
                  <a:lnTo>
                    <a:pt x="1334626" y="418817"/>
                  </a:lnTo>
                  <a:lnTo>
                    <a:pt x="1340344" y="420722"/>
                  </a:lnTo>
                  <a:lnTo>
                    <a:pt x="1346378" y="423263"/>
                  </a:lnTo>
                  <a:lnTo>
                    <a:pt x="1352413" y="426121"/>
                  </a:lnTo>
                  <a:lnTo>
                    <a:pt x="1358130" y="429614"/>
                  </a:lnTo>
                  <a:lnTo>
                    <a:pt x="1363530" y="433107"/>
                  </a:lnTo>
                  <a:lnTo>
                    <a:pt x="1368929" y="436917"/>
                  </a:lnTo>
                  <a:lnTo>
                    <a:pt x="1414031" y="470577"/>
                  </a:lnTo>
                  <a:lnTo>
                    <a:pt x="1396879" y="456287"/>
                  </a:lnTo>
                  <a:lnTo>
                    <a:pt x="1619666" y="182730"/>
                  </a:lnTo>
                  <a:lnTo>
                    <a:pt x="1551665" y="127515"/>
                  </a:lnTo>
                  <a:lnTo>
                    <a:pt x="1546259" y="122440"/>
                  </a:lnTo>
                  <a:lnTo>
                    <a:pt x="1541806" y="117048"/>
                  </a:lnTo>
                  <a:lnTo>
                    <a:pt x="1537354" y="111338"/>
                  </a:lnTo>
                  <a:lnTo>
                    <a:pt x="1533856" y="105629"/>
                  </a:lnTo>
                  <a:lnTo>
                    <a:pt x="1530993" y="99284"/>
                  </a:lnTo>
                  <a:lnTo>
                    <a:pt x="1528449" y="92623"/>
                  </a:lnTo>
                  <a:lnTo>
                    <a:pt x="1526859" y="85962"/>
                  </a:lnTo>
                  <a:lnTo>
                    <a:pt x="1525905" y="78984"/>
                  </a:lnTo>
                  <a:lnTo>
                    <a:pt x="1525587" y="72322"/>
                  </a:lnTo>
                  <a:lnTo>
                    <a:pt x="1525905" y="65344"/>
                  </a:lnTo>
                  <a:lnTo>
                    <a:pt x="1526541" y="58683"/>
                  </a:lnTo>
                  <a:lnTo>
                    <a:pt x="1528449" y="51704"/>
                  </a:lnTo>
                  <a:lnTo>
                    <a:pt x="1530357" y="45360"/>
                  </a:lnTo>
                  <a:lnTo>
                    <a:pt x="1533220" y="38699"/>
                  </a:lnTo>
                  <a:lnTo>
                    <a:pt x="1537036" y="32355"/>
                  </a:lnTo>
                  <a:lnTo>
                    <a:pt x="1541806" y="26645"/>
                  </a:lnTo>
                  <a:lnTo>
                    <a:pt x="1546259" y="21253"/>
                  </a:lnTo>
                  <a:lnTo>
                    <a:pt x="1551665" y="16177"/>
                  </a:lnTo>
                  <a:lnTo>
                    <a:pt x="1557390" y="12371"/>
                  </a:lnTo>
                  <a:lnTo>
                    <a:pt x="1563750" y="8565"/>
                  </a:lnTo>
                  <a:lnTo>
                    <a:pt x="1569793" y="5392"/>
                  </a:lnTo>
                  <a:lnTo>
                    <a:pt x="1576153" y="3172"/>
                  </a:lnTo>
                  <a:lnTo>
                    <a:pt x="1583150" y="1586"/>
                  </a:lnTo>
                  <a:lnTo>
                    <a:pt x="1589829" y="317"/>
                  </a:lnTo>
                  <a:lnTo>
                    <a:pt x="15968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914354">
                <a:defRPr/>
              </a:pPr>
              <a:endParaRPr lang="zh-CN" altLang="en-US" sz="19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组合 46"/>
          <p:cNvGrpSpPr/>
          <p:nvPr/>
        </p:nvGrpSpPr>
        <p:grpSpPr>
          <a:xfrm>
            <a:off x="9643778" y="790918"/>
            <a:ext cx="529359" cy="529359"/>
            <a:chOff x="4732991" y="2278669"/>
            <a:chExt cx="1164618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48" name="椭圆 47"/>
            <p:cNvSpPr/>
            <p:nvPr/>
          </p:nvSpPr>
          <p:spPr>
            <a:xfrm>
              <a:off x="4732991" y="2278669"/>
              <a:ext cx="1164618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KSO_Shape"/>
            <p:cNvSpPr>
              <a:spLocks/>
            </p:cNvSpPr>
            <p:nvPr/>
          </p:nvSpPr>
          <p:spPr bwMode="auto">
            <a:xfrm>
              <a:off x="5076643" y="2662172"/>
              <a:ext cx="499821" cy="431512"/>
            </a:xfrm>
            <a:custGeom>
              <a:avLst/>
              <a:gdLst>
                <a:gd name="T0" fmla="*/ 432306676 w 6235"/>
                <a:gd name="T1" fmla="*/ 188202068 h 5380"/>
                <a:gd name="T2" fmla="*/ 425585249 w 6235"/>
                <a:gd name="T3" fmla="*/ 175686526 h 5380"/>
                <a:gd name="T4" fmla="*/ 419517664 w 6235"/>
                <a:gd name="T5" fmla="*/ 168307917 h 5380"/>
                <a:gd name="T6" fmla="*/ 411302791 w 6235"/>
                <a:gd name="T7" fmla="*/ 163077441 h 5380"/>
                <a:gd name="T8" fmla="*/ 405981623 w 6235"/>
                <a:gd name="T9" fmla="*/ 161396108 h 5380"/>
                <a:gd name="T10" fmla="*/ 398980328 w 6235"/>
                <a:gd name="T11" fmla="*/ 160368660 h 5380"/>
                <a:gd name="T12" fmla="*/ 391979033 w 6235"/>
                <a:gd name="T13" fmla="*/ 160648984 h 5380"/>
                <a:gd name="T14" fmla="*/ 385164419 w 6235"/>
                <a:gd name="T15" fmla="*/ 162423555 h 5380"/>
                <a:gd name="T16" fmla="*/ 378816659 w 6235"/>
                <a:gd name="T17" fmla="*/ 165412355 h 5380"/>
                <a:gd name="T18" fmla="*/ 373122435 w 6235"/>
                <a:gd name="T19" fmla="*/ 169522146 h 5380"/>
                <a:gd name="T20" fmla="*/ 368361310 w 6235"/>
                <a:gd name="T21" fmla="*/ 174752316 h 5380"/>
                <a:gd name="T22" fmla="*/ 364533895 w 6235"/>
                <a:gd name="T23" fmla="*/ 181103783 h 5380"/>
                <a:gd name="T24" fmla="*/ 268103009 w 6235"/>
                <a:gd name="T25" fmla="*/ 29888304 h 5380"/>
                <a:gd name="T26" fmla="*/ 266049214 w 6235"/>
                <a:gd name="T27" fmla="*/ 22789713 h 5380"/>
                <a:gd name="T28" fmla="*/ 262781841 w 6235"/>
                <a:gd name="T29" fmla="*/ 16438552 h 5380"/>
                <a:gd name="T30" fmla="*/ 258394383 w 6235"/>
                <a:gd name="T31" fmla="*/ 10927752 h 5380"/>
                <a:gd name="T32" fmla="*/ 252980028 w 6235"/>
                <a:gd name="T33" fmla="*/ 6444705 h 5380"/>
                <a:gd name="T34" fmla="*/ 246912443 w 6235"/>
                <a:gd name="T35" fmla="*/ 2988800 h 5380"/>
                <a:gd name="T36" fmla="*/ 240191016 w 6235"/>
                <a:gd name="T37" fmla="*/ 840667 h 5380"/>
                <a:gd name="T38" fmla="*/ 233189721 w 6235"/>
                <a:gd name="T39" fmla="*/ 0 h 5380"/>
                <a:gd name="T40" fmla="*/ 225815064 w 6235"/>
                <a:gd name="T41" fmla="*/ 560343 h 5380"/>
                <a:gd name="T42" fmla="*/ 218346914 w 6235"/>
                <a:gd name="T43" fmla="*/ 2802019 h 5380"/>
                <a:gd name="T44" fmla="*/ 209665492 w 6235"/>
                <a:gd name="T45" fmla="*/ 7845714 h 5380"/>
                <a:gd name="T46" fmla="*/ 202944065 w 6235"/>
                <a:gd name="T47" fmla="*/ 14943999 h 5380"/>
                <a:gd name="T48" fmla="*/ 198183245 w 6235"/>
                <a:gd name="T49" fmla="*/ 23630380 h 5380"/>
                <a:gd name="T50" fmla="*/ 0 w 6235"/>
                <a:gd name="T51" fmla="*/ 395364689 h 5380"/>
                <a:gd name="T52" fmla="*/ 99885245 w 6235"/>
                <a:gd name="T53" fmla="*/ 395644708 h 5380"/>
                <a:gd name="T54" fmla="*/ 106606366 w 6235"/>
                <a:gd name="T55" fmla="*/ 395177603 h 5380"/>
                <a:gd name="T56" fmla="*/ 113047619 w 6235"/>
                <a:gd name="T57" fmla="*/ 393589812 h 5380"/>
                <a:gd name="T58" fmla="*/ 119022017 w 6235"/>
                <a:gd name="T59" fmla="*/ 390974574 h 5380"/>
                <a:gd name="T60" fmla="*/ 122569258 w 6235"/>
                <a:gd name="T61" fmla="*/ 388639660 h 5380"/>
                <a:gd name="T62" fmla="*/ 126303486 w 6235"/>
                <a:gd name="T63" fmla="*/ 385557623 h 5380"/>
                <a:gd name="T64" fmla="*/ 133304781 w 6235"/>
                <a:gd name="T65" fmla="*/ 376590918 h 5380"/>
                <a:gd name="T66" fmla="*/ 218907262 w 6235"/>
                <a:gd name="T67" fmla="*/ 166439803 h 5380"/>
                <a:gd name="T68" fmla="*/ 275104304 w 6235"/>
                <a:gd name="T69" fmla="*/ 476249371 h 5380"/>
                <a:gd name="T70" fmla="*/ 277811329 w 6235"/>
                <a:gd name="T71" fmla="*/ 483067637 h 5380"/>
                <a:gd name="T72" fmla="*/ 281731932 w 6235"/>
                <a:gd name="T73" fmla="*/ 488951999 h 5380"/>
                <a:gd name="T74" fmla="*/ 286493057 w 6235"/>
                <a:gd name="T75" fmla="*/ 493995389 h 5380"/>
                <a:gd name="T76" fmla="*/ 292280774 w 6235"/>
                <a:gd name="T77" fmla="*/ 497918399 h 5380"/>
                <a:gd name="T78" fmla="*/ 298721721 w 6235"/>
                <a:gd name="T79" fmla="*/ 500813655 h 5380"/>
                <a:gd name="T80" fmla="*/ 305629828 w 6235"/>
                <a:gd name="T81" fmla="*/ 502308208 h 5380"/>
                <a:gd name="T82" fmla="*/ 312817804 w 6235"/>
                <a:gd name="T83" fmla="*/ 502401446 h 5380"/>
                <a:gd name="T84" fmla="*/ 318885695 w 6235"/>
                <a:gd name="T85" fmla="*/ 501467541 h 5380"/>
                <a:gd name="T86" fmla="*/ 327660611 w 6235"/>
                <a:gd name="T87" fmla="*/ 498011636 h 5380"/>
                <a:gd name="T88" fmla="*/ 335128455 w 6235"/>
                <a:gd name="T89" fmla="*/ 492501142 h 5380"/>
                <a:gd name="T90" fmla="*/ 340916478 w 6235"/>
                <a:gd name="T91" fmla="*/ 485496095 h 5380"/>
                <a:gd name="T92" fmla="*/ 343996864 w 6235"/>
                <a:gd name="T93" fmla="*/ 479331714 h 5380"/>
                <a:gd name="T94" fmla="*/ 345303936 w 6235"/>
                <a:gd name="T95" fmla="*/ 475221923 h 5380"/>
                <a:gd name="T96" fmla="*/ 437721031 w 6235"/>
                <a:gd name="T97" fmla="*/ 371267204 h 5380"/>
                <a:gd name="T98" fmla="*/ 443975298 w 6235"/>
                <a:gd name="T99" fmla="*/ 381261051 h 5380"/>
                <a:gd name="T100" fmla="*/ 453030387 w 6235"/>
                <a:gd name="T101" fmla="*/ 388546423 h 5380"/>
                <a:gd name="T102" fmla="*/ 463672417 w 6235"/>
                <a:gd name="T103" fmla="*/ 392562670 h 5380"/>
                <a:gd name="T104" fmla="*/ 472447333 w 6235"/>
                <a:gd name="T105" fmla="*/ 393403031 h 5380"/>
                <a:gd name="T106" fmla="*/ 493918073 w 6235"/>
                <a:gd name="T107" fmla="*/ 320550845 h 538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235" h="5380">
                  <a:moveTo>
                    <a:pt x="5291" y="3432"/>
                  </a:moveTo>
                  <a:lnTo>
                    <a:pt x="4652" y="2060"/>
                  </a:lnTo>
                  <a:lnTo>
                    <a:pt x="4631" y="2015"/>
                  </a:lnTo>
                  <a:lnTo>
                    <a:pt x="4610" y="1969"/>
                  </a:lnTo>
                  <a:lnTo>
                    <a:pt x="4586" y="1924"/>
                  </a:lnTo>
                  <a:lnTo>
                    <a:pt x="4573" y="1902"/>
                  </a:lnTo>
                  <a:lnTo>
                    <a:pt x="4559" y="1881"/>
                  </a:lnTo>
                  <a:lnTo>
                    <a:pt x="4544" y="1860"/>
                  </a:lnTo>
                  <a:lnTo>
                    <a:pt x="4529" y="1839"/>
                  </a:lnTo>
                  <a:lnTo>
                    <a:pt x="4512" y="1820"/>
                  </a:lnTo>
                  <a:lnTo>
                    <a:pt x="4494" y="1802"/>
                  </a:lnTo>
                  <a:lnTo>
                    <a:pt x="4475" y="1786"/>
                  </a:lnTo>
                  <a:lnTo>
                    <a:pt x="4454" y="1771"/>
                  </a:lnTo>
                  <a:lnTo>
                    <a:pt x="4431" y="1757"/>
                  </a:lnTo>
                  <a:lnTo>
                    <a:pt x="4406" y="1746"/>
                  </a:lnTo>
                  <a:lnTo>
                    <a:pt x="4387" y="1739"/>
                  </a:lnTo>
                  <a:lnTo>
                    <a:pt x="4369" y="1733"/>
                  </a:lnTo>
                  <a:lnTo>
                    <a:pt x="4349" y="1728"/>
                  </a:lnTo>
                  <a:lnTo>
                    <a:pt x="4331" y="1723"/>
                  </a:lnTo>
                  <a:lnTo>
                    <a:pt x="4312" y="1720"/>
                  </a:lnTo>
                  <a:lnTo>
                    <a:pt x="4292" y="1718"/>
                  </a:lnTo>
                  <a:lnTo>
                    <a:pt x="4274" y="1717"/>
                  </a:lnTo>
                  <a:lnTo>
                    <a:pt x="4254" y="1717"/>
                  </a:lnTo>
                  <a:lnTo>
                    <a:pt x="4236" y="1717"/>
                  </a:lnTo>
                  <a:lnTo>
                    <a:pt x="4217" y="1718"/>
                  </a:lnTo>
                  <a:lnTo>
                    <a:pt x="4199" y="1720"/>
                  </a:lnTo>
                  <a:lnTo>
                    <a:pt x="4180" y="1724"/>
                  </a:lnTo>
                  <a:lnTo>
                    <a:pt x="4162" y="1728"/>
                  </a:lnTo>
                  <a:lnTo>
                    <a:pt x="4143" y="1733"/>
                  </a:lnTo>
                  <a:lnTo>
                    <a:pt x="4126" y="1739"/>
                  </a:lnTo>
                  <a:lnTo>
                    <a:pt x="4109" y="1746"/>
                  </a:lnTo>
                  <a:lnTo>
                    <a:pt x="4091" y="1754"/>
                  </a:lnTo>
                  <a:lnTo>
                    <a:pt x="4074" y="1761"/>
                  </a:lnTo>
                  <a:lnTo>
                    <a:pt x="4058" y="1771"/>
                  </a:lnTo>
                  <a:lnTo>
                    <a:pt x="4042" y="1781"/>
                  </a:lnTo>
                  <a:lnTo>
                    <a:pt x="4027" y="1792"/>
                  </a:lnTo>
                  <a:lnTo>
                    <a:pt x="4012" y="1803"/>
                  </a:lnTo>
                  <a:lnTo>
                    <a:pt x="3997" y="1815"/>
                  </a:lnTo>
                  <a:lnTo>
                    <a:pt x="3984" y="1828"/>
                  </a:lnTo>
                  <a:lnTo>
                    <a:pt x="3970" y="1841"/>
                  </a:lnTo>
                  <a:lnTo>
                    <a:pt x="3958" y="1856"/>
                  </a:lnTo>
                  <a:lnTo>
                    <a:pt x="3946" y="1871"/>
                  </a:lnTo>
                  <a:lnTo>
                    <a:pt x="3935" y="1887"/>
                  </a:lnTo>
                  <a:lnTo>
                    <a:pt x="3923" y="1903"/>
                  </a:lnTo>
                  <a:lnTo>
                    <a:pt x="3915" y="1920"/>
                  </a:lnTo>
                  <a:lnTo>
                    <a:pt x="3905" y="1939"/>
                  </a:lnTo>
                  <a:lnTo>
                    <a:pt x="3898" y="1957"/>
                  </a:lnTo>
                  <a:lnTo>
                    <a:pt x="3430" y="3400"/>
                  </a:lnTo>
                  <a:lnTo>
                    <a:pt x="2872" y="320"/>
                  </a:lnTo>
                  <a:lnTo>
                    <a:pt x="2868" y="300"/>
                  </a:lnTo>
                  <a:lnTo>
                    <a:pt x="2863" y="281"/>
                  </a:lnTo>
                  <a:lnTo>
                    <a:pt x="2857" y="263"/>
                  </a:lnTo>
                  <a:lnTo>
                    <a:pt x="2850" y="244"/>
                  </a:lnTo>
                  <a:lnTo>
                    <a:pt x="2842" y="226"/>
                  </a:lnTo>
                  <a:lnTo>
                    <a:pt x="2834" y="209"/>
                  </a:lnTo>
                  <a:lnTo>
                    <a:pt x="2825" y="192"/>
                  </a:lnTo>
                  <a:lnTo>
                    <a:pt x="2815" y="176"/>
                  </a:lnTo>
                  <a:lnTo>
                    <a:pt x="2804" y="160"/>
                  </a:lnTo>
                  <a:lnTo>
                    <a:pt x="2793" y="146"/>
                  </a:lnTo>
                  <a:lnTo>
                    <a:pt x="2781" y="131"/>
                  </a:lnTo>
                  <a:lnTo>
                    <a:pt x="2768" y="117"/>
                  </a:lnTo>
                  <a:lnTo>
                    <a:pt x="2755" y="105"/>
                  </a:lnTo>
                  <a:lnTo>
                    <a:pt x="2740" y="93"/>
                  </a:lnTo>
                  <a:lnTo>
                    <a:pt x="2725" y="80"/>
                  </a:lnTo>
                  <a:lnTo>
                    <a:pt x="2710" y="69"/>
                  </a:lnTo>
                  <a:lnTo>
                    <a:pt x="2696" y="59"/>
                  </a:lnTo>
                  <a:lnTo>
                    <a:pt x="2678" y="49"/>
                  </a:lnTo>
                  <a:lnTo>
                    <a:pt x="2662" y="41"/>
                  </a:lnTo>
                  <a:lnTo>
                    <a:pt x="2645" y="32"/>
                  </a:lnTo>
                  <a:lnTo>
                    <a:pt x="2628" y="26"/>
                  </a:lnTo>
                  <a:lnTo>
                    <a:pt x="2610" y="20"/>
                  </a:lnTo>
                  <a:lnTo>
                    <a:pt x="2592" y="14"/>
                  </a:lnTo>
                  <a:lnTo>
                    <a:pt x="2573" y="9"/>
                  </a:lnTo>
                  <a:lnTo>
                    <a:pt x="2555" y="5"/>
                  </a:lnTo>
                  <a:lnTo>
                    <a:pt x="2536" y="2"/>
                  </a:lnTo>
                  <a:lnTo>
                    <a:pt x="2517" y="1"/>
                  </a:lnTo>
                  <a:lnTo>
                    <a:pt x="2498" y="0"/>
                  </a:lnTo>
                  <a:lnTo>
                    <a:pt x="2478" y="0"/>
                  </a:lnTo>
                  <a:lnTo>
                    <a:pt x="2459" y="1"/>
                  </a:lnTo>
                  <a:lnTo>
                    <a:pt x="2439" y="2"/>
                  </a:lnTo>
                  <a:lnTo>
                    <a:pt x="2419" y="6"/>
                  </a:lnTo>
                  <a:lnTo>
                    <a:pt x="2391" y="12"/>
                  </a:lnTo>
                  <a:lnTo>
                    <a:pt x="2365" y="20"/>
                  </a:lnTo>
                  <a:lnTo>
                    <a:pt x="2339" y="30"/>
                  </a:lnTo>
                  <a:lnTo>
                    <a:pt x="2314" y="41"/>
                  </a:lnTo>
                  <a:lnTo>
                    <a:pt x="2291" y="54"/>
                  </a:lnTo>
                  <a:lnTo>
                    <a:pt x="2267" y="68"/>
                  </a:lnTo>
                  <a:lnTo>
                    <a:pt x="2246" y="84"/>
                  </a:lnTo>
                  <a:lnTo>
                    <a:pt x="2227" y="101"/>
                  </a:lnTo>
                  <a:lnTo>
                    <a:pt x="2207" y="120"/>
                  </a:lnTo>
                  <a:lnTo>
                    <a:pt x="2190" y="139"/>
                  </a:lnTo>
                  <a:lnTo>
                    <a:pt x="2174" y="160"/>
                  </a:lnTo>
                  <a:lnTo>
                    <a:pt x="2159" y="183"/>
                  </a:lnTo>
                  <a:lnTo>
                    <a:pt x="2145" y="205"/>
                  </a:lnTo>
                  <a:lnTo>
                    <a:pt x="2134" y="228"/>
                  </a:lnTo>
                  <a:lnTo>
                    <a:pt x="2123" y="253"/>
                  </a:lnTo>
                  <a:lnTo>
                    <a:pt x="2116" y="279"/>
                  </a:lnTo>
                  <a:lnTo>
                    <a:pt x="823" y="3453"/>
                  </a:lnTo>
                  <a:lnTo>
                    <a:pt x="3" y="3453"/>
                  </a:lnTo>
                  <a:lnTo>
                    <a:pt x="0" y="4233"/>
                  </a:lnTo>
                  <a:lnTo>
                    <a:pt x="1033" y="4233"/>
                  </a:lnTo>
                  <a:lnTo>
                    <a:pt x="1052" y="4235"/>
                  </a:lnTo>
                  <a:lnTo>
                    <a:pt x="1070" y="4236"/>
                  </a:lnTo>
                  <a:lnTo>
                    <a:pt x="1088" y="4236"/>
                  </a:lnTo>
                  <a:lnTo>
                    <a:pt x="1106" y="4235"/>
                  </a:lnTo>
                  <a:lnTo>
                    <a:pt x="1123" y="4234"/>
                  </a:lnTo>
                  <a:lnTo>
                    <a:pt x="1142" y="4231"/>
                  </a:lnTo>
                  <a:lnTo>
                    <a:pt x="1159" y="4229"/>
                  </a:lnTo>
                  <a:lnTo>
                    <a:pt x="1176" y="4225"/>
                  </a:lnTo>
                  <a:lnTo>
                    <a:pt x="1194" y="4220"/>
                  </a:lnTo>
                  <a:lnTo>
                    <a:pt x="1211" y="4214"/>
                  </a:lnTo>
                  <a:lnTo>
                    <a:pt x="1227" y="4208"/>
                  </a:lnTo>
                  <a:lnTo>
                    <a:pt x="1243" y="4202"/>
                  </a:lnTo>
                  <a:lnTo>
                    <a:pt x="1259" y="4194"/>
                  </a:lnTo>
                  <a:lnTo>
                    <a:pt x="1275" y="4186"/>
                  </a:lnTo>
                  <a:lnTo>
                    <a:pt x="1291" y="4177"/>
                  </a:lnTo>
                  <a:lnTo>
                    <a:pt x="1306" y="4167"/>
                  </a:lnTo>
                  <a:lnTo>
                    <a:pt x="1313" y="4161"/>
                  </a:lnTo>
                  <a:lnTo>
                    <a:pt x="1331" y="4148"/>
                  </a:lnTo>
                  <a:lnTo>
                    <a:pt x="1353" y="4128"/>
                  </a:lnTo>
                  <a:lnTo>
                    <a:pt x="1375" y="4107"/>
                  </a:lnTo>
                  <a:lnTo>
                    <a:pt x="1395" y="4083"/>
                  </a:lnTo>
                  <a:lnTo>
                    <a:pt x="1412" y="4059"/>
                  </a:lnTo>
                  <a:lnTo>
                    <a:pt x="1428" y="4032"/>
                  </a:lnTo>
                  <a:lnTo>
                    <a:pt x="1442" y="4004"/>
                  </a:lnTo>
                  <a:lnTo>
                    <a:pt x="1454" y="3976"/>
                  </a:lnTo>
                  <a:lnTo>
                    <a:pt x="1463" y="3946"/>
                  </a:lnTo>
                  <a:lnTo>
                    <a:pt x="2345" y="1782"/>
                  </a:lnTo>
                  <a:lnTo>
                    <a:pt x="2939" y="5061"/>
                  </a:lnTo>
                  <a:lnTo>
                    <a:pt x="2942" y="5080"/>
                  </a:lnTo>
                  <a:lnTo>
                    <a:pt x="2947" y="5099"/>
                  </a:lnTo>
                  <a:lnTo>
                    <a:pt x="2953" y="5118"/>
                  </a:lnTo>
                  <a:lnTo>
                    <a:pt x="2960" y="5136"/>
                  </a:lnTo>
                  <a:lnTo>
                    <a:pt x="2968" y="5155"/>
                  </a:lnTo>
                  <a:lnTo>
                    <a:pt x="2976" y="5172"/>
                  </a:lnTo>
                  <a:lnTo>
                    <a:pt x="2986" y="5188"/>
                  </a:lnTo>
                  <a:lnTo>
                    <a:pt x="2995" y="5204"/>
                  </a:lnTo>
                  <a:lnTo>
                    <a:pt x="3007" y="5220"/>
                  </a:lnTo>
                  <a:lnTo>
                    <a:pt x="3018" y="5235"/>
                  </a:lnTo>
                  <a:lnTo>
                    <a:pt x="3030" y="5250"/>
                  </a:lnTo>
                  <a:lnTo>
                    <a:pt x="3042" y="5263"/>
                  </a:lnTo>
                  <a:lnTo>
                    <a:pt x="3056" y="5277"/>
                  </a:lnTo>
                  <a:lnTo>
                    <a:pt x="3069" y="5289"/>
                  </a:lnTo>
                  <a:lnTo>
                    <a:pt x="3084" y="5300"/>
                  </a:lnTo>
                  <a:lnTo>
                    <a:pt x="3099" y="5311"/>
                  </a:lnTo>
                  <a:lnTo>
                    <a:pt x="3115" y="5321"/>
                  </a:lnTo>
                  <a:lnTo>
                    <a:pt x="3131" y="5331"/>
                  </a:lnTo>
                  <a:lnTo>
                    <a:pt x="3148" y="5340"/>
                  </a:lnTo>
                  <a:lnTo>
                    <a:pt x="3164" y="5348"/>
                  </a:lnTo>
                  <a:lnTo>
                    <a:pt x="3182" y="5356"/>
                  </a:lnTo>
                  <a:lnTo>
                    <a:pt x="3200" y="5362"/>
                  </a:lnTo>
                  <a:lnTo>
                    <a:pt x="3218" y="5367"/>
                  </a:lnTo>
                  <a:lnTo>
                    <a:pt x="3236" y="5372"/>
                  </a:lnTo>
                  <a:lnTo>
                    <a:pt x="3255" y="5375"/>
                  </a:lnTo>
                  <a:lnTo>
                    <a:pt x="3274" y="5378"/>
                  </a:lnTo>
                  <a:lnTo>
                    <a:pt x="3293" y="5380"/>
                  </a:lnTo>
                  <a:lnTo>
                    <a:pt x="3313" y="5380"/>
                  </a:lnTo>
                  <a:lnTo>
                    <a:pt x="3332" y="5380"/>
                  </a:lnTo>
                  <a:lnTo>
                    <a:pt x="3351" y="5379"/>
                  </a:lnTo>
                  <a:lnTo>
                    <a:pt x="3371" y="5378"/>
                  </a:lnTo>
                  <a:lnTo>
                    <a:pt x="3390" y="5374"/>
                  </a:lnTo>
                  <a:lnTo>
                    <a:pt x="3416" y="5369"/>
                  </a:lnTo>
                  <a:lnTo>
                    <a:pt x="3441" y="5362"/>
                  </a:lnTo>
                  <a:lnTo>
                    <a:pt x="3466" y="5353"/>
                  </a:lnTo>
                  <a:lnTo>
                    <a:pt x="3488" y="5343"/>
                  </a:lnTo>
                  <a:lnTo>
                    <a:pt x="3510" y="5332"/>
                  </a:lnTo>
                  <a:lnTo>
                    <a:pt x="3532" y="5319"/>
                  </a:lnTo>
                  <a:lnTo>
                    <a:pt x="3552" y="5305"/>
                  </a:lnTo>
                  <a:lnTo>
                    <a:pt x="3572" y="5290"/>
                  </a:lnTo>
                  <a:lnTo>
                    <a:pt x="3590" y="5273"/>
                  </a:lnTo>
                  <a:lnTo>
                    <a:pt x="3608" y="5256"/>
                  </a:lnTo>
                  <a:lnTo>
                    <a:pt x="3624" y="5237"/>
                  </a:lnTo>
                  <a:lnTo>
                    <a:pt x="3638" y="5217"/>
                  </a:lnTo>
                  <a:lnTo>
                    <a:pt x="3652" y="5198"/>
                  </a:lnTo>
                  <a:lnTo>
                    <a:pt x="3664" y="5177"/>
                  </a:lnTo>
                  <a:lnTo>
                    <a:pt x="3675" y="5155"/>
                  </a:lnTo>
                  <a:lnTo>
                    <a:pt x="3685" y="5132"/>
                  </a:lnTo>
                  <a:lnTo>
                    <a:pt x="3691" y="5110"/>
                  </a:lnTo>
                  <a:lnTo>
                    <a:pt x="3699" y="5088"/>
                  </a:lnTo>
                  <a:lnTo>
                    <a:pt x="4317" y="3181"/>
                  </a:lnTo>
                  <a:lnTo>
                    <a:pt x="4676" y="3944"/>
                  </a:lnTo>
                  <a:lnTo>
                    <a:pt x="4689" y="3975"/>
                  </a:lnTo>
                  <a:lnTo>
                    <a:pt x="4702" y="4003"/>
                  </a:lnTo>
                  <a:lnTo>
                    <a:pt x="4718" y="4032"/>
                  </a:lnTo>
                  <a:lnTo>
                    <a:pt x="4737" y="4057"/>
                  </a:lnTo>
                  <a:lnTo>
                    <a:pt x="4756" y="4082"/>
                  </a:lnTo>
                  <a:lnTo>
                    <a:pt x="4779" y="4104"/>
                  </a:lnTo>
                  <a:lnTo>
                    <a:pt x="4802" y="4124"/>
                  </a:lnTo>
                  <a:lnTo>
                    <a:pt x="4827" y="4143"/>
                  </a:lnTo>
                  <a:lnTo>
                    <a:pt x="4853" y="4160"/>
                  </a:lnTo>
                  <a:lnTo>
                    <a:pt x="4880" y="4173"/>
                  </a:lnTo>
                  <a:lnTo>
                    <a:pt x="4908" y="4186"/>
                  </a:lnTo>
                  <a:lnTo>
                    <a:pt x="4938" y="4196"/>
                  </a:lnTo>
                  <a:lnTo>
                    <a:pt x="4967" y="4203"/>
                  </a:lnTo>
                  <a:lnTo>
                    <a:pt x="4998" y="4208"/>
                  </a:lnTo>
                  <a:lnTo>
                    <a:pt x="5029" y="4211"/>
                  </a:lnTo>
                  <a:lnTo>
                    <a:pt x="5061" y="4212"/>
                  </a:lnTo>
                  <a:lnTo>
                    <a:pt x="5074" y="4212"/>
                  </a:lnTo>
                  <a:lnTo>
                    <a:pt x="6235" y="4212"/>
                  </a:lnTo>
                  <a:lnTo>
                    <a:pt x="6235" y="3432"/>
                  </a:lnTo>
                  <a:lnTo>
                    <a:pt x="5291" y="34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defTabSz="914354">
                <a:defRPr/>
              </a:pPr>
              <a:endParaRPr lang="zh-CN" altLang="en-US" sz="19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组合 5"/>
          <p:cNvGrpSpPr/>
          <p:nvPr/>
        </p:nvGrpSpPr>
        <p:grpSpPr>
          <a:xfrm>
            <a:off x="2994674" y="1891119"/>
            <a:ext cx="1305359" cy="663115"/>
            <a:chOff x="2097163" y="927951"/>
            <a:chExt cx="1362709" cy="911799"/>
          </a:xfrm>
        </p:grpSpPr>
        <p:sp>
          <p:nvSpPr>
            <p:cNvPr id="47" name="平行四边形 46"/>
            <p:cNvSpPr/>
            <p:nvPr/>
          </p:nvSpPr>
          <p:spPr>
            <a:xfrm>
              <a:off x="2097163" y="996970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rgbClr val="33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9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文本框 9"/>
            <p:cNvSpPr txBox="1"/>
            <p:nvPr/>
          </p:nvSpPr>
          <p:spPr>
            <a:xfrm>
              <a:off x="2317289" y="927951"/>
              <a:ext cx="1142583" cy="909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700" dirty="0">
                  <a:solidFill>
                    <a:prstClr val="white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01</a:t>
              </a:r>
              <a:endParaRPr lang="zh-CN" altLang="en-US" sz="3700" dirty="0">
                <a:solidFill>
                  <a:prstClr val="white"/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1" name="组合 20"/>
          <p:cNvGrpSpPr/>
          <p:nvPr/>
        </p:nvGrpSpPr>
        <p:grpSpPr>
          <a:xfrm>
            <a:off x="3879793" y="1919141"/>
            <a:ext cx="5143000" cy="612920"/>
            <a:chOff x="4315150" y="953426"/>
            <a:chExt cx="3857250" cy="540057"/>
          </a:xfrm>
        </p:grpSpPr>
        <p:sp>
          <p:nvSpPr>
            <p:cNvPr id="52" name="矩形 51"/>
            <p:cNvSpPr/>
            <p:nvPr/>
          </p:nvSpPr>
          <p:spPr>
            <a:xfrm>
              <a:off x="4841196" y="1036090"/>
              <a:ext cx="2827147" cy="386444"/>
            </a:xfrm>
            <a:prstGeom prst="rect">
              <a:avLst/>
            </a:prstGeom>
            <a:ln w="1587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algn="ctr"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医院科室简介</a:t>
              </a:r>
              <a:endParaRPr lang="en-GB" altLang="zh-CN" sz="2400" b="1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" name="平行四边形 52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rgbClr val="3381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defTabSz="91435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21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73024285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2164215" y="292660"/>
            <a:ext cx="7313525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院领导高度重视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营造社会文化环境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 descr="微信图片_201903232244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137" y="1497203"/>
            <a:ext cx="5198350" cy="3898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图片 7" descr="微信图片_201903232244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9917" y="1517300"/>
            <a:ext cx="5191648" cy="3893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矩形 8"/>
          <p:cNvSpPr/>
          <p:nvPr/>
        </p:nvSpPr>
        <p:spPr>
          <a:xfrm>
            <a:off x="0" y="5707030"/>
            <a:ext cx="1205829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医院文化墙、电子屏幕宣传敬老、爱老友善文化</a:t>
            </a:r>
            <a:endParaRPr lang="zh-CN" altLang="en-US" sz="36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图片 9" descr="微信图片_201903232244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10366" y="1602710"/>
            <a:ext cx="5014126" cy="3717890"/>
          </a:xfrm>
          <a:prstGeom prst="rect">
            <a:avLst/>
          </a:prstGeom>
        </p:spPr>
      </p:pic>
      <p:pic>
        <p:nvPicPr>
          <p:cNvPr id="11" name="Picture 67" descr="院旗、院徽新"/>
          <p:cNvPicPr>
            <a:picLocks noChangeAspect="1" noChangeArrowheads="1"/>
          </p:cNvPicPr>
          <p:nvPr/>
        </p:nvPicPr>
        <p:blipFill>
          <a:blip r:embed="rId6" cstate="print"/>
          <a:srcRect l="26203" t="6059" r="29568" b="35193"/>
          <a:stretch>
            <a:fillRect/>
          </a:stretch>
        </p:blipFill>
        <p:spPr bwMode="auto">
          <a:xfrm>
            <a:off x="11198649" y="15129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内容占位符 2" descr="所有的都换上这个标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53607" y="141020"/>
            <a:ext cx="874207" cy="872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微信图片_201903262226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8054" y="1192995"/>
            <a:ext cx="7568082" cy="5240155"/>
          </a:xfrm>
          <a:prstGeom prst="rect">
            <a:avLst/>
          </a:prstGeom>
        </p:spPr>
      </p:pic>
      <p:pic>
        <p:nvPicPr>
          <p:cNvPr id="8" name="图片 7" descr="微信图片_201903201325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94" y="4369982"/>
            <a:ext cx="3487048" cy="1616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矩形 8"/>
          <p:cNvSpPr/>
          <p:nvPr/>
        </p:nvSpPr>
        <p:spPr>
          <a:xfrm>
            <a:off x="818707" y="1406770"/>
            <a:ext cx="321068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54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设立老年人社交活动场所</a:t>
            </a:r>
            <a:endParaRPr lang="zh-CN" altLang="en-US" sz="54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Picture 67" descr="院旗、院徽新"/>
          <p:cNvPicPr>
            <a:picLocks noChangeAspect="1" noChangeArrowheads="1"/>
          </p:cNvPicPr>
          <p:nvPr/>
        </p:nvPicPr>
        <p:blipFill>
          <a:blip r:embed="rId5" cstate="print"/>
          <a:srcRect l="26203" t="6059" r="29568" b="35193"/>
          <a:stretch>
            <a:fillRect/>
          </a:stretch>
        </p:blipFill>
        <p:spPr bwMode="auto">
          <a:xfrm>
            <a:off x="11198649" y="15129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1571947" y="0"/>
            <a:ext cx="8275663" cy="1043975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院领导高度重视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营造社会文化环境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内容占位符 2" descr="所有的都换上这个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53607" y="141020"/>
            <a:ext cx="874207" cy="872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3" cstate="print"/>
          <a:srcRect l="26203" t="6059" r="29568" b="35193"/>
          <a:stretch>
            <a:fillRect/>
          </a:stretch>
        </p:blipFill>
        <p:spPr bwMode="auto">
          <a:xfrm>
            <a:off x="11198649" y="15129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53607" y="141020"/>
            <a:ext cx="874207" cy="872558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1571947" y="408791"/>
            <a:ext cx="8275663" cy="635184"/>
          </a:xfrm>
          <a:prstGeom prst="rect">
            <a:avLst/>
          </a:prstGeom>
        </p:spPr>
        <p:txBody>
          <a:bodyPr wrap="none" anchor="ctr" anchorCtr="0">
            <a:normAutofit lnSpcReduction="10000"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网站、公众号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宣传敬老、爱老内容</a:t>
            </a:r>
            <a:endParaRPr lang="en-US" altLang="zh-CN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图片 7" descr="微信图片_20211027230615.jpg"/>
          <p:cNvPicPr>
            <a:picLocks noChangeAspect="1"/>
          </p:cNvPicPr>
          <p:nvPr/>
        </p:nvPicPr>
        <p:blipFill>
          <a:blip r:embed="rId5" cstate="print"/>
          <a:srcRect t="5647" b="12078"/>
          <a:stretch>
            <a:fillRect/>
          </a:stretch>
        </p:blipFill>
        <p:spPr>
          <a:xfrm>
            <a:off x="621578" y="1070385"/>
            <a:ext cx="3117273" cy="5642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图片 11" descr="微信图片_20211027230710.jpg"/>
          <p:cNvPicPr>
            <a:picLocks noChangeAspect="1"/>
          </p:cNvPicPr>
          <p:nvPr/>
        </p:nvPicPr>
        <p:blipFill>
          <a:blip r:embed="rId6" cstate="print"/>
          <a:srcRect t="10196" b="4127"/>
          <a:stretch>
            <a:fillRect/>
          </a:stretch>
        </p:blipFill>
        <p:spPr>
          <a:xfrm>
            <a:off x="4279180" y="1108039"/>
            <a:ext cx="3117273" cy="5583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图片 12" descr="微信图片_20211103223723.jpg"/>
          <p:cNvPicPr>
            <a:picLocks noChangeAspect="1"/>
          </p:cNvPicPr>
          <p:nvPr/>
        </p:nvPicPr>
        <p:blipFill>
          <a:blip r:embed="rId7" cstate="print"/>
          <a:srcRect t="5333" b="10353"/>
          <a:stretch>
            <a:fillRect/>
          </a:stretch>
        </p:blipFill>
        <p:spPr>
          <a:xfrm>
            <a:off x="7850719" y="1151069"/>
            <a:ext cx="3117273" cy="55348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3" cstate="print"/>
          <a:srcRect l="26203" t="6059" r="29568" b="35193"/>
          <a:stretch>
            <a:fillRect/>
          </a:stretch>
        </p:blipFill>
        <p:spPr bwMode="auto">
          <a:xfrm>
            <a:off x="11198649" y="15129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6813868" y="2324343"/>
            <a:ext cx="4320297" cy="2141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规范对老年人态度、行为及用语等</a:t>
            </a:r>
            <a:endParaRPr lang="zh-CN" altLang="en-US" sz="36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53607" y="141020"/>
            <a:ext cx="874207" cy="872558"/>
          </a:xfrm>
          <a:prstGeom prst="rect">
            <a:avLst/>
          </a:prstGeom>
        </p:spPr>
      </p:pic>
      <p:pic>
        <p:nvPicPr>
          <p:cNvPr id="9" name="图片 8" descr="扫描全能王 2021-11-05 12.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25075" y="1545847"/>
            <a:ext cx="4814372" cy="48332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1571947" y="408791"/>
            <a:ext cx="8275663" cy="635184"/>
          </a:xfrm>
          <a:prstGeom prst="rect">
            <a:avLst/>
          </a:prstGeom>
        </p:spPr>
        <p:txBody>
          <a:bodyPr wrap="none" anchor="ctr" anchorCtr="0">
            <a:normAutofit lnSpcReduction="10000"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院领导高度重视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制定文化手册</a:t>
            </a:r>
            <a:endParaRPr lang="en-US" altLang="zh-CN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26384" y="1"/>
            <a:ext cx="9003322" cy="1758462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营造社会文化环境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二十四孝图</a:t>
            </a:r>
            <a:endParaRPr lang="en-US" altLang="zh-CN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3" cstate="print"/>
          <a:srcRect l="26203" t="6059" r="29568" b="35193"/>
          <a:stretch>
            <a:fillRect/>
          </a:stretch>
        </p:blipFill>
        <p:spPr bwMode="auto">
          <a:xfrm>
            <a:off x="11198649" y="15129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1272945" y="5539714"/>
            <a:ext cx="98103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体现老年友善文化中的孝文化</a:t>
            </a:r>
            <a:endParaRPr lang="zh-CN" altLang="en-US" sz="36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 descr="微信图片_201903262115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920" y="1406769"/>
            <a:ext cx="11764618" cy="4029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53607" y="141020"/>
            <a:ext cx="874207" cy="872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2523811" y="220745"/>
            <a:ext cx="6400800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营造社会文化环境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邮政义诊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9085" y="1175657"/>
            <a:ext cx="4195189" cy="2517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 descr="矿山老干办义诊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64482" y="3657601"/>
            <a:ext cx="4303206" cy="28688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 descr="重阳节义诊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53390" y="1175657"/>
            <a:ext cx="3918856" cy="2939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9867482" y="2210638"/>
            <a:ext cx="15273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开展各项义诊活动</a:t>
            </a:r>
            <a:endParaRPr lang="zh-CN" altLang="en-US" sz="48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图片 9" descr="IMG_20190619_1016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81609" y="3791164"/>
            <a:ext cx="3832261" cy="2874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514531" y="187504"/>
            <a:ext cx="104856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举办 </a:t>
            </a:r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“关爱职工健康大讲堂”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义诊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6" name="AutoShape 116"/>
          <p:cNvSpPr/>
          <p:nvPr/>
        </p:nvSpPr>
        <p:spPr bwMode="auto">
          <a:xfrm>
            <a:off x="5635625" y="4316413"/>
            <a:ext cx="823913" cy="822325"/>
          </a:xfrm>
          <a:custGeom>
            <a:avLst/>
            <a:gdLst>
              <a:gd name="T0" fmla="*/ 3362078 w 21600"/>
              <a:gd name="T1" fmla="*/ 0 h 21600"/>
              <a:gd name="T2" fmla="*/ 4671007 w 21600"/>
              <a:gd name="T3" fmla="*/ 262590 h 21600"/>
              <a:gd name="T4" fmla="*/ 5740047 w 21600"/>
              <a:gd name="T5" fmla="*/ 982239 h 21600"/>
              <a:gd name="T6" fmla="*/ 6459379 w 21600"/>
              <a:gd name="T7" fmla="*/ 2049727 h 21600"/>
              <a:gd name="T8" fmla="*/ 6720417 w 21600"/>
              <a:gd name="T9" fmla="*/ 3360526 h 21600"/>
              <a:gd name="T10" fmla="*/ 6459379 w 21600"/>
              <a:gd name="T11" fmla="*/ 4669755 h 21600"/>
              <a:gd name="T12" fmla="*/ 5740047 w 21600"/>
              <a:gd name="T13" fmla="*/ 5739112 h 21600"/>
              <a:gd name="T14" fmla="*/ 4671007 w 21600"/>
              <a:gd name="T15" fmla="*/ 6457827 h 21600"/>
              <a:gd name="T16" fmla="*/ 3362078 w 21600"/>
              <a:gd name="T17" fmla="*/ 6720417 h 21600"/>
              <a:gd name="T18" fmla="*/ 2050979 w 21600"/>
              <a:gd name="T19" fmla="*/ 6457827 h 21600"/>
              <a:gd name="T20" fmla="*/ 981922 w 21600"/>
              <a:gd name="T21" fmla="*/ 5739112 h 21600"/>
              <a:gd name="T22" fmla="*/ 262908 w 21600"/>
              <a:gd name="T23" fmla="*/ 4669755 h 21600"/>
              <a:gd name="T24" fmla="*/ 0 w 21600"/>
              <a:gd name="T25" fmla="*/ 3360526 h 21600"/>
              <a:gd name="T26" fmla="*/ 262908 w 21600"/>
              <a:gd name="T27" fmla="*/ 2049727 h 21600"/>
              <a:gd name="T28" fmla="*/ 981922 w 21600"/>
              <a:gd name="T29" fmla="*/ 982239 h 21600"/>
              <a:gd name="T30" fmla="*/ 2050979 w 21600"/>
              <a:gd name="T31" fmla="*/ 262590 h 21600"/>
              <a:gd name="T32" fmla="*/ 3362078 w 21600"/>
              <a:gd name="T33" fmla="*/ 0 h 21600"/>
              <a:gd name="T34" fmla="*/ 3362078 w 21600"/>
              <a:gd name="T35" fmla="*/ 5711737 h 21600"/>
              <a:gd name="T36" fmla="*/ 4279918 w 21600"/>
              <a:gd name="T37" fmla="*/ 5526299 h 21600"/>
              <a:gd name="T38" fmla="*/ 5025372 w 21600"/>
              <a:gd name="T39" fmla="*/ 5021950 h 21600"/>
              <a:gd name="T40" fmla="*/ 5530039 w 21600"/>
              <a:gd name="T41" fmla="*/ 4277113 h 21600"/>
              <a:gd name="T42" fmla="*/ 5715459 w 21600"/>
              <a:gd name="T43" fmla="*/ 3360526 h 21600"/>
              <a:gd name="T44" fmla="*/ 5530039 w 21600"/>
              <a:gd name="T45" fmla="*/ 2443304 h 21600"/>
              <a:gd name="T46" fmla="*/ 5025372 w 21600"/>
              <a:gd name="T47" fmla="*/ 1698466 h 21600"/>
              <a:gd name="T48" fmla="*/ 4278048 w 21600"/>
              <a:gd name="T49" fmla="*/ 1194118 h 21600"/>
              <a:gd name="T50" fmla="*/ 3362078 w 21600"/>
              <a:gd name="T51" fmla="*/ 1008680 h 21600"/>
              <a:gd name="T52" fmla="*/ 2442369 w 21600"/>
              <a:gd name="T53" fmla="*/ 1194118 h 21600"/>
              <a:gd name="T54" fmla="*/ 1697831 w 21600"/>
              <a:gd name="T55" fmla="*/ 1698466 h 21600"/>
              <a:gd name="T56" fmla="*/ 1194735 w 21600"/>
              <a:gd name="T57" fmla="*/ 2443304 h 21600"/>
              <a:gd name="T58" fmla="*/ 1009315 w 21600"/>
              <a:gd name="T59" fmla="*/ 3360526 h 21600"/>
              <a:gd name="T60" fmla="*/ 1194735 w 21600"/>
              <a:gd name="T61" fmla="*/ 4277113 h 21600"/>
              <a:gd name="T62" fmla="*/ 1697831 w 21600"/>
              <a:gd name="T63" fmla="*/ 5021950 h 21600"/>
              <a:gd name="T64" fmla="*/ 2442369 w 21600"/>
              <a:gd name="T65" fmla="*/ 5526299 h 21600"/>
              <a:gd name="T66" fmla="*/ 3362078 w 21600"/>
              <a:gd name="T67" fmla="*/ 5711737 h 21600"/>
              <a:gd name="T68" fmla="*/ 4523211 w 21600"/>
              <a:gd name="T69" fmla="*/ 3360526 h 21600"/>
              <a:gd name="T70" fmla="*/ 4761548 w 21600"/>
              <a:gd name="T71" fmla="*/ 3459145 h 21600"/>
              <a:gd name="T72" fmla="*/ 4859232 w 21600"/>
              <a:gd name="T73" fmla="*/ 3697164 h 21600"/>
              <a:gd name="T74" fmla="*/ 4859232 w 21600"/>
              <a:gd name="T75" fmla="*/ 4033802 h 21600"/>
              <a:gd name="T76" fmla="*/ 4761548 w 21600"/>
              <a:gd name="T77" fmla="*/ 4270887 h 21600"/>
              <a:gd name="T78" fmla="*/ 4523211 w 21600"/>
              <a:gd name="T79" fmla="*/ 4369206 h 21600"/>
              <a:gd name="T80" fmla="*/ 3008630 w 21600"/>
              <a:gd name="T81" fmla="*/ 4369206 h 21600"/>
              <a:gd name="T82" fmla="*/ 2770311 w 21600"/>
              <a:gd name="T83" fmla="*/ 4270887 h 21600"/>
              <a:gd name="T84" fmla="*/ 2671674 w 21600"/>
              <a:gd name="T85" fmla="*/ 4033802 h 21600"/>
              <a:gd name="T86" fmla="*/ 2671674 w 21600"/>
              <a:gd name="T87" fmla="*/ 2077103 h 21600"/>
              <a:gd name="T88" fmla="*/ 2770311 w 21600"/>
              <a:gd name="T89" fmla="*/ 1840653 h 21600"/>
              <a:gd name="T90" fmla="*/ 3008630 w 21600"/>
              <a:gd name="T91" fmla="*/ 1740464 h 21600"/>
              <a:gd name="T92" fmla="*/ 3345268 w 21600"/>
              <a:gd name="T93" fmla="*/ 1740464 h 21600"/>
              <a:gd name="T94" fmla="*/ 3584540 w 21600"/>
              <a:gd name="T95" fmla="*/ 1840653 h 21600"/>
              <a:gd name="T96" fmla="*/ 3676632 w 21600"/>
              <a:gd name="T97" fmla="*/ 2077103 h 21600"/>
              <a:gd name="T98" fmla="*/ 3676632 w 21600"/>
              <a:gd name="T99" fmla="*/ 3360526 h 21600"/>
              <a:gd name="T100" fmla="*/ 4523211 w 21600"/>
              <a:gd name="T101" fmla="*/ 3360526 h 21600"/>
              <a:gd name="T102" fmla="*/ 4523211 w 21600"/>
              <a:gd name="T103" fmla="*/ 3360526 h 216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600" h="21600">
                <a:moveTo>
                  <a:pt x="10806" y="0"/>
                </a:moveTo>
                <a:cubicBezTo>
                  <a:pt x="12303" y="0"/>
                  <a:pt x="13705" y="280"/>
                  <a:pt x="15013" y="844"/>
                </a:cubicBezTo>
                <a:cubicBezTo>
                  <a:pt x="16321" y="1409"/>
                  <a:pt x="17466" y="2177"/>
                  <a:pt x="18449" y="3157"/>
                </a:cubicBezTo>
                <a:cubicBezTo>
                  <a:pt x="19433" y="4134"/>
                  <a:pt x="20204" y="5278"/>
                  <a:pt x="20761" y="6588"/>
                </a:cubicBezTo>
                <a:cubicBezTo>
                  <a:pt x="21320" y="7901"/>
                  <a:pt x="21600" y="9305"/>
                  <a:pt x="21600" y="10801"/>
                </a:cubicBezTo>
                <a:cubicBezTo>
                  <a:pt x="21600" y="12295"/>
                  <a:pt x="21320" y="13699"/>
                  <a:pt x="20761" y="15009"/>
                </a:cubicBezTo>
                <a:cubicBezTo>
                  <a:pt x="20204" y="16322"/>
                  <a:pt x="19430" y="17466"/>
                  <a:pt x="18449" y="18446"/>
                </a:cubicBezTo>
                <a:cubicBezTo>
                  <a:pt x="17466" y="19423"/>
                  <a:pt x="16322" y="20194"/>
                  <a:pt x="15013" y="20756"/>
                </a:cubicBezTo>
                <a:cubicBezTo>
                  <a:pt x="13705" y="21320"/>
                  <a:pt x="12303" y="21600"/>
                  <a:pt x="10806" y="21600"/>
                </a:cubicBezTo>
                <a:cubicBezTo>
                  <a:pt x="9311" y="21600"/>
                  <a:pt x="7906" y="21320"/>
                  <a:pt x="6592" y="20756"/>
                </a:cubicBezTo>
                <a:cubicBezTo>
                  <a:pt x="5281" y="20194"/>
                  <a:pt x="4137" y="19423"/>
                  <a:pt x="3156" y="18446"/>
                </a:cubicBezTo>
                <a:cubicBezTo>
                  <a:pt x="2179" y="17466"/>
                  <a:pt x="1410" y="16322"/>
                  <a:pt x="845" y="15009"/>
                </a:cubicBezTo>
                <a:cubicBezTo>
                  <a:pt x="283" y="13699"/>
                  <a:pt x="0" y="12295"/>
                  <a:pt x="0" y="10801"/>
                </a:cubicBezTo>
                <a:cubicBezTo>
                  <a:pt x="0" y="9305"/>
                  <a:pt x="283" y="7901"/>
                  <a:pt x="845" y="6588"/>
                </a:cubicBezTo>
                <a:cubicBezTo>
                  <a:pt x="1410" y="5278"/>
                  <a:pt x="2181" y="4134"/>
                  <a:pt x="3156" y="3157"/>
                </a:cubicBezTo>
                <a:cubicBezTo>
                  <a:pt x="4137" y="2177"/>
                  <a:pt x="5281" y="1409"/>
                  <a:pt x="6592" y="844"/>
                </a:cubicBezTo>
                <a:cubicBezTo>
                  <a:pt x="7906" y="280"/>
                  <a:pt x="9311" y="0"/>
                  <a:pt x="10806" y="0"/>
                </a:cubicBezTo>
                <a:moveTo>
                  <a:pt x="10806" y="18358"/>
                </a:moveTo>
                <a:cubicBezTo>
                  <a:pt x="11862" y="18358"/>
                  <a:pt x="12846" y="18158"/>
                  <a:pt x="13756" y="17762"/>
                </a:cubicBezTo>
                <a:cubicBezTo>
                  <a:pt x="14666" y="17364"/>
                  <a:pt x="15462" y="16825"/>
                  <a:pt x="16152" y="16141"/>
                </a:cubicBezTo>
                <a:cubicBezTo>
                  <a:pt x="16839" y="15455"/>
                  <a:pt x="17378" y="14656"/>
                  <a:pt x="17774" y="13747"/>
                </a:cubicBezTo>
                <a:cubicBezTo>
                  <a:pt x="18170" y="12837"/>
                  <a:pt x="18370" y="11855"/>
                  <a:pt x="18370" y="10801"/>
                </a:cubicBezTo>
                <a:cubicBezTo>
                  <a:pt x="18370" y="9745"/>
                  <a:pt x="18172" y="8763"/>
                  <a:pt x="17774" y="7853"/>
                </a:cubicBezTo>
                <a:cubicBezTo>
                  <a:pt x="17375" y="6944"/>
                  <a:pt x="16839" y="6148"/>
                  <a:pt x="16152" y="5459"/>
                </a:cubicBezTo>
                <a:cubicBezTo>
                  <a:pt x="15465" y="4775"/>
                  <a:pt x="14666" y="4236"/>
                  <a:pt x="13750" y="3838"/>
                </a:cubicBezTo>
                <a:cubicBezTo>
                  <a:pt x="12835" y="3442"/>
                  <a:pt x="11851" y="3242"/>
                  <a:pt x="10806" y="3242"/>
                </a:cubicBezTo>
                <a:cubicBezTo>
                  <a:pt x="9752" y="3242"/>
                  <a:pt x="8765" y="3442"/>
                  <a:pt x="7850" y="3838"/>
                </a:cubicBezTo>
                <a:cubicBezTo>
                  <a:pt x="6934" y="4236"/>
                  <a:pt x="6138" y="4775"/>
                  <a:pt x="5457" y="5459"/>
                </a:cubicBezTo>
                <a:cubicBezTo>
                  <a:pt x="4776" y="6148"/>
                  <a:pt x="4236" y="6944"/>
                  <a:pt x="3840" y="7853"/>
                </a:cubicBezTo>
                <a:cubicBezTo>
                  <a:pt x="3442" y="8763"/>
                  <a:pt x="3244" y="9745"/>
                  <a:pt x="3244" y="10801"/>
                </a:cubicBezTo>
                <a:cubicBezTo>
                  <a:pt x="3244" y="11855"/>
                  <a:pt x="3442" y="12837"/>
                  <a:pt x="3840" y="13747"/>
                </a:cubicBezTo>
                <a:cubicBezTo>
                  <a:pt x="4239" y="14656"/>
                  <a:pt x="4776" y="15455"/>
                  <a:pt x="5457" y="16141"/>
                </a:cubicBezTo>
                <a:cubicBezTo>
                  <a:pt x="6135" y="16825"/>
                  <a:pt x="6932" y="17364"/>
                  <a:pt x="7850" y="17762"/>
                </a:cubicBezTo>
                <a:cubicBezTo>
                  <a:pt x="8765" y="18158"/>
                  <a:pt x="9752" y="18358"/>
                  <a:pt x="10806" y="18358"/>
                </a:cubicBezTo>
                <a:moveTo>
                  <a:pt x="14538" y="10801"/>
                </a:moveTo>
                <a:cubicBezTo>
                  <a:pt x="14835" y="10801"/>
                  <a:pt x="15089" y="10906"/>
                  <a:pt x="15304" y="11118"/>
                </a:cubicBezTo>
                <a:cubicBezTo>
                  <a:pt x="15513" y="11332"/>
                  <a:pt x="15618" y="11584"/>
                  <a:pt x="15618" y="11883"/>
                </a:cubicBezTo>
                <a:lnTo>
                  <a:pt x="15618" y="12965"/>
                </a:lnTo>
                <a:cubicBezTo>
                  <a:pt x="15618" y="13261"/>
                  <a:pt x="15513" y="13515"/>
                  <a:pt x="15304" y="13727"/>
                </a:cubicBezTo>
                <a:cubicBezTo>
                  <a:pt x="15090" y="13939"/>
                  <a:pt x="14835" y="14043"/>
                  <a:pt x="14538" y="14043"/>
                </a:cubicBezTo>
                <a:lnTo>
                  <a:pt x="9670" y="14043"/>
                </a:lnTo>
                <a:cubicBezTo>
                  <a:pt x="9373" y="14043"/>
                  <a:pt x="9116" y="13939"/>
                  <a:pt x="8904" y="13727"/>
                </a:cubicBezTo>
                <a:cubicBezTo>
                  <a:pt x="8692" y="13515"/>
                  <a:pt x="8587" y="13261"/>
                  <a:pt x="8587" y="12965"/>
                </a:cubicBezTo>
                <a:lnTo>
                  <a:pt x="8587" y="6676"/>
                </a:lnTo>
                <a:cubicBezTo>
                  <a:pt x="8587" y="6379"/>
                  <a:pt x="8692" y="6125"/>
                  <a:pt x="8904" y="5916"/>
                </a:cubicBezTo>
                <a:cubicBezTo>
                  <a:pt x="9113" y="5699"/>
                  <a:pt x="9370" y="5594"/>
                  <a:pt x="9670" y="5594"/>
                </a:cubicBezTo>
                <a:lnTo>
                  <a:pt x="10752" y="5594"/>
                </a:lnTo>
                <a:cubicBezTo>
                  <a:pt x="11066" y="5594"/>
                  <a:pt x="11323" y="5699"/>
                  <a:pt x="11521" y="5916"/>
                </a:cubicBezTo>
                <a:cubicBezTo>
                  <a:pt x="11718" y="6125"/>
                  <a:pt x="11817" y="6379"/>
                  <a:pt x="11817" y="6676"/>
                </a:cubicBezTo>
                <a:lnTo>
                  <a:pt x="11817" y="10801"/>
                </a:lnTo>
                <a:lnTo>
                  <a:pt x="14538" y="10801"/>
                </a:lnTo>
                <a:close/>
                <a:moveTo>
                  <a:pt x="14538" y="10801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5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IMG_20201125_0845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9870" y="2026576"/>
            <a:ext cx="5284343" cy="39632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图片 10" descr="mmexport16062706935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66238" y="2208943"/>
            <a:ext cx="2731642" cy="3642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图片 11" descr="mmexport16062706909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94677" y="1979202"/>
            <a:ext cx="2719013" cy="3625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08356" y="403261"/>
            <a:ext cx="110265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承办 </a:t>
            </a:r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“关注口腔健康，品味老年幸福”</a:t>
            </a:r>
            <a:endParaRPr lang="en-US" altLang="zh-CN" sz="40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健康讲座活动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6" name="AutoShape 116"/>
          <p:cNvSpPr/>
          <p:nvPr/>
        </p:nvSpPr>
        <p:spPr bwMode="auto">
          <a:xfrm>
            <a:off x="5635625" y="4316413"/>
            <a:ext cx="823913" cy="822325"/>
          </a:xfrm>
          <a:custGeom>
            <a:avLst/>
            <a:gdLst>
              <a:gd name="T0" fmla="*/ 3362078 w 21600"/>
              <a:gd name="T1" fmla="*/ 0 h 21600"/>
              <a:gd name="T2" fmla="*/ 4671007 w 21600"/>
              <a:gd name="T3" fmla="*/ 262590 h 21600"/>
              <a:gd name="T4" fmla="*/ 5740047 w 21600"/>
              <a:gd name="T5" fmla="*/ 982239 h 21600"/>
              <a:gd name="T6" fmla="*/ 6459379 w 21600"/>
              <a:gd name="T7" fmla="*/ 2049727 h 21600"/>
              <a:gd name="T8" fmla="*/ 6720417 w 21600"/>
              <a:gd name="T9" fmla="*/ 3360526 h 21600"/>
              <a:gd name="T10" fmla="*/ 6459379 w 21600"/>
              <a:gd name="T11" fmla="*/ 4669755 h 21600"/>
              <a:gd name="T12" fmla="*/ 5740047 w 21600"/>
              <a:gd name="T13" fmla="*/ 5739112 h 21600"/>
              <a:gd name="T14" fmla="*/ 4671007 w 21600"/>
              <a:gd name="T15" fmla="*/ 6457827 h 21600"/>
              <a:gd name="T16" fmla="*/ 3362078 w 21600"/>
              <a:gd name="T17" fmla="*/ 6720417 h 21600"/>
              <a:gd name="T18" fmla="*/ 2050979 w 21600"/>
              <a:gd name="T19" fmla="*/ 6457827 h 21600"/>
              <a:gd name="T20" fmla="*/ 981922 w 21600"/>
              <a:gd name="T21" fmla="*/ 5739112 h 21600"/>
              <a:gd name="T22" fmla="*/ 262908 w 21600"/>
              <a:gd name="T23" fmla="*/ 4669755 h 21600"/>
              <a:gd name="T24" fmla="*/ 0 w 21600"/>
              <a:gd name="T25" fmla="*/ 3360526 h 21600"/>
              <a:gd name="T26" fmla="*/ 262908 w 21600"/>
              <a:gd name="T27" fmla="*/ 2049727 h 21600"/>
              <a:gd name="T28" fmla="*/ 981922 w 21600"/>
              <a:gd name="T29" fmla="*/ 982239 h 21600"/>
              <a:gd name="T30" fmla="*/ 2050979 w 21600"/>
              <a:gd name="T31" fmla="*/ 262590 h 21600"/>
              <a:gd name="T32" fmla="*/ 3362078 w 21600"/>
              <a:gd name="T33" fmla="*/ 0 h 21600"/>
              <a:gd name="T34" fmla="*/ 3362078 w 21600"/>
              <a:gd name="T35" fmla="*/ 5711737 h 21600"/>
              <a:gd name="T36" fmla="*/ 4279918 w 21600"/>
              <a:gd name="T37" fmla="*/ 5526299 h 21600"/>
              <a:gd name="T38" fmla="*/ 5025372 w 21600"/>
              <a:gd name="T39" fmla="*/ 5021950 h 21600"/>
              <a:gd name="T40" fmla="*/ 5530039 w 21600"/>
              <a:gd name="T41" fmla="*/ 4277113 h 21600"/>
              <a:gd name="T42" fmla="*/ 5715459 w 21600"/>
              <a:gd name="T43" fmla="*/ 3360526 h 21600"/>
              <a:gd name="T44" fmla="*/ 5530039 w 21600"/>
              <a:gd name="T45" fmla="*/ 2443304 h 21600"/>
              <a:gd name="T46" fmla="*/ 5025372 w 21600"/>
              <a:gd name="T47" fmla="*/ 1698466 h 21600"/>
              <a:gd name="T48" fmla="*/ 4278048 w 21600"/>
              <a:gd name="T49" fmla="*/ 1194118 h 21600"/>
              <a:gd name="T50" fmla="*/ 3362078 w 21600"/>
              <a:gd name="T51" fmla="*/ 1008680 h 21600"/>
              <a:gd name="T52" fmla="*/ 2442369 w 21600"/>
              <a:gd name="T53" fmla="*/ 1194118 h 21600"/>
              <a:gd name="T54" fmla="*/ 1697831 w 21600"/>
              <a:gd name="T55" fmla="*/ 1698466 h 21600"/>
              <a:gd name="T56" fmla="*/ 1194735 w 21600"/>
              <a:gd name="T57" fmla="*/ 2443304 h 21600"/>
              <a:gd name="T58" fmla="*/ 1009315 w 21600"/>
              <a:gd name="T59" fmla="*/ 3360526 h 21600"/>
              <a:gd name="T60" fmla="*/ 1194735 w 21600"/>
              <a:gd name="T61" fmla="*/ 4277113 h 21600"/>
              <a:gd name="T62" fmla="*/ 1697831 w 21600"/>
              <a:gd name="T63" fmla="*/ 5021950 h 21600"/>
              <a:gd name="T64" fmla="*/ 2442369 w 21600"/>
              <a:gd name="T65" fmla="*/ 5526299 h 21600"/>
              <a:gd name="T66" fmla="*/ 3362078 w 21600"/>
              <a:gd name="T67" fmla="*/ 5711737 h 21600"/>
              <a:gd name="T68" fmla="*/ 4523211 w 21600"/>
              <a:gd name="T69" fmla="*/ 3360526 h 21600"/>
              <a:gd name="T70" fmla="*/ 4761548 w 21600"/>
              <a:gd name="T71" fmla="*/ 3459145 h 21600"/>
              <a:gd name="T72" fmla="*/ 4859232 w 21600"/>
              <a:gd name="T73" fmla="*/ 3697164 h 21600"/>
              <a:gd name="T74" fmla="*/ 4859232 w 21600"/>
              <a:gd name="T75" fmla="*/ 4033802 h 21600"/>
              <a:gd name="T76" fmla="*/ 4761548 w 21600"/>
              <a:gd name="T77" fmla="*/ 4270887 h 21600"/>
              <a:gd name="T78" fmla="*/ 4523211 w 21600"/>
              <a:gd name="T79" fmla="*/ 4369206 h 21600"/>
              <a:gd name="T80" fmla="*/ 3008630 w 21600"/>
              <a:gd name="T81" fmla="*/ 4369206 h 21600"/>
              <a:gd name="T82" fmla="*/ 2770311 w 21600"/>
              <a:gd name="T83" fmla="*/ 4270887 h 21600"/>
              <a:gd name="T84" fmla="*/ 2671674 w 21600"/>
              <a:gd name="T85" fmla="*/ 4033802 h 21600"/>
              <a:gd name="T86" fmla="*/ 2671674 w 21600"/>
              <a:gd name="T87" fmla="*/ 2077103 h 21600"/>
              <a:gd name="T88" fmla="*/ 2770311 w 21600"/>
              <a:gd name="T89" fmla="*/ 1840653 h 21600"/>
              <a:gd name="T90" fmla="*/ 3008630 w 21600"/>
              <a:gd name="T91" fmla="*/ 1740464 h 21600"/>
              <a:gd name="T92" fmla="*/ 3345268 w 21600"/>
              <a:gd name="T93" fmla="*/ 1740464 h 21600"/>
              <a:gd name="T94" fmla="*/ 3584540 w 21600"/>
              <a:gd name="T95" fmla="*/ 1840653 h 21600"/>
              <a:gd name="T96" fmla="*/ 3676632 w 21600"/>
              <a:gd name="T97" fmla="*/ 2077103 h 21600"/>
              <a:gd name="T98" fmla="*/ 3676632 w 21600"/>
              <a:gd name="T99" fmla="*/ 3360526 h 21600"/>
              <a:gd name="T100" fmla="*/ 4523211 w 21600"/>
              <a:gd name="T101" fmla="*/ 3360526 h 21600"/>
              <a:gd name="T102" fmla="*/ 4523211 w 21600"/>
              <a:gd name="T103" fmla="*/ 3360526 h 216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600" h="21600">
                <a:moveTo>
                  <a:pt x="10806" y="0"/>
                </a:moveTo>
                <a:cubicBezTo>
                  <a:pt x="12303" y="0"/>
                  <a:pt x="13705" y="280"/>
                  <a:pt x="15013" y="844"/>
                </a:cubicBezTo>
                <a:cubicBezTo>
                  <a:pt x="16321" y="1409"/>
                  <a:pt x="17466" y="2177"/>
                  <a:pt x="18449" y="3157"/>
                </a:cubicBezTo>
                <a:cubicBezTo>
                  <a:pt x="19433" y="4134"/>
                  <a:pt x="20204" y="5278"/>
                  <a:pt x="20761" y="6588"/>
                </a:cubicBezTo>
                <a:cubicBezTo>
                  <a:pt x="21320" y="7901"/>
                  <a:pt x="21600" y="9305"/>
                  <a:pt x="21600" y="10801"/>
                </a:cubicBezTo>
                <a:cubicBezTo>
                  <a:pt x="21600" y="12295"/>
                  <a:pt x="21320" y="13699"/>
                  <a:pt x="20761" y="15009"/>
                </a:cubicBezTo>
                <a:cubicBezTo>
                  <a:pt x="20204" y="16322"/>
                  <a:pt x="19430" y="17466"/>
                  <a:pt x="18449" y="18446"/>
                </a:cubicBezTo>
                <a:cubicBezTo>
                  <a:pt x="17466" y="19423"/>
                  <a:pt x="16322" y="20194"/>
                  <a:pt x="15013" y="20756"/>
                </a:cubicBezTo>
                <a:cubicBezTo>
                  <a:pt x="13705" y="21320"/>
                  <a:pt x="12303" y="21600"/>
                  <a:pt x="10806" y="21600"/>
                </a:cubicBezTo>
                <a:cubicBezTo>
                  <a:pt x="9311" y="21600"/>
                  <a:pt x="7906" y="21320"/>
                  <a:pt x="6592" y="20756"/>
                </a:cubicBezTo>
                <a:cubicBezTo>
                  <a:pt x="5281" y="20194"/>
                  <a:pt x="4137" y="19423"/>
                  <a:pt x="3156" y="18446"/>
                </a:cubicBezTo>
                <a:cubicBezTo>
                  <a:pt x="2179" y="17466"/>
                  <a:pt x="1410" y="16322"/>
                  <a:pt x="845" y="15009"/>
                </a:cubicBezTo>
                <a:cubicBezTo>
                  <a:pt x="283" y="13699"/>
                  <a:pt x="0" y="12295"/>
                  <a:pt x="0" y="10801"/>
                </a:cubicBezTo>
                <a:cubicBezTo>
                  <a:pt x="0" y="9305"/>
                  <a:pt x="283" y="7901"/>
                  <a:pt x="845" y="6588"/>
                </a:cubicBezTo>
                <a:cubicBezTo>
                  <a:pt x="1410" y="5278"/>
                  <a:pt x="2181" y="4134"/>
                  <a:pt x="3156" y="3157"/>
                </a:cubicBezTo>
                <a:cubicBezTo>
                  <a:pt x="4137" y="2177"/>
                  <a:pt x="5281" y="1409"/>
                  <a:pt x="6592" y="844"/>
                </a:cubicBezTo>
                <a:cubicBezTo>
                  <a:pt x="7906" y="280"/>
                  <a:pt x="9311" y="0"/>
                  <a:pt x="10806" y="0"/>
                </a:cubicBezTo>
                <a:moveTo>
                  <a:pt x="10806" y="18358"/>
                </a:moveTo>
                <a:cubicBezTo>
                  <a:pt x="11862" y="18358"/>
                  <a:pt x="12846" y="18158"/>
                  <a:pt x="13756" y="17762"/>
                </a:cubicBezTo>
                <a:cubicBezTo>
                  <a:pt x="14666" y="17364"/>
                  <a:pt x="15462" y="16825"/>
                  <a:pt x="16152" y="16141"/>
                </a:cubicBezTo>
                <a:cubicBezTo>
                  <a:pt x="16839" y="15455"/>
                  <a:pt x="17378" y="14656"/>
                  <a:pt x="17774" y="13747"/>
                </a:cubicBezTo>
                <a:cubicBezTo>
                  <a:pt x="18170" y="12837"/>
                  <a:pt x="18370" y="11855"/>
                  <a:pt x="18370" y="10801"/>
                </a:cubicBezTo>
                <a:cubicBezTo>
                  <a:pt x="18370" y="9745"/>
                  <a:pt x="18172" y="8763"/>
                  <a:pt x="17774" y="7853"/>
                </a:cubicBezTo>
                <a:cubicBezTo>
                  <a:pt x="17375" y="6944"/>
                  <a:pt x="16839" y="6148"/>
                  <a:pt x="16152" y="5459"/>
                </a:cubicBezTo>
                <a:cubicBezTo>
                  <a:pt x="15465" y="4775"/>
                  <a:pt x="14666" y="4236"/>
                  <a:pt x="13750" y="3838"/>
                </a:cubicBezTo>
                <a:cubicBezTo>
                  <a:pt x="12835" y="3442"/>
                  <a:pt x="11851" y="3242"/>
                  <a:pt x="10806" y="3242"/>
                </a:cubicBezTo>
                <a:cubicBezTo>
                  <a:pt x="9752" y="3242"/>
                  <a:pt x="8765" y="3442"/>
                  <a:pt x="7850" y="3838"/>
                </a:cubicBezTo>
                <a:cubicBezTo>
                  <a:pt x="6934" y="4236"/>
                  <a:pt x="6138" y="4775"/>
                  <a:pt x="5457" y="5459"/>
                </a:cubicBezTo>
                <a:cubicBezTo>
                  <a:pt x="4776" y="6148"/>
                  <a:pt x="4236" y="6944"/>
                  <a:pt x="3840" y="7853"/>
                </a:cubicBezTo>
                <a:cubicBezTo>
                  <a:pt x="3442" y="8763"/>
                  <a:pt x="3244" y="9745"/>
                  <a:pt x="3244" y="10801"/>
                </a:cubicBezTo>
                <a:cubicBezTo>
                  <a:pt x="3244" y="11855"/>
                  <a:pt x="3442" y="12837"/>
                  <a:pt x="3840" y="13747"/>
                </a:cubicBezTo>
                <a:cubicBezTo>
                  <a:pt x="4239" y="14656"/>
                  <a:pt x="4776" y="15455"/>
                  <a:pt x="5457" y="16141"/>
                </a:cubicBezTo>
                <a:cubicBezTo>
                  <a:pt x="6135" y="16825"/>
                  <a:pt x="6932" y="17364"/>
                  <a:pt x="7850" y="17762"/>
                </a:cubicBezTo>
                <a:cubicBezTo>
                  <a:pt x="8765" y="18158"/>
                  <a:pt x="9752" y="18358"/>
                  <a:pt x="10806" y="18358"/>
                </a:cubicBezTo>
                <a:moveTo>
                  <a:pt x="14538" y="10801"/>
                </a:moveTo>
                <a:cubicBezTo>
                  <a:pt x="14835" y="10801"/>
                  <a:pt x="15089" y="10906"/>
                  <a:pt x="15304" y="11118"/>
                </a:cubicBezTo>
                <a:cubicBezTo>
                  <a:pt x="15513" y="11332"/>
                  <a:pt x="15618" y="11584"/>
                  <a:pt x="15618" y="11883"/>
                </a:cubicBezTo>
                <a:lnTo>
                  <a:pt x="15618" y="12965"/>
                </a:lnTo>
                <a:cubicBezTo>
                  <a:pt x="15618" y="13261"/>
                  <a:pt x="15513" y="13515"/>
                  <a:pt x="15304" y="13727"/>
                </a:cubicBezTo>
                <a:cubicBezTo>
                  <a:pt x="15090" y="13939"/>
                  <a:pt x="14835" y="14043"/>
                  <a:pt x="14538" y="14043"/>
                </a:cubicBezTo>
                <a:lnTo>
                  <a:pt x="9670" y="14043"/>
                </a:lnTo>
                <a:cubicBezTo>
                  <a:pt x="9373" y="14043"/>
                  <a:pt x="9116" y="13939"/>
                  <a:pt x="8904" y="13727"/>
                </a:cubicBezTo>
                <a:cubicBezTo>
                  <a:pt x="8692" y="13515"/>
                  <a:pt x="8587" y="13261"/>
                  <a:pt x="8587" y="12965"/>
                </a:cubicBezTo>
                <a:lnTo>
                  <a:pt x="8587" y="6676"/>
                </a:lnTo>
                <a:cubicBezTo>
                  <a:pt x="8587" y="6379"/>
                  <a:pt x="8692" y="6125"/>
                  <a:pt x="8904" y="5916"/>
                </a:cubicBezTo>
                <a:cubicBezTo>
                  <a:pt x="9113" y="5699"/>
                  <a:pt x="9370" y="5594"/>
                  <a:pt x="9670" y="5594"/>
                </a:cubicBezTo>
                <a:lnTo>
                  <a:pt x="10752" y="5594"/>
                </a:lnTo>
                <a:cubicBezTo>
                  <a:pt x="11066" y="5594"/>
                  <a:pt x="11323" y="5699"/>
                  <a:pt x="11521" y="5916"/>
                </a:cubicBezTo>
                <a:cubicBezTo>
                  <a:pt x="11718" y="6125"/>
                  <a:pt x="11817" y="6379"/>
                  <a:pt x="11817" y="6676"/>
                </a:cubicBezTo>
                <a:lnTo>
                  <a:pt x="11817" y="10801"/>
                </a:lnTo>
                <a:lnTo>
                  <a:pt x="14538" y="10801"/>
                </a:lnTo>
                <a:close/>
                <a:moveTo>
                  <a:pt x="14538" y="10801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5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8" name="图片 7" descr="第三张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9971" y="1974883"/>
            <a:ext cx="10123714" cy="4202169"/>
          </a:xfrm>
          <a:prstGeom prst="rect">
            <a:avLst/>
          </a:prstGeom>
        </p:spPr>
      </p:pic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5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8761" y="547099"/>
            <a:ext cx="110265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老年大学</a:t>
            </a:r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健康宣传活动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6" name="AutoShape 116"/>
          <p:cNvSpPr/>
          <p:nvPr/>
        </p:nvSpPr>
        <p:spPr bwMode="auto">
          <a:xfrm>
            <a:off x="5635625" y="4316413"/>
            <a:ext cx="823913" cy="822325"/>
          </a:xfrm>
          <a:custGeom>
            <a:avLst/>
            <a:gdLst>
              <a:gd name="T0" fmla="*/ 3362078 w 21600"/>
              <a:gd name="T1" fmla="*/ 0 h 21600"/>
              <a:gd name="T2" fmla="*/ 4671007 w 21600"/>
              <a:gd name="T3" fmla="*/ 262590 h 21600"/>
              <a:gd name="T4" fmla="*/ 5740047 w 21600"/>
              <a:gd name="T5" fmla="*/ 982239 h 21600"/>
              <a:gd name="T6" fmla="*/ 6459379 w 21600"/>
              <a:gd name="T7" fmla="*/ 2049727 h 21600"/>
              <a:gd name="T8" fmla="*/ 6720417 w 21600"/>
              <a:gd name="T9" fmla="*/ 3360526 h 21600"/>
              <a:gd name="T10" fmla="*/ 6459379 w 21600"/>
              <a:gd name="T11" fmla="*/ 4669755 h 21600"/>
              <a:gd name="T12" fmla="*/ 5740047 w 21600"/>
              <a:gd name="T13" fmla="*/ 5739112 h 21600"/>
              <a:gd name="T14" fmla="*/ 4671007 w 21600"/>
              <a:gd name="T15" fmla="*/ 6457827 h 21600"/>
              <a:gd name="T16" fmla="*/ 3362078 w 21600"/>
              <a:gd name="T17" fmla="*/ 6720417 h 21600"/>
              <a:gd name="T18" fmla="*/ 2050979 w 21600"/>
              <a:gd name="T19" fmla="*/ 6457827 h 21600"/>
              <a:gd name="T20" fmla="*/ 981922 w 21600"/>
              <a:gd name="T21" fmla="*/ 5739112 h 21600"/>
              <a:gd name="T22" fmla="*/ 262908 w 21600"/>
              <a:gd name="T23" fmla="*/ 4669755 h 21600"/>
              <a:gd name="T24" fmla="*/ 0 w 21600"/>
              <a:gd name="T25" fmla="*/ 3360526 h 21600"/>
              <a:gd name="T26" fmla="*/ 262908 w 21600"/>
              <a:gd name="T27" fmla="*/ 2049727 h 21600"/>
              <a:gd name="T28" fmla="*/ 981922 w 21600"/>
              <a:gd name="T29" fmla="*/ 982239 h 21600"/>
              <a:gd name="T30" fmla="*/ 2050979 w 21600"/>
              <a:gd name="T31" fmla="*/ 262590 h 21600"/>
              <a:gd name="T32" fmla="*/ 3362078 w 21600"/>
              <a:gd name="T33" fmla="*/ 0 h 21600"/>
              <a:gd name="T34" fmla="*/ 3362078 w 21600"/>
              <a:gd name="T35" fmla="*/ 5711737 h 21600"/>
              <a:gd name="T36" fmla="*/ 4279918 w 21600"/>
              <a:gd name="T37" fmla="*/ 5526299 h 21600"/>
              <a:gd name="T38" fmla="*/ 5025372 w 21600"/>
              <a:gd name="T39" fmla="*/ 5021950 h 21600"/>
              <a:gd name="T40" fmla="*/ 5530039 w 21600"/>
              <a:gd name="T41" fmla="*/ 4277113 h 21600"/>
              <a:gd name="T42" fmla="*/ 5715459 w 21600"/>
              <a:gd name="T43" fmla="*/ 3360526 h 21600"/>
              <a:gd name="T44" fmla="*/ 5530039 w 21600"/>
              <a:gd name="T45" fmla="*/ 2443304 h 21600"/>
              <a:gd name="T46" fmla="*/ 5025372 w 21600"/>
              <a:gd name="T47" fmla="*/ 1698466 h 21600"/>
              <a:gd name="T48" fmla="*/ 4278048 w 21600"/>
              <a:gd name="T49" fmla="*/ 1194118 h 21600"/>
              <a:gd name="T50" fmla="*/ 3362078 w 21600"/>
              <a:gd name="T51" fmla="*/ 1008680 h 21600"/>
              <a:gd name="T52" fmla="*/ 2442369 w 21600"/>
              <a:gd name="T53" fmla="*/ 1194118 h 21600"/>
              <a:gd name="T54" fmla="*/ 1697831 w 21600"/>
              <a:gd name="T55" fmla="*/ 1698466 h 21600"/>
              <a:gd name="T56" fmla="*/ 1194735 w 21600"/>
              <a:gd name="T57" fmla="*/ 2443304 h 21600"/>
              <a:gd name="T58" fmla="*/ 1009315 w 21600"/>
              <a:gd name="T59" fmla="*/ 3360526 h 21600"/>
              <a:gd name="T60" fmla="*/ 1194735 w 21600"/>
              <a:gd name="T61" fmla="*/ 4277113 h 21600"/>
              <a:gd name="T62" fmla="*/ 1697831 w 21600"/>
              <a:gd name="T63" fmla="*/ 5021950 h 21600"/>
              <a:gd name="T64" fmla="*/ 2442369 w 21600"/>
              <a:gd name="T65" fmla="*/ 5526299 h 21600"/>
              <a:gd name="T66" fmla="*/ 3362078 w 21600"/>
              <a:gd name="T67" fmla="*/ 5711737 h 21600"/>
              <a:gd name="T68" fmla="*/ 4523211 w 21600"/>
              <a:gd name="T69" fmla="*/ 3360526 h 21600"/>
              <a:gd name="T70" fmla="*/ 4761548 w 21600"/>
              <a:gd name="T71" fmla="*/ 3459145 h 21600"/>
              <a:gd name="T72" fmla="*/ 4859232 w 21600"/>
              <a:gd name="T73" fmla="*/ 3697164 h 21600"/>
              <a:gd name="T74" fmla="*/ 4859232 w 21600"/>
              <a:gd name="T75" fmla="*/ 4033802 h 21600"/>
              <a:gd name="T76" fmla="*/ 4761548 w 21600"/>
              <a:gd name="T77" fmla="*/ 4270887 h 21600"/>
              <a:gd name="T78" fmla="*/ 4523211 w 21600"/>
              <a:gd name="T79" fmla="*/ 4369206 h 21600"/>
              <a:gd name="T80" fmla="*/ 3008630 w 21600"/>
              <a:gd name="T81" fmla="*/ 4369206 h 21600"/>
              <a:gd name="T82" fmla="*/ 2770311 w 21600"/>
              <a:gd name="T83" fmla="*/ 4270887 h 21600"/>
              <a:gd name="T84" fmla="*/ 2671674 w 21600"/>
              <a:gd name="T85" fmla="*/ 4033802 h 21600"/>
              <a:gd name="T86" fmla="*/ 2671674 w 21600"/>
              <a:gd name="T87" fmla="*/ 2077103 h 21600"/>
              <a:gd name="T88" fmla="*/ 2770311 w 21600"/>
              <a:gd name="T89" fmla="*/ 1840653 h 21600"/>
              <a:gd name="T90" fmla="*/ 3008630 w 21600"/>
              <a:gd name="T91" fmla="*/ 1740464 h 21600"/>
              <a:gd name="T92" fmla="*/ 3345268 w 21600"/>
              <a:gd name="T93" fmla="*/ 1740464 h 21600"/>
              <a:gd name="T94" fmla="*/ 3584540 w 21600"/>
              <a:gd name="T95" fmla="*/ 1840653 h 21600"/>
              <a:gd name="T96" fmla="*/ 3676632 w 21600"/>
              <a:gd name="T97" fmla="*/ 2077103 h 21600"/>
              <a:gd name="T98" fmla="*/ 3676632 w 21600"/>
              <a:gd name="T99" fmla="*/ 3360526 h 21600"/>
              <a:gd name="T100" fmla="*/ 4523211 w 21600"/>
              <a:gd name="T101" fmla="*/ 3360526 h 21600"/>
              <a:gd name="T102" fmla="*/ 4523211 w 21600"/>
              <a:gd name="T103" fmla="*/ 3360526 h 216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600" h="21600">
                <a:moveTo>
                  <a:pt x="10806" y="0"/>
                </a:moveTo>
                <a:cubicBezTo>
                  <a:pt x="12303" y="0"/>
                  <a:pt x="13705" y="280"/>
                  <a:pt x="15013" y="844"/>
                </a:cubicBezTo>
                <a:cubicBezTo>
                  <a:pt x="16321" y="1409"/>
                  <a:pt x="17466" y="2177"/>
                  <a:pt x="18449" y="3157"/>
                </a:cubicBezTo>
                <a:cubicBezTo>
                  <a:pt x="19433" y="4134"/>
                  <a:pt x="20204" y="5278"/>
                  <a:pt x="20761" y="6588"/>
                </a:cubicBezTo>
                <a:cubicBezTo>
                  <a:pt x="21320" y="7901"/>
                  <a:pt x="21600" y="9305"/>
                  <a:pt x="21600" y="10801"/>
                </a:cubicBezTo>
                <a:cubicBezTo>
                  <a:pt x="21600" y="12295"/>
                  <a:pt x="21320" y="13699"/>
                  <a:pt x="20761" y="15009"/>
                </a:cubicBezTo>
                <a:cubicBezTo>
                  <a:pt x="20204" y="16322"/>
                  <a:pt x="19430" y="17466"/>
                  <a:pt x="18449" y="18446"/>
                </a:cubicBezTo>
                <a:cubicBezTo>
                  <a:pt x="17466" y="19423"/>
                  <a:pt x="16322" y="20194"/>
                  <a:pt x="15013" y="20756"/>
                </a:cubicBezTo>
                <a:cubicBezTo>
                  <a:pt x="13705" y="21320"/>
                  <a:pt x="12303" y="21600"/>
                  <a:pt x="10806" y="21600"/>
                </a:cubicBezTo>
                <a:cubicBezTo>
                  <a:pt x="9311" y="21600"/>
                  <a:pt x="7906" y="21320"/>
                  <a:pt x="6592" y="20756"/>
                </a:cubicBezTo>
                <a:cubicBezTo>
                  <a:pt x="5281" y="20194"/>
                  <a:pt x="4137" y="19423"/>
                  <a:pt x="3156" y="18446"/>
                </a:cubicBezTo>
                <a:cubicBezTo>
                  <a:pt x="2179" y="17466"/>
                  <a:pt x="1410" y="16322"/>
                  <a:pt x="845" y="15009"/>
                </a:cubicBezTo>
                <a:cubicBezTo>
                  <a:pt x="283" y="13699"/>
                  <a:pt x="0" y="12295"/>
                  <a:pt x="0" y="10801"/>
                </a:cubicBezTo>
                <a:cubicBezTo>
                  <a:pt x="0" y="9305"/>
                  <a:pt x="283" y="7901"/>
                  <a:pt x="845" y="6588"/>
                </a:cubicBezTo>
                <a:cubicBezTo>
                  <a:pt x="1410" y="5278"/>
                  <a:pt x="2181" y="4134"/>
                  <a:pt x="3156" y="3157"/>
                </a:cubicBezTo>
                <a:cubicBezTo>
                  <a:pt x="4137" y="2177"/>
                  <a:pt x="5281" y="1409"/>
                  <a:pt x="6592" y="844"/>
                </a:cubicBezTo>
                <a:cubicBezTo>
                  <a:pt x="7906" y="280"/>
                  <a:pt x="9311" y="0"/>
                  <a:pt x="10806" y="0"/>
                </a:cubicBezTo>
                <a:moveTo>
                  <a:pt x="10806" y="18358"/>
                </a:moveTo>
                <a:cubicBezTo>
                  <a:pt x="11862" y="18358"/>
                  <a:pt x="12846" y="18158"/>
                  <a:pt x="13756" y="17762"/>
                </a:cubicBezTo>
                <a:cubicBezTo>
                  <a:pt x="14666" y="17364"/>
                  <a:pt x="15462" y="16825"/>
                  <a:pt x="16152" y="16141"/>
                </a:cubicBezTo>
                <a:cubicBezTo>
                  <a:pt x="16839" y="15455"/>
                  <a:pt x="17378" y="14656"/>
                  <a:pt x="17774" y="13747"/>
                </a:cubicBezTo>
                <a:cubicBezTo>
                  <a:pt x="18170" y="12837"/>
                  <a:pt x="18370" y="11855"/>
                  <a:pt x="18370" y="10801"/>
                </a:cubicBezTo>
                <a:cubicBezTo>
                  <a:pt x="18370" y="9745"/>
                  <a:pt x="18172" y="8763"/>
                  <a:pt x="17774" y="7853"/>
                </a:cubicBezTo>
                <a:cubicBezTo>
                  <a:pt x="17375" y="6944"/>
                  <a:pt x="16839" y="6148"/>
                  <a:pt x="16152" y="5459"/>
                </a:cubicBezTo>
                <a:cubicBezTo>
                  <a:pt x="15465" y="4775"/>
                  <a:pt x="14666" y="4236"/>
                  <a:pt x="13750" y="3838"/>
                </a:cubicBezTo>
                <a:cubicBezTo>
                  <a:pt x="12835" y="3442"/>
                  <a:pt x="11851" y="3242"/>
                  <a:pt x="10806" y="3242"/>
                </a:cubicBezTo>
                <a:cubicBezTo>
                  <a:pt x="9752" y="3242"/>
                  <a:pt x="8765" y="3442"/>
                  <a:pt x="7850" y="3838"/>
                </a:cubicBezTo>
                <a:cubicBezTo>
                  <a:pt x="6934" y="4236"/>
                  <a:pt x="6138" y="4775"/>
                  <a:pt x="5457" y="5459"/>
                </a:cubicBezTo>
                <a:cubicBezTo>
                  <a:pt x="4776" y="6148"/>
                  <a:pt x="4236" y="6944"/>
                  <a:pt x="3840" y="7853"/>
                </a:cubicBezTo>
                <a:cubicBezTo>
                  <a:pt x="3442" y="8763"/>
                  <a:pt x="3244" y="9745"/>
                  <a:pt x="3244" y="10801"/>
                </a:cubicBezTo>
                <a:cubicBezTo>
                  <a:pt x="3244" y="11855"/>
                  <a:pt x="3442" y="12837"/>
                  <a:pt x="3840" y="13747"/>
                </a:cubicBezTo>
                <a:cubicBezTo>
                  <a:pt x="4239" y="14656"/>
                  <a:pt x="4776" y="15455"/>
                  <a:pt x="5457" y="16141"/>
                </a:cubicBezTo>
                <a:cubicBezTo>
                  <a:pt x="6135" y="16825"/>
                  <a:pt x="6932" y="17364"/>
                  <a:pt x="7850" y="17762"/>
                </a:cubicBezTo>
                <a:cubicBezTo>
                  <a:pt x="8765" y="18158"/>
                  <a:pt x="9752" y="18358"/>
                  <a:pt x="10806" y="18358"/>
                </a:cubicBezTo>
                <a:moveTo>
                  <a:pt x="14538" y="10801"/>
                </a:moveTo>
                <a:cubicBezTo>
                  <a:pt x="14835" y="10801"/>
                  <a:pt x="15089" y="10906"/>
                  <a:pt x="15304" y="11118"/>
                </a:cubicBezTo>
                <a:cubicBezTo>
                  <a:pt x="15513" y="11332"/>
                  <a:pt x="15618" y="11584"/>
                  <a:pt x="15618" y="11883"/>
                </a:cubicBezTo>
                <a:lnTo>
                  <a:pt x="15618" y="12965"/>
                </a:lnTo>
                <a:cubicBezTo>
                  <a:pt x="15618" y="13261"/>
                  <a:pt x="15513" y="13515"/>
                  <a:pt x="15304" y="13727"/>
                </a:cubicBezTo>
                <a:cubicBezTo>
                  <a:pt x="15090" y="13939"/>
                  <a:pt x="14835" y="14043"/>
                  <a:pt x="14538" y="14043"/>
                </a:cubicBezTo>
                <a:lnTo>
                  <a:pt x="9670" y="14043"/>
                </a:lnTo>
                <a:cubicBezTo>
                  <a:pt x="9373" y="14043"/>
                  <a:pt x="9116" y="13939"/>
                  <a:pt x="8904" y="13727"/>
                </a:cubicBezTo>
                <a:cubicBezTo>
                  <a:pt x="8692" y="13515"/>
                  <a:pt x="8587" y="13261"/>
                  <a:pt x="8587" y="12965"/>
                </a:cubicBezTo>
                <a:lnTo>
                  <a:pt x="8587" y="6676"/>
                </a:lnTo>
                <a:cubicBezTo>
                  <a:pt x="8587" y="6379"/>
                  <a:pt x="8692" y="6125"/>
                  <a:pt x="8904" y="5916"/>
                </a:cubicBezTo>
                <a:cubicBezTo>
                  <a:pt x="9113" y="5699"/>
                  <a:pt x="9370" y="5594"/>
                  <a:pt x="9670" y="5594"/>
                </a:cubicBezTo>
                <a:lnTo>
                  <a:pt x="10752" y="5594"/>
                </a:lnTo>
                <a:cubicBezTo>
                  <a:pt x="11066" y="5594"/>
                  <a:pt x="11323" y="5699"/>
                  <a:pt x="11521" y="5916"/>
                </a:cubicBezTo>
                <a:cubicBezTo>
                  <a:pt x="11718" y="6125"/>
                  <a:pt x="11817" y="6379"/>
                  <a:pt x="11817" y="6676"/>
                </a:cubicBezTo>
                <a:lnTo>
                  <a:pt x="11817" y="10801"/>
                </a:lnTo>
                <a:lnTo>
                  <a:pt x="14538" y="10801"/>
                </a:lnTo>
                <a:close/>
                <a:moveTo>
                  <a:pt x="14538" y="10801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5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IMG_20210915_1044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4528" y="2059966"/>
            <a:ext cx="5349416" cy="4012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 descr="mmexport16333167588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64494" y="2054832"/>
            <a:ext cx="5369961" cy="4027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8761" y="547099"/>
            <a:ext cx="110265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养老院</a:t>
            </a:r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健康义诊活动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6" name="AutoShape 116"/>
          <p:cNvSpPr/>
          <p:nvPr/>
        </p:nvSpPr>
        <p:spPr bwMode="auto">
          <a:xfrm>
            <a:off x="5635625" y="4316413"/>
            <a:ext cx="823913" cy="822325"/>
          </a:xfrm>
          <a:custGeom>
            <a:avLst/>
            <a:gdLst>
              <a:gd name="T0" fmla="*/ 3362078 w 21600"/>
              <a:gd name="T1" fmla="*/ 0 h 21600"/>
              <a:gd name="T2" fmla="*/ 4671007 w 21600"/>
              <a:gd name="T3" fmla="*/ 262590 h 21600"/>
              <a:gd name="T4" fmla="*/ 5740047 w 21600"/>
              <a:gd name="T5" fmla="*/ 982239 h 21600"/>
              <a:gd name="T6" fmla="*/ 6459379 w 21600"/>
              <a:gd name="T7" fmla="*/ 2049727 h 21600"/>
              <a:gd name="T8" fmla="*/ 6720417 w 21600"/>
              <a:gd name="T9" fmla="*/ 3360526 h 21600"/>
              <a:gd name="T10" fmla="*/ 6459379 w 21600"/>
              <a:gd name="T11" fmla="*/ 4669755 h 21600"/>
              <a:gd name="T12" fmla="*/ 5740047 w 21600"/>
              <a:gd name="T13" fmla="*/ 5739112 h 21600"/>
              <a:gd name="T14" fmla="*/ 4671007 w 21600"/>
              <a:gd name="T15" fmla="*/ 6457827 h 21600"/>
              <a:gd name="T16" fmla="*/ 3362078 w 21600"/>
              <a:gd name="T17" fmla="*/ 6720417 h 21600"/>
              <a:gd name="T18" fmla="*/ 2050979 w 21600"/>
              <a:gd name="T19" fmla="*/ 6457827 h 21600"/>
              <a:gd name="T20" fmla="*/ 981922 w 21600"/>
              <a:gd name="T21" fmla="*/ 5739112 h 21600"/>
              <a:gd name="T22" fmla="*/ 262908 w 21600"/>
              <a:gd name="T23" fmla="*/ 4669755 h 21600"/>
              <a:gd name="T24" fmla="*/ 0 w 21600"/>
              <a:gd name="T25" fmla="*/ 3360526 h 21600"/>
              <a:gd name="T26" fmla="*/ 262908 w 21600"/>
              <a:gd name="T27" fmla="*/ 2049727 h 21600"/>
              <a:gd name="T28" fmla="*/ 981922 w 21600"/>
              <a:gd name="T29" fmla="*/ 982239 h 21600"/>
              <a:gd name="T30" fmla="*/ 2050979 w 21600"/>
              <a:gd name="T31" fmla="*/ 262590 h 21600"/>
              <a:gd name="T32" fmla="*/ 3362078 w 21600"/>
              <a:gd name="T33" fmla="*/ 0 h 21600"/>
              <a:gd name="T34" fmla="*/ 3362078 w 21600"/>
              <a:gd name="T35" fmla="*/ 5711737 h 21600"/>
              <a:gd name="T36" fmla="*/ 4279918 w 21600"/>
              <a:gd name="T37" fmla="*/ 5526299 h 21600"/>
              <a:gd name="T38" fmla="*/ 5025372 w 21600"/>
              <a:gd name="T39" fmla="*/ 5021950 h 21600"/>
              <a:gd name="T40" fmla="*/ 5530039 w 21600"/>
              <a:gd name="T41" fmla="*/ 4277113 h 21600"/>
              <a:gd name="T42" fmla="*/ 5715459 w 21600"/>
              <a:gd name="T43" fmla="*/ 3360526 h 21600"/>
              <a:gd name="T44" fmla="*/ 5530039 w 21600"/>
              <a:gd name="T45" fmla="*/ 2443304 h 21600"/>
              <a:gd name="T46" fmla="*/ 5025372 w 21600"/>
              <a:gd name="T47" fmla="*/ 1698466 h 21600"/>
              <a:gd name="T48" fmla="*/ 4278048 w 21600"/>
              <a:gd name="T49" fmla="*/ 1194118 h 21600"/>
              <a:gd name="T50" fmla="*/ 3362078 w 21600"/>
              <a:gd name="T51" fmla="*/ 1008680 h 21600"/>
              <a:gd name="T52" fmla="*/ 2442369 w 21600"/>
              <a:gd name="T53" fmla="*/ 1194118 h 21600"/>
              <a:gd name="T54" fmla="*/ 1697831 w 21600"/>
              <a:gd name="T55" fmla="*/ 1698466 h 21600"/>
              <a:gd name="T56" fmla="*/ 1194735 w 21600"/>
              <a:gd name="T57" fmla="*/ 2443304 h 21600"/>
              <a:gd name="T58" fmla="*/ 1009315 w 21600"/>
              <a:gd name="T59" fmla="*/ 3360526 h 21600"/>
              <a:gd name="T60" fmla="*/ 1194735 w 21600"/>
              <a:gd name="T61" fmla="*/ 4277113 h 21600"/>
              <a:gd name="T62" fmla="*/ 1697831 w 21600"/>
              <a:gd name="T63" fmla="*/ 5021950 h 21600"/>
              <a:gd name="T64" fmla="*/ 2442369 w 21600"/>
              <a:gd name="T65" fmla="*/ 5526299 h 21600"/>
              <a:gd name="T66" fmla="*/ 3362078 w 21600"/>
              <a:gd name="T67" fmla="*/ 5711737 h 21600"/>
              <a:gd name="T68" fmla="*/ 4523211 w 21600"/>
              <a:gd name="T69" fmla="*/ 3360526 h 21600"/>
              <a:gd name="T70" fmla="*/ 4761548 w 21600"/>
              <a:gd name="T71" fmla="*/ 3459145 h 21600"/>
              <a:gd name="T72" fmla="*/ 4859232 w 21600"/>
              <a:gd name="T73" fmla="*/ 3697164 h 21600"/>
              <a:gd name="T74" fmla="*/ 4859232 w 21600"/>
              <a:gd name="T75" fmla="*/ 4033802 h 21600"/>
              <a:gd name="T76" fmla="*/ 4761548 w 21600"/>
              <a:gd name="T77" fmla="*/ 4270887 h 21600"/>
              <a:gd name="T78" fmla="*/ 4523211 w 21600"/>
              <a:gd name="T79" fmla="*/ 4369206 h 21600"/>
              <a:gd name="T80" fmla="*/ 3008630 w 21600"/>
              <a:gd name="T81" fmla="*/ 4369206 h 21600"/>
              <a:gd name="T82" fmla="*/ 2770311 w 21600"/>
              <a:gd name="T83" fmla="*/ 4270887 h 21600"/>
              <a:gd name="T84" fmla="*/ 2671674 w 21600"/>
              <a:gd name="T85" fmla="*/ 4033802 h 21600"/>
              <a:gd name="T86" fmla="*/ 2671674 w 21600"/>
              <a:gd name="T87" fmla="*/ 2077103 h 21600"/>
              <a:gd name="T88" fmla="*/ 2770311 w 21600"/>
              <a:gd name="T89" fmla="*/ 1840653 h 21600"/>
              <a:gd name="T90" fmla="*/ 3008630 w 21600"/>
              <a:gd name="T91" fmla="*/ 1740464 h 21600"/>
              <a:gd name="T92" fmla="*/ 3345268 w 21600"/>
              <a:gd name="T93" fmla="*/ 1740464 h 21600"/>
              <a:gd name="T94" fmla="*/ 3584540 w 21600"/>
              <a:gd name="T95" fmla="*/ 1840653 h 21600"/>
              <a:gd name="T96" fmla="*/ 3676632 w 21600"/>
              <a:gd name="T97" fmla="*/ 2077103 h 21600"/>
              <a:gd name="T98" fmla="*/ 3676632 w 21600"/>
              <a:gd name="T99" fmla="*/ 3360526 h 21600"/>
              <a:gd name="T100" fmla="*/ 4523211 w 21600"/>
              <a:gd name="T101" fmla="*/ 3360526 h 21600"/>
              <a:gd name="T102" fmla="*/ 4523211 w 21600"/>
              <a:gd name="T103" fmla="*/ 3360526 h 216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600" h="21600">
                <a:moveTo>
                  <a:pt x="10806" y="0"/>
                </a:moveTo>
                <a:cubicBezTo>
                  <a:pt x="12303" y="0"/>
                  <a:pt x="13705" y="280"/>
                  <a:pt x="15013" y="844"/>
                </a:cubicBezTo>
                <a:cubicBezTo>
                  <a:pt x="16321" y="1409"/>
                  <a:pt x="17466" y="2177"/>
                  <a:pt x="18449" y="3157"/>
                </a:cubicBezTo>
                <a:cubicBezTo>
                  <a:pt x="19433" y="4134"/>
                  <a:pt x="20204" y="5278"/>
                  <a:pt x="20761" y="6588"/>
                </a:cubicBezTo>
                <a:cubicBezTo>
                  <a:pt x="21320" y="7901"/>
                  <a:pt x="21600" y="9305"/>
                  <a:pt x="21600" y="10801"/>
                </a:cubicBezTo>
                <a:cubicBezTo>
                  <a:pt x="21600" y="12295"/>
                  <a:pt x="21320" y="13699"/>
                  <a:pt x="20761" y="15009"/>
                </a:cubicBezTo>
                <a:cubicBezTo>
                  <a:pt x="20204" y="16322"/>
                  <a:pt x="19430" y="17466"/>
                  <a:pt x="18449" y="18446"/>
                </a:cubicBezTo>
                <a:cubicBezTo>
                  <a:pt x="17466" y="19423"/>
                  <a:pt x="16322" y="20194"/>
                  <a:pt x="15013" y="20756"/>
                </a:cubicBezTo>
                <a:cubicBezTo>
                  <a:pt x="13705" y="21320"/>
                  <a:pt x="12303" y="21600"/>
                  <a:pt x="10806" y="21600"/>
                </a:cubicBezTo>
                <a:cubicBezTo>
                  <a:pt x="9311" y="21600"/>
                  <a:pt x="7906" y="21320"/>
                  <a:pt x="6592" y="20756"/>
                </a:cubicBezTo>
                <a:cubicBezTo>
                  <a:pt x="5281" y="20194"/>
                  <a:pt x="4137" y="19423"/>
                  <a:pt x="3156" y="18446"/>
                </a:cubicBezTo>
                <a:cubicBezTo>
                  <a:pt x="2179" y="17466"/>
                  <a:pt x="1410" y="16322"/>
                  <a:pt x="845" y="15009"/>
                </a:cubicBezTo>
                <a:cubicBezTo>
                  <a:pt x="283" y="13699"/>
                  <a:pt x="0" y="12295"/>
                  <a:pt x="0" y="10801"/>
                </a:cubicBezTo>
                <a:cubicBezTo>
                  <a:pt x="0" y="9305"/>
                  <a:pt x="283" y="7901"/>
                  <a:pt x="845" y="6588"/>
                </a:cubicBezTo>
                <a:cubicBezTo>
                  <a:pt x="1410" y="5278"/>
                  <a:pt x="2181" y="4134"/>
                  <a:pt x="3156" y="3157"/>
                </a:cubicBezTo>
                <a:cubicBezTo>
                  <a:pt x="4137" y="2177"/>
                  <a:pt x="5281" y="1409"/>
                  <a:pt x="6592" y="844"/>
                </a:cubicBezTo>
                <a:cubicBezTo>
                  <a:pt x="7906" y="280"/>
                  <a:pt x="9311" y="0"/>
                  <a:pt x="10806" y="0"/>
                </a:cubicBezTo>
                <a:moveTo>
                  <a:pt x="10806" y="18358"/>
                </a:moveTo>
                <a:cubicBezTo>
                  <a:pt x="11862" y="18358"/>
                  <a:pt x="12846" y="18158"/>
                  <a:pt x="13756" y="17762"/>
                </a:cubicBezTo>
                <a:cubicBezTo>
                  <a:pt x="14666" y="17364"/>
                  <a:pt x="15462" y="16825"/>
                  <a:pt x="16152" y="16141"/>
                </a:cubicBezTo>
                <a:cubicBezTo>
                  <a:pt x="16839" y="15455"/>
                  <a:pt x="17378" y="14656"/>
                  <a:pt x="17774" y="13747"/>
                </a:cubicBezTo>
                <a:cubicBezTo>
                  <a:pt x="18170" y="12837"/>
                  <a:pt x="18370" y="11855"/>
                  <a:pt x="18370" y="10801"/>
                </a:cubicBezTo>
                <a:cubicBezTo>
                  <a:pt x="18370" y="9745"/>
                  <a:pt x="18172" y="8763"/>
                  <a:pt x="17774" y="7853"/>
                </a:cubicBezTo>
                <a:cubicBezTo>
                  <a:pt x="17375" y="6944"/>
                  <a:pt x="16839" y="6148"/>
                  <a:pt x="16152" y="5459"/>
                </a:cubicBezTo>
                <a:cubicBezTo>
                  <a:pt x="15465" y="4775"/>
                  <a:pt x="14666" y="4236"/>
                  <a:pt x="13750" y="3838"/>
                </a:cubicBezTo>
                <a:cubicBezTo>
                  <a:pt x="12835" y="3442"/>
                  <a:pt x="11851" y="3242"/>
                  <a:pt x="10806" y="3242"/>
                </a:cubicBezTo>
                <a:cubicBezTo>
                  <a:pt x="9752" y="3242"/>
                  <a:pt x="8765" y="3442"/>
                  <a:pt x="7850" y="3838"/>
                </a:cubicBezTo>
                <a:cubicBezTo>
                  <a:pt x="6934" y="4236"/>
                  <a:pt x="6138" y="4775"/>
                  <a:pt x="5457" y="5459"/>
                </a:cubicBezTo>
                <a:cubicBezTo>
                  <a:pt x="4776" y="6148"/>
                  <a:pt x="4236" y="6944"/>
                  <a:pt x="3840" y="7853"/>
                </a:cubicBezTo>
                <a:cubicBezTo>
                  <a:pt x="3442" y="8763"/>
                  <a:pt x="3244" y="9745"/>
                  <a:pt x="3244" y="10801"/>
                </a:cubicBezTo>
                <a:cubicBezTo>
                  <a:pt x="3244" y="11855"/>
                  <a:pt x="3442" y="12837"/>
                  <a:pt x="3840" y="13747"/>
                </a:cubicBezTo>
                <a:cubicBezTo>
                  <a:pt x="4239" y="14656"/>
                  <a:pt x="4776" y="15455"/>
                  <a:pt x="5457" y="16141"/>
                </a:cubicBezTo>
                <a:cubicBezTo>
                  <a:pt x="6135" y="16825"/>
                  <a:pt x="6932" y="17364"/>
                  <a:pt x="7850" y="17762"/>
                </a:cubicBezTo>
                <a:cubicBezTo>
                  <a:pt x="8765" y="18158"/>
                  <a:pt x="9752" y="18358"/>
                  <a:pt x="10806" y="18358"/>
                </a:cubicBezTo>
                <a:moveTo>
                  <a:pt x="14538" y="10801"/>
                </a:moveTo>
                <a:cubicBezTo>
                  <a:pt x="14835" y="10801"/>
                  <a:pt x="15089" y="10906"/>
                  <a:pt x="15304" y="11118"/>
                </a:cubicBezTo>
                <a:cubicBezTo>
                  <a:pt x="15513" y="11332"/>
                  <a:pt x="15618" y="11584"/>
                  <a:pt x="15618" y="11883"/>
                </a:cubicBezTo>
                <a:lnTo>
                  <a:pt x="15618" y="12965"/>
                </a:lnTo>
                <a:cubicBezTo>
                  <a:pt x="15618" y="13261"/>
                  <a:pt x="15513" y="13515"/>
                  <a:pt x="15304" y="13727"/>
                </a:cubicBezTo>
                <a:cubicBezTo>
                  <a:pt x="15090" y="13939"/>
                  <a:pt x="14835" y="14043"/>
                  <a:pt x="14538" y="14043"/>
                </a:cubicBezTo>
                <a:lnTo>
                  <a:pt x="9670" y="14043"/>
                </a:lnTo>
                <a:cubicBezTo>
                  <a:pt x="9373" y="14043"/>
                  <a:pt x="9116" y="13939"/>
                  <a:pt x="8904" y="13727"/>
                </a:cubicBezTo>
                <a:cubicBezTo>
                  <a:pt x="8692" y="13515"/>
                  <a:pt x="8587" y="13261"/>
                  <a:pt x="8587" y="12965"/>
                </a:cubicBezTo>
                <a:lnTo>
                  <a:pt x="8587" y="6676"/>
                </a:lnTo>
                <a:cubicBezTo>
                  <a:pt x="8587" y="6379"/>
                  <a:pt x="8692" y="6125"/>
                  <a:pt x="8904" y="5916"/>
                </a:cubicBezTo>
                <a:cubicBezTo>
                  <a:pt x="9113" y="5699"/>
                  <a:pt x="9370" y="5594"/>
                  <a:pt x="9670" y="5594"/>
                </a:cubicBezTo>
                <a:lnTo>
                  <a:pt x="10752" y="5594"/>
                </a:lnTo>
                <a:cubicBezTo>
                  <a:pt x="11066" y="5594"/>
                  <a:pt x="11323" y="5699"/>
                  <a:pt x="11521" y="5916"/>
                </a:cubicBezTo>
                <a:cubicBezTo>
                  <a:pt x="11718" y="6125"/>
                  <a:pt x="11817" y="6379"/>
                  <a:pt x="11817" y="6676"/>
                </a:cubicBezTo>
                <a:lnTo>
                  <a:pt x="11817" y="10801"/>
                </a:lnTo>
                <a:lnTo>
                  <a:pt x="14538" y="10801"/>
                </a:lnTo>
                <a:close/>
                <a:moveTo>
                  <a:pt x="14538" y="10801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5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mmexport16333167602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7818" y="1885307"/>
            <a:ext cx="5291192" cy="39683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图片 12" descr="mmexport16333167663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2299" y="1880168"/>
            <a:ext cx="5352838" cy="40146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0" y="2202442"/>
            <a:ext cx="12192000" cy="2419703"/>
            <a:chOff x="170694" y="177982"/>
            <a:chExt cx="3936004" cy="781165"/>
          </a:xfrm>
        </p:grpSpPr>
        <p:sp>
          <p:nvSpPr>
            <p:cNvPr id="5" name="等腰三角形 4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等腰三角形 5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0694" y="261768"/>
              <a:ext cx="3936004" cy="611981"/>
            </a:xfrm>
            <a:prstGeom prst="rect">
              <a:avLst/>
            </a:prstGeom>
            <a:solidFill>
              <a:srgbClr val="C4C7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rgbClr val="4CA6C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平行四边形 7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33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50907" y="284178"/>
              <a:ext cx="569115" cy="55973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10700" dirty="0">
                  <a:solidFill>
                    <a:schemeClr val="bg1">
                      <a:lumMod val="95000"/>
                    </a:schemeClr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01</a:t>
              </a:r>
              <a:endParaRPr lang="zh-CN" altLang="en-US" sz="10700" dirty="0">
                <a:solidFill>
                  <a:schemeClr val="bg1">
                    <a:lumMod val="95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TextBox 48"/>
          <p:cNvSpPr txBox="1"/>
          <p:nvPr/>
        </p:nvSpPr>
        <p:spPr>
          <a:xfrm>
            <a:off x="3982210" y="2810050"/>
            <a:ext cx="6733877" cy="1938990"/>
          </a:xfrm>
          <a:prstGeom prst="rect">
            <a:avLst/>
          </a:prstGeom>
          <a:noFill/>
        </p:spPr>
        <p:txBody>
          <a:bodyPr wrap="square" lIns="91440" tIns="45719" rIns="91440" bIns="45719" rtlCol="0">
            <a:spAutoFit/>
          </a:bodyPr>
          <a:lstStyle/>
          <a:p>
            <a:r>
              <a:rPr lang="zh-CN" altLang="en-US" sz="60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医院科室简介 </a:t>
            </a:r>
            <a:endParaRPr lang="en-GB" altLang="zh-CN" sz="6000" b="1" dirty="0" smtClean="0">
              <a:solidFill>
                <a:prstClr val="black">
                  <a:lumMod val="75000"/>
                  <a:lumOff val="25000"/>
                </a:prst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GB" altLang="zh-CN" sz="60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组合 11"/>
          <p:cNvGrpSpPr/>
          <p:nvPr/>
        </p:nvGrpSpPr>
        <p:grpSpPr>
          <a:xfrm>
            <a:off x="8473875" y="1919834"/>
            <a:ext cx="529359" cy="529359"/>
            <a:chOff x="8179277" y="3748642"/>
            <a:chExt cx="1500028" cy="150002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13" name="椭圆 12"/>
            <p:cNvSpPr/>
            <p:nvPr/>
          </p:nvSpPr>
          <p:spPr>
            <a:xfrm>
              <a:off x="8179277" y="3748642"/>
              <a:ext cx="1500028" cy="150002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4" name="组合 13"/>
            <p:cNvGrpSpPr/>
            <p:nvPr/>
          </p:nvGrpSpPr>
          <p:grpSpPr>
            <a:xfrm>
              <a:off x="8605283" y="4234099"/>
              <a:ext cx="630396" cy="548323"/>
              <a:chOff x="11250613" y="919163"/>
              <a:chExt cx="573087" cy="498475"/>
            </a:xfrm>
          </p:grpSpPr>
          <p:sp>
            <p:nvSpPr>
              <p:cNvPr id="15" name="Freeform 193"/>
              <p:cNvSpPr>
                <a:spLocks/>
              </p:cNvSpPr>
              <p:nvPr/>
            </p:nvSpPr>
            <p:spPr bwMode="auto">
              <a:xfrm>
                <a:off x="11250613" y="919163"/>
                <a:ext cx="573087" cy="498475"/>
              </a:xfrm>
              <a:custGeom>
                <a:avLst/>
                <a:gdLst>
                  <a:gd name="T0" fmla="*/ 0 w 248"/>
                  <a:gd name="T1" fmla="*/ 2147483646 h 216"/>
                  <a:gd name="T2" fmla="*/ 2147483646 w 248"/>
                  <a:gd name="T3" fmla="*/ 2147483646 h 216"/>
                  <a:gd name="T4" fmla="*/ 2147483646 w 248"/>
                  <a:gd name="T5" fmla="*/ 2147483646 h 216"/>
                  <a:gd name="T6" fmla="*/ 2147483646 w 248"/>
                  <a:gd name="T7" fmla="*/ 0 h 216"/>
                  <a:gd name="T8" fmla="*/ 2147483646 w 248"/>
                  <a:gd name="T9" fmla="*/ 2147483646 h 216"/>
                  <a:gd name="T10" fmla="*/ 2147483646 w 248"/>
                  <a:gd name="T11" fmla="*/ 0 h 216"/>
                  <a:gd name="T12" fmla="*/ 0 w 248"/>
                  <a:gd name="T13" fmla="*/ 2147483646 h 2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8" h="216">
                    <a:moveTo>
                      <a:pt x="0" y="64"/>
                    </a:moveTo>
                    <a:cubicBezTo>
                      <a:pt x="0" y="144"/>
                      <a:pt x="124" y="216"/>
                      <a:pt x="124" y="216"/>
                    </a:cubicBezTo>
                    <a:cubicBezTo>
                      <a:pt x="124" y="216"/>
                      <a:pt x="248" y="144"/>
                      <a:pt x="248" y="64"/>
                    </a:cubicBezTo>
                    <a:cubicBezTo>
                      <a:pt x="248" y="31"/>
                      <a:pt x="224" y="0"/>
                      <a:pt x="188" y="0"/>
                    </a:cubicBezTo>
                    <a:cubicBezTo>
                      <a:pt x="155" y="0"/>
                      <a:pt x="124" y="23"/>
                      <a:pt x="124" y="56"/>
                    </a:cubicBezTo>
                    <a:cubicBezTo>
                      <a:pt x="124" y="23"/>
                      <a:pt x="93" y="0"/>
                      <a:pt x="60" y="0"/>
                    </a:cubicBezTo>
                    <a:cubicBezTo>
                      <a:pt x="24" y="0"/>
                      <a:pt x="0" y="31"/>
                      <a:pt x="0" y="64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194"/>
              <p:cNvSpPr>
                <a:spLocks/>
              </p:cNvSpPr>
              <p:nvPr/>
            </p:nvSpPr>
            <p:spPr bwMode="auto">
              <a:xfrm>
                <a:off x="11676063" y="984250"/>
                <a:ext cx="87312" cy="92075"/>
              </a:xfrm>
              <a:custGeom>
                <a:avLst/>
                <a:gdLst>
                  <a:gd name="T0" fmla="*/ 2147483646 w 38"/>
                  <a:gd name="T1" fmla="*/ 2147483646 h 40"/>
                  <a:gd name="T2" fmla="*/ 0 w 38"/>
                  <a:gd name="T3" fmla="*/ 0 h 4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8" h="40">
                    <a:moveTo>
                      <a:pt x="38" y="40"/>
                    </a:moveTo>
                    <a:cubicBezTo>
                      <a:pt x="38" y="19"/>
                      <a:pt x="23" y="0"/>
                      <a:pt x="0" y="0"/>
                    </a:cubicBezTo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" name="组合 16"/>
          <p:cNvGrpSpPr/>
          <p:nvPr/>
        </p:nvGrpSpPr>
        <p:grpSpPr>
          <a:xfrm>
            <a:off x="6095023" y="1912603"/>
            <a:ext cx="529359" cy="529359"/>
            <a:chOff x="1682477" y="2278669"/>
            <a:chExt cx="1164618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18" name="椭圆 17"/>
            <p:cNvSpPr/>
            <p:nvPr/>
          </p:nvSpPr>
          <p:spPr>
            <a:xfrm>
              <a:off x="1682477" y="2278669"/>
              <a:ext cx="1164618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6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KSO_Shape"/>
            <p:cNvSpPr>
              <a:spLocks/>
            </p:cNvSpPr>
            <p:nvPr/>
          </p:nvSpPr>
          <p:spPr bwMode="auto">
            <a:xfrm>
              <a:off x="1991148" y="2643393"/>
              <a:ext cx="499821" cy="465667"/>
            </a:xfrm>
            <a:custGeom>
              <a:avLst/>
              <a:gdLst>
                <a:gd name="T0" fmla="*/ 685899 w 2767013"/>
                <a:gd name="T1" fmla="*/ 1628140 h 2578100"/>
                <a:gd name="T2" fmla="*/ 814822 w 2767013"/>
                <a:gd name="T3" fmla="*/ 1673225 h 2578100"/>
                <a:gd name="T4" fmla="*/ 1062190 w 2767013"/>
                <a:gd name="T5" fmla="*/ 1516380 h 2578100"/>
                <a:gd name="T6" fmla="*/ 1081547 w 2767013"/>
                <a:gd name="T7" fmla="*/ 1274 h 2578100"/>
                <a:gd name="T8" fmla="*/ 1235742 w 2767013"/>
                <a:gd name="T9" fmla="*/ 89156 h 2578100"/>
                <a:gd name="T10" fmla="*/ 1326071 w 2767013"/>
                <a:gd name="T11" fmla="*/ 253047 h 2578100"/>
                <a:gd name="T12" fmla="*/ 1519456 w 2767013"/>
                <a:gd name="T13" fmla="*/ 439420 h 2578100"/>
                <a:gd name="T14" fmla="*/ 1614085 w 2767013"/>
                <a:gd name="T15" fmla="*/ 664210 h 2578100"/>
                <a:gd name="T16" fmla="*/ 1591856 w 2767013"/>
                <a:gd name="T17" fmla="*/ 958850 h 2578100"/>
                <a:gd name="T18" fmla="*/ 1395296 w 2767013"/>
                <a:gd name="T19" fmla="*/ 1286192 h 2578100"/>
                <a:gd name="T20" fmla="*/ 1116808 w 2767013"/>
                <a:gd name="T21" fmla="*/ 1571625 h 2578100"/>
                <a:gd name="T22" fmla="*/ 863407 w 2767013"/>
                <a:gd name="T23" fmla="*/ 1737678 h 2578100"/>
                <a:gd name="T24" fmla="*/ 940570 w 2767013"/>
                <a:gd name="T25" fmla="*/ 2122805 h 2578100"/>
                <a:gd name="T26" fmla="*/ 1091404 w 2767013"/>
                <a:gd name="T27" fmla="*/ 2375218 h 2578100"/>
                <a:gd name="T28" fmla="*/ 1303842 w 2767013"/>
                <a:gd name="T29" fmla="*/ 2498090 h 2578100"/>
                <a:gd name="T30" fmla="*/ 1476587 w 2767013"/>
                <a:gd name="T31" fmla="*/ 2471103 h 2578100"/>
                <a:gd name="T32" fmla="*/ 1605828 w 2767013"/>
                <a:gd name="T33" fmla="*/ 2357120 h 2578100"/>
                <a:gd name="T34" fmla="*/ 1764601 w 2767013"/>
                <a:gd name="T35" fmla="*/ 1958340 h 2578100"/>
                <a:gd name="T36" fmla="*/ 1892890 w 2767013"/>
                <a:gd name="T37" fmla="*/ 1682433 h 2578100"/>
                <a:gd name="T38" fmla="*/ 2061506 w 2767013"/>
                <a:gd name="T39" fmla="*/ 1567497 h 2578100"/>
                <a:gd name="T40" fmla="*/ 2208566 w 2767013"/>
                <a:gd name="T41" fmla="*/ 1484745 h 2578100"/>
                <a:gd name="T42" fmla="*/ 2435693 w 2767013"/>
                <a:gd name="T43" fmla="*/ 1370330 h 2578100"/>
                <a:gd name="T44" fmla="*/ 2674574 w 2767013"/>
                <a:gd name="T45" fmla="*/ 1462498 h 2578100"/>
                <a:gd name="T46" fmla="*/ 2766695 w 2767013"/>
                <a:gd name="T47" fmla="*/ 1701499 h 2578100"/>
                <a:gd name="T48" fmla="*/ 2652338 w 2767013"/>
                <a:gd name="T49" fmla="*/ 1928423 h 2578100"/>
                <a:gd name="T50" fmla="*/ 2403927 w 2767013"/>
                <a:gd name="T51" fmla="*/ 1996754 h 2578100"/>
                <a:gd name="T52" fmla="*/ 2190777 w 2767013"/>
                <a:gd name="T53" fmla="*/ 1861363 h 2578100"/>
                <a:gd name="T54" fmla="*/ 2137718 w 2767013"/>
                <a:gd name="T55" fmla="*/ 1635442 h 2578100"/>
                <a:gd name="T56" fmla="*/ 1985931 w 2767013"/>
                <a:gd name="T57" fmla="*/ 1698308 h 2578100"/>
                <a:gd name="T58" fmla="*/ 1849704 w 2767013"/>
                <a:gd name="T59" fmla="*/ 1946593 h 2578100"/>
                <a:gd name="T60" fmla="*/ 1683627 w 2767013"/>
                <a:gd name="T61" fmla="*/ 2382203 h 2578100"/>
                <a:gd name="T62" fmla="*/ 1542319 w 2767013"/>
                <a:gd name="T63" fmla="*/ 2526030 h 2578100"/>
                <a:gd name="T64" fmla="*/ 1334327 w 2767013"/>
                <a:gd name="T65" fmla="*/ 2578100 h 2578100"/>
                <a:gd name="T66" fmla="*/ 1178094 w 2767013"/>
                <a:gd name="T67" fmla="*/ 2540318 h 2578100"/>
                <a:gd name="T68" fmla="*/ 964386 w 2767013"/>
                <a:gd name="T69" fmla="*/ 2336483 h 2578100"/>
                <a:gd name="T70" fmla="*/ 805296 w 2767013"/>
                <a:gd name="T71" fmla="*/ 1978660 h 2578100"/>
                <a:gd name="T72" fmla="*/ 664306 w 2767013"/>
                <a:gd name="T73" fmla="*/ 1706245 h 2578100"/>
                <a:gd name="T74" fmla="*/ 335963 w 2767013"/>
                <a:gd name="T75" fmla="*/ 1411922 h 2578100"/>
                <a:gd name="T76" fmla="*/ 52713 w 2767013"/>
                <a:gd name="T77" fmla="*/ 977265 h 2578100"/>
                <a:gd name="T78" fmla="*/ 0 w 2767013"/>
                <a:gd name="T79" fmla="*/ 758190 h 2578100"/>
                <a:gd name="T80" fmla="*/ 59063 w 2767013"/>
                <a:gd name="T81" fmla="*/ 503237 h 2578100"/>
                <a:gd name="T82" fmla="*/ 192115 w 2767013"/>
                <a:gd name="T83" fmla="*/ 330200 h 2578100"/>
                <a:gd name="T84" fmla="*/ 291846 w 2767013"/>
                <a:gd name="T85" fmla="*/ 139292 h 2578100"/>
                <a:gd name="T86" fmla="*/ 425579 w 2767013"/>
                <a:gd name="T87" fmla="*/ 24440 h 2578100"/>
                <a:gd name="T88" fmla="*/ 606438 w 2767013"/>
                <a:gd name="T89" fmla="*/ 46331 h 2578100"/>
                <a:gd name="T90" fmla="*/ 708330 w 2767013"/>
                <a:gd name="T91" fmla="*/ 190690 h 2578100"/>
                <a:gd name="T92" fmla="*/ 668529 w 2767013"/>
                <a:gd name="T93" fmla="*/ 367093 h 2578100"/>
                <a:gd name="T94" fmla="*/ 514098 w 2767013"/>
                <a:gd name="T95" fmla="*/ 454343 h 2578100"/>
                <a:gd name="T96" fmla="*/ 342792 w 2767013"/>
                <a:gd name="T97" fmla="*/ 398503 h 2578100"/>
                <a:gd name="T98" fmla="*/ 190527 w 2767013"/>
                <a:gd name="T99" fmla="*/ 441642 h 2578100"/>
                <a:gd name="T100" fmla="*/ 96216 w 2767013"/>
                <a:gd name="T101" fmla="*/ 623887 h 2578100"/>
                <a:gd name="T102" fmla="*/ 93994 w 2767013"/>
                <a:gd name="T103" fmla="*/ 860425 h 2578100"/>
                <a:gd name="T104" fmla="*/ 213708 w 2767013"/>
                <a:gd name="T105" fmla="*/ 1118235 h 2578100"/>
                <a:gd name="T106" fmla="*/ 1476905 w 2767013"/>
                <a:gd name="T107" fmla="*/ 1029017 h 2578100"/>
                <a:gd name="T108" fmla="*/ 1548670 w 2767013"/>
                <a:gd name="T109" fmla="*/ 805180 h 2578100"/>
                <a:gd name="T110" fmla="*/ 1503896 w 2767013"/>
                <a:gd name="T111" fmla="*/ 573087 h 2578100"/>
                <a:gd name="T112" fmla="*/ 1387357 w 2767013"/>
                <a:gd name="T113" fmla="*/ 404177 h 2578100"/>
                <a:gd name="T114" fmla="*/ 1214802 w 2767013"/>
                <a:gd name="T115" fmla="*/ 377957 h 2578100"/>
                <a:gd name="T116" fmla="*/ 1047917 w 2767013"/>
                <a:gd name="T117" fmla="*/ 442595 h 2578100"/>
                <a:gd name="T118" fmla="*/ 888646 w 2767013"/>
                <a:gd name="T119" fmla="*/ 362354 h 2578100"/>
                <a:gd name="T120" fmla="*/ 840738 w 2767013"/>
                <a:gd name="T121" fmla="*/ 187864 h 2578100"/>
                <a:gd name="T122" fmla="*/ 935602 w 2767013"/>
                <a:gd name="T123" fmla="*/ 37891 h 2578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67013" h="2578100">
                  <a:moveTo>
                    <a:pt x="332788" y="1286192"/>
                  </a:moveTo>
                  <a:lnTo>
                    <a:pt x="352476" y="1310640"/>
                  </a:lnTo>
                  <a:lnTo>
                    <a:pt x="372799" y="1335087"/>
                  </a:lnTo>
                  <a:lnTo>
                    <a:pt x="392804" y="1358582"/>
                  </a:lnTo>
                  <a:lnTo>
                    <a:pt x="413444" y="1381760"/>
                  </a:lnTo>
                  <a:lnTo>
                    <a:pt x="433767" y="1404620"/>
                  </a:lnTo>
                  <a:lnTo>
                    <a:pt x="454408" y="1426527"/>
                  </a:lnTo>
                  <a:lnTo>
                    <a:pt x="475366" y="1448117"/>
                  </a:lnTo>
                  <a:lnTo>
                    <a:pt x="495689" y="1468437"/>
                  </a:lnTo>
                  <a:lnTo>
                    <a:pt x="522998" y="1495107"/>
                  </a:lnTo>
                  <a:lnTo>
                    <a:pt x="549354" y="1519555"/>
                  </a:lnTo>
                  <a:lnTo>
                    <a:pt x="574758" y="1542097"/>
                  </a:lnTo>
                  <a:lnTo>
                    <a:pt x="599209" y="1563052"/>
                  </a:lnTo>
                  <a:lnTo>
                    <a:pt x="622707" y="1581785"/>
                  </a:lnTo>
                  <a:lnTo>
                    <a:pt x="644935" y="1598930"/>
                  </a:lnTo>
                  <a:lnTo>
                    <a:pt x="666211" y="1614487"/>
                  </a:lnTo>
                  <a:lnTo>
                    <a:pt x="685899" y="1628140"/>
                  </a:lnTo>
                  <a:lnTo>
                    <a:pt x="704634" y="1639887"/>
                  </a:lnTo>
                  <a:lnTo>
                    <a:pt x="722416" y="1650047"/>
                  </a:lnTo>
                  <a:lnTo>
                    <a:pt x="730673" y="1654492"/>
                  </a:lnTo>
                  <a:lnTo>
                    <a:pt x="738611" y="1658620"/>
                  </a:lnTo>
                  <a:lnTo>
                    <a:pt x="745915" y="1662430"/>
                  </a:lnTo>
                  <a:lnTo>
                    <a:pt x="753218" y="1665287"/>
                  </a:lnTo>
                  <a:lnTo>
                    <a:pt x="760204" y="1668145"/>
                  </a:lnTo>
                  <a:lnTo>
                    <a:pt x="766555" y="1670685"/>
                  </a:lnTo>
                  <a:lnTo>
                    <a:pt x="772271" y="1672272"/>
                  </a:lnTo>
                  <a:lnTo>
                    <a:pt x="777987" y="1673860"/>
                  </a:lnTo>
                  <a:lnTo>
                    <a:pt x="783385" y="1674812"/>
                  </a:lnTo>
                  <a:lnTo>
                    <a:pt x="788466" y="1675765"/>
                  </a:lnTo>
                  <a:lnTo>
                    <a:pt x="792912" y="1676082"/>
                  </a:lnTo>
                  <a:lnTo>
                    <a:pt x="797040" y="1676082"/>
                  </a:lnTo>
                  <a:lnTo>
                    <a:pt x="801168" y="1675765"/>
                  </a:lnTo>
                  <a:lnTo>
                    <a:pt x="805296" y="1674812"/>
                  </a:lnTo>
                  <a:lnTo>
                    <a:pt x="814822" y="1673225"/>
                  </a:lnTo>
                  <a:lnTo>
                    <a:pt x="824666" y="1670367"/>
                  </a:lnTo>
                  <a:lnTo>
                    <a:pt x="835463" y="1666240"/>
                  </a:lnTo>
                  <a:lnTo>
                    <a:pt x="847212" y="1661477"/>
                  </a:lnTo>
                  <a:lnTo>
                    <a:pt x="859279" y="1656080"/>
                  </a:lnTo>
                  <a:lnTo>
                    <a:pt x="872298" y="1649730"/>
                  </a:lnTo>
                  <a:lnTo>
                    <a:pt x="885635" y="1642427"/>
                  </a:lnTo>
                  <a:lnTo>
                    <a:pt x="899607" y="1634490"/>
                  </a:lnTo>
                  <a:lnTo>
                    <a:pt x="913896" y="1625917"/>
                  </a:lnTo>
                  <a:lnTo>
                    <a:pt x="929139" y="1616392"/>
                  </a:lnTo>
                  <a:lnTo>
                    <a:pt x="944381" y="1606232"/>
                  </a:lnTo>
                  <a:lnTo>
                    <a:pt x="960258" y="1595437"/>
                  </a:lnTo>
                  <a:lnTo>
                    <a:pt x="976453" y="1583690"/>
                  </a:lnTo>
                  <a:lnTo>
                    <a:pt x="992965" y="1571307"/>
                  </a:lnTo>
                  <a:lnTo>
                    <a:pt x="1010113" y="1558290"/>
                  </a:lnTo>
                  <a:lnTo>
                    <a:pt x="1026943" y="1544955"/>
                  </a:lnTo>
                  <a:lnTo>
                    <a:pt x="1044408" y="1530985"/>
                  </a:lnTo>
                  <a:lnTo>
                    <a:pt x="1062190" y="1516380"/>
                  </a:lnTo>
                  <a:lnTo>
                    <a:pt x="1079655" y="1501140"/>
                  </a:lnTo>
                  <a:lnTo>
                    <a:pt x="1097755" y="1485265"/>
                  </a:lnTo>
                  <a:lnTo>
                    <a:pt x="1116173" y="1469072"/>
                  </a:lnTo>
                  <a:lnTo>
                    <a:pt x="1133956" y="1452562"/>
                  </a:lnTo>
                  <a:lnTo>
                    <a:pt x="1152056" y="1435735"/>
                  </a:lnTo>
                  <a:lnTo>
                    <a:pt x="1170473" y="1418272"/>
                  </a:lnTo>
                  <a:lnTo>
                    <a:pt x="1188573" y="1400492"/>
                  </a:lnTo>
                  <a:lnTo>
                    <a:pt x="1206674" y="1382077"/>
                  </a:lnTo>
                  <a:lnTo>
                    <a:pt x="1224774" y="1363345"/>
                  </a:lnTo>
                  <a:lnTo>
                    <a:pt x="1242556" y="1344930"/>
                  </a:lnTo>
                  <a:lnTo>
                    <a:pt x="1260339" y="1325245"/>
                  </a:lnTo>
                  <a:lnTo>
                    <a:pt x="1277486" y="1305877"/>
                  </a:lnTo>
                  <a:lnTo>
                    <a:pt x="1294951" y="1286192"/>
                  </a:lnTo>
                  <a:lnTo>
                    <a:pt x="332788" y="1286192"/>
                  </a:lnTo>
                  <a:close/>
                  <a:moveTo>
                    <a:pt x="1059021" y="0"/>
                  </a:moveTo>
                  <a:lnTo>
                    <a:pt x="1070443" y="318"/>
                  </a:lnTo>
                  <a:lnTo>
                    <a:pt x="1081547" y="1274"/>
                  </a:lnTo>
                  <a:lnTo>
                    <a:pt x="1092652" y="2547"/>
                  </a:lnTo>
                  <a:lnTo>
                    <a:pt x="1103439" y="4776"/>
                  </a:lnTo>
                  <a:lnTo>
                    <a:pt x="1114226" y="7323"/>
                  </a:lnTo>
                  <a:lnTo>
                    <a:pt x="1124696" y="10189"/>
                  </a:lnTo>
                  <a:lnTo>
                    <a:pt x="1134849" y="13692"/>
                  </a:lnTo>
                  <a:lnTo>
                    <a:pt x="1144684" y="17831"/>
                  </a:lnTo>
                  <a:lnTo>
                    <a:pt x="1154520" y="21970"/>
                  </a:lnTo>
                  <a:lnTo>
                    <a:pt x="1164038" y="26747"/>
                  </a:lnTo>
                  <a:lnTo>
                    <a:pt x="1173239" y="32160"/>
                  </a:lnTo>
                  <a:lnTo>
                    <a:pt x="1182123" y="37891"/>
                  </a:lnTo>
                  <a:lnTo>
                    <a:pt x="1190689" y="43941"/>
                  </a:lnTo>
                  <a:lnTo>
                    <a:pt x="1199255" y="50946"/>
                  </a:lnTo>
                  <a:lnTo>
                    <a:pt x="1207187" y="57633"/>
                  </a:lnTo>
                  <a:lnTo>
                    <a:pt x="1214802" y="64956"/>
                  </a:lnTo>
                  <a:lnTo>
                    <a:pt x="1222416" y="72598"/>
                  </a:lnTo>
                  <a:lnTo>
                    <a:pt x="1229079" y="80877"/>
                  </a:lnTo>
                  <a:lnTo>
                    <a:pt x="1235742" y="89156"/>
                  </a:lnTo>
                  <a:lnTo>
                    <a:pt x="1241770" y="97753"/>
                  </a:lnTo>
                  <a:lnTo>
                    <a:pt x="1247481" y="106668"/>
                  </a:lnTo>
                  <a:lnTo>
                    <a:pt x="1252874" y="116221"/>
                  </a:lnTo>
                  <a:lnTo>
                    <a:pt x="1257633" y="125455"/>
                  </a:lnTo>
                  <a:lnTo>
                    <a:pt x="1262392" y="135326"/>
                  </a:lnTo>
                  <a:lnTo>
                    <a:pt x="1266200" y="145515"/>
                  </a:lnTo>
                  <a:lnTo>
                    <a:pt x="1269372" y="155704"/>
                  </a:lnTo>
                  <a:lnTo>
                    <a:pt x="1272545" y="166212"/>
                  </a:lnTo>
                  <a:lnTo>
                    <a:pt x="1275083" y="176719"/>
                  </a:lnTo>
                  <a:lnTo>
                    <a:pt x="1276987" y="187864"/>
                  </a:lnTo>
                  <a:lnTo>
                    <a:pt x="1278573" y="198690"/>
                  </a:lnTo>
                  <a:lnTo>
                    <a:pt x="1279208" y="210153"/>
                  </a:lnTo>
                  <a:lnTo>
                    <a:pt x="1279525" y="221616"/>
                  </a:lnTo>
                  <a:lnTo>
                    <a:pt x="1279423" y="225313"/>
                  </a:lnTo>
                  <a:lnTo>
                    <a:pt x="1289553" y="230822"/>
                  </a:lnTo>
                  <a:lnTo>
                    <a:pt x="1307653" y="241617"/>
                  </a:lnTo>
                  <a:lnTo>
                    <a:pt x="1326071" y="253047"/>
                  </a:lnTo>
                  <a:lnTo>
                    <a:pt x="1344488" y="265430"/>
                  </a:lnTo>
                  <a:lnTo>
                    <a:pt x="1363224" y="278765"/>
                  </a:lnTo>
                  <a:lnTo>
                    <a:pt x="1381641" y="292735"/>
                  </a:lnTo>
                  <a:lnTo>
                    <a:pt x="1400059" y="307657"/>
                  </a:lnTo>
                  <a:lnTo>
                    <a:pt x="1418159" y="323532"/>
                  </a:lnTo>
                  <a:lnTo>
                    <a:pt x="1427050" y="331787"/>
                  </a:lnTo>
                  <a:lnTo>
                    <a:pt x="1436259" y="340360"/>
                  </a:lnTo>
                  <a:lnTo>
                    <a:pt x="1445150" y="349567"/>
                  </a:lnTo>
                  <a:lnTo>
                    <a:pt x="1453724" y="358457"/>
                  </a:lnTo>
                  <a:lnTo>
                    <a:pt x="1462298" y="367665"/>
                  </a:lnTo>
                  <a:lnTo>
                    <a:pt x="1471189" y="377190"/>
                  </a:lnTo>
                  <a:lnTo>
                    <a:pt x="1479763" y="386715"/>
                  </a:lnTo>
                  <a:lnTo>
                    <a:pt x="1488019" y="396875"/>
                  </a:lnTo>
                  <a:lnTo>
                    <a:pt x="1495958" y="407035"/>
                  </a:lnTo>
                  <a:lnTo>
                    <a:pt x="1504214" y="417512"/>
                  </a:lnTo>
                  <a:lnTo>
                    <a:pt x="1511517" y="428307"/>
                  </a:lnTo>
                  <a:lnTo>
                    <a:pt x="1519456" y="439420"/>
                  </a:lnTo>
                  <a:lnTo>
                    <a:pt x="1527077" y="450532"/>
                  </a:lnTo>
                  <a:lnTo>
                    <a:pt x="1534381" y="461962"/>
                  </a:lnTo>
                  <a:lnTo>
                    <a:pt x="1541367" y="473392"/>
                  </a:lnTo>
                  <a:lnTo>
                    <a:pt x="1548353" y="485775"/>
                  </a:lnTo>
                  <a:lnTo>
                    <a:pt x="1554704" y="497840"/>
                  </a:lnTo>
                  <a:lnTo>
                    <a:pt x="1561372" y="510222"/>
                  </a:lnTo>
                  <a:lnTo>
                    <a:pt x="1567405" y="523240"/>
                  </a:lnTo>
                  <a:lnTo>
                    <a:pt x="1573439" y="535940"/>
                  </a:lnTo>
                  <a:lnTo>
                    <a:pt x="1579155" y="548957"/>
                  </a:lnTo>
                  <a:lnTo>
                    <a:pt x="1584553" y="562610"/>
                  </a:lnTo>
                  <a:lnTo>
                    <a:pt x="1589634" y="576262"/>
                  </a:lnTo>
                  <a:lnTo>
                    <a:pt x="1594714" y="590232"/>
                  </a:lnTo>
                  <a:lnTo>
                    <a:pt x="1599160" y="604837"/>
                  </a:lnTo>
                  <a:lnTo>
                    <a:pt x="1603288" y="619125"/>
                  </a:lnTo>
                  <a:lnTo>
                    <a:pt x="1607416" y="634047"/>
                  </a:lnTo>
                  <a:lnTo>
                    <a:pt x="1610909" y="648970"/>
                  </a:lnTo>
                  <a:lnTo>
                    <a:pt x="1614085" y="664210"/>
                  </a:lnTo>
                  <a:lnTo>
                    <a:pt x="1617260" y="680085"/>
                  </a:lnTo>
                  <a:lnTo>
                    <a:pt x="1619800" y="695642"/>
                  </a:lnTo>
                  <a:lnTo>
                    <a:pt x="1622023" y="711835"/>
                  </a:lnTo>
                  <a:lnTo>
                    <a:pt x="1623928" y="728027"/>
                  </a:lnTo>
                  <a:lnTo>
                    <a:pt x="1625199" y="744537"/>
                  </a:lnTo>
                  <a:lnTo>
                    <a:pt x="1626469" y="761682"/>
                  </a:lnTo>
                  <a:lnTo>
                    <a:pt x="1627104" y="778827"/>
                  </a:lnTo>
                  <a:lnTo>
                    <a:pt x="1627104" y="795655"/>
                  </a:lnTo>
                  <a:lnTo>
                    <a:pt x="1626469" y="813117"/>
                  </a:lnTo>
                  <a:lnTo>
                    <a:pt x="1624564" y="830580"/>
                  </a:lnTo>
                  <a:lnTo>
                    <a:pt x="1622023" y="848360"/>
                  </a:lnTo>
                  <a:lnTo>
                    <a:pt x="1618848" y="866140"/>
                  </a:lnTo>
                  <a:lnTo>
                    <a:pt x="1615037" y="884555"/>
                  </a:lnTo>
                  <a:lnTo>
                    <a:pt x="1610274" y="902970"/>
                  </a:lnTo>
                  <a:lnTo>
                    <a:pt x="1604876" y="921702"/>
                  </a:lnTo>
                  <a:lnTo>
                    <a:pt x="1598842" y="940117"/>
                  </a:lnTo>
                  <a:lnTo>
                    <a:pt x="1591856" y="958850"/>
                  </a:lnTo>
                  <a:lnTo>
                    <a:pt x="1584553" y="977900"/>
                  </a:lnTo>
                  <a:lnTo>
                    <a:pt x="1576297" y="996950"/>
                  </a:lnTo>
                  <a:lnTo>
                    <a:pt x="1567723" y="1016635"/>
                  </a:lnTo>
                  <a:lnTo>
                    <a:pt x="1558832" y="1035685"/>
                  </a:lnTo>
                  <a:lnTo>
                    <a:pt x="1548670" y="1055052"/>
                  </a:lnTo>
                  <a:lnTo>
                    <a:pt x="1538509" y="1074420"/>
                  </a:lnTo>
                  <a:lnTo>
                    <a:pt x="1527395" y="1093787"/>
                  </a:lnTo>
                  <a:lnTo>
                    <a:pt x="1516280" y="1113155"/>
                  </a:lnTo>
                  <a:lnTo>
                    <a:pt x="1504531" y="1132522"/>
                  </a:lnTo>
                  <a:lnTo>
                    <a:pt x="1492147" y="1152207"/>
                  </a:lnTo>
                  <a:lnTo>
                    <a:pt x="1479445" y="1171575"/>
                  </a:lnTo>
                  <a:lnTo>
                    <a:pt x="1466426" y="1190625"/>
                  </a:lnTo>
                  <a:lnTo>
                    <a:pt x="1452771" y="1209992"/>
                  </a:lnTo>
                  <a:lnTo>
                    <a:pt x="1438799" y="1229042"/>
                  </a:lnTo>
                  <a:lnTo>
                    <a:pt x="1424510" y="1248410"/>
                  </a:lnTo>
                  <a:lnTo>
                    <a:pt x="1409903" y="1267142"/>
                  </a:lnTo>
                  <a:lnTo>
                    <a:pt x="1395296" y="1286192"/>
                  </a:lnTo>
                  <a:lnTo>
                    <a:pt x="1380054" y="1304925"/>
                  </a:lnTo>
                  <a:lnTo>
                    <a:pt x="1364494" y="1323340"/>
                  </a:lnTo>
                  <a:lnTo>
                    <a:pt x="1348616" y="1342072"/>
                  </a:lnTo>
                  <a:lnTo>
                    <a:pt x="1333057" y="1359852"/>
                  </a:lnTo>
                  <a:lnTo>
                    <a:pt x="1317179" y="1377950"/>
                  </a:lnTo>
                  <a:lnTo>
                    <a:pt x="1300667" y="1395730"/>
                  </a:lnTo>
                  <a:lnTo>
                    <a:pt x="1284472" y="1413192"/>
                  </a:lnTo>
                  <a:lnTo>
                    <a:pt x="1267960" y="1430337"/>
                  </a:lnTo>
                  <a:lnTo>
                    <a:pt x="1251448" y="1447482"/>
                  </a:lnTo>
                  <a:lnTo>
                    <a:pt x="1234300" y="1464310"/>
                  </a:lnTo>
                  <a:lnTo>
                    <a:pt x="1217788" y="1480820"/>
                  </a:lnTo>
                  <a:lnTo>
                    <a:pt x="1200958" y="1496695"/>
                  </a:lnTo>
                  <a:lnTo>
                    <a:pt x="1184128" y="1512252"/>
                  </a:lnTo>
                  <a:lnTo>
                    <a:pt x="1167298" y="1527810"/>
                  </a:lnTo>
                  <a:lnTo>
                    <a:pt x="1150150" y="1543050"/>
                  </a:lnTo>
                  <a:lnTo>
                    <a:pt x="1133638" y="1557655"/>
                  </a:lnTo>
                  <a:lnTo>
                    <a:pt x="1116808" y="1571625"/>
                  </a:lnTo>
                  <a:lnTo>
                    <a:pt x="1100296" y="1585595"/>
                  </a:lnTo>
                  <a:lnTo>
                    <a:pt x="1083783" y="1598930"/>
                  </a:lnTo>
                  <a:lnTo>
                    <a:pt x="1067271" y="1611947"/>
                  </a:lnTo>
                  <a:lnTo>
                    <a:pt x="1051076" y="1624647"/>
                  </a:lnTo>
                  <a:lnTo>
                    <a:pt x="1034881" y="1636395"/>
                  </a:lnTo>
                  <a:lnTo>
                    <a:pt x="1019004" y="1648142"/>
                  </a:lnTo>
                  <a:lnTo>
                    <a:pt x="1003444" y="1658937"/>
                  </a:lnTo>
                  <a:lnTo>
                    <a:pt x="988202" y="1669415"/>
                  </a:lnTo>
                  <a:lnTo>
                    <a:pt x="972960" y="1679575"/>
                  </a:lnTo>
                  <a:lnTo>
                    <a:pt x="957718" y="1688783"/>
                  </a:lnTo>
                  <a:lnTo>
                    <a:pt x="943428" y="1697990"/>
                  </a:lnTo>
                  <a:lnTo>
                    <a:pt x="929139" y="1706245"/>
                  </a:lnTo>
                  <a:lnTo>
                    <a:pt x="915167" y="1713865"/>
                  </a:lnTo>
                  <a:lnTo>
                    <a:pt x="901512" y="1720850"/>
                  </a:lnTo>
                  <a:lnTo>
                    <a:pt x="888493" y="1726883"/>
                  </a:lnTo>
                  <a:lnTo>
                    <a:pt x="875473" y="1732915"/>
                  </a:lnTo>
                  <a:lnTo>
                    <a:pt x="863407" y="1737678"/>
                  </a:lnTo>
                  <a:lnTo>
                    <a:pt x="851340" y="1742440"/>
                  </a:lnTo>
                  <a:lnTo>
                    <a:pt x="839908" y="1746250"/>
                  </a:lnTo>
                  <a:lnTo>
                    <a:pt x="829112" y="1749108"/>
                  </a:lnTo>
                  <a:lnTo>
                    <a:pt x="835145" y="1778953"/>
                  </a:lnTo>
                  <a:lnTo>
                    <a:pt x="839273" y="1797368"/>
                  </a:lnTo>
                  <a:lnTo>
                    <a:pt x="843719" y="1818323"/>
                  </a:lnTo>
                  <a:lnTo>
                    <a:pt x="849117" y="1841500"/>
                  </a:lnTo>
                  <a:lnTo>
                    <a:pt x="855468" y="1866265"/>
                  </a:lnTo>
                  <a:lnTo>
                    <a:pt x="862136" y="1892300"/>
                  </a:lnTo>
                  <a:lnTo>
                    <a:pt x="870075" y="1920558"/>
                  </a:lnTo>
                  <a:lnTo>
                    <a:pt x="878649" y="1949768"/>
                  </a:lnTo>
                  <a:lnTo>
                    <a:pt x="887858" y="1979930"/>
                  </a:lnTo>
                  <a:lnTo>
                    <a:pt x="898019" y="2010728"/>
                  </a:lnTo>
                  <a:lnTo>
                    <a:pt x="908816" y="2042478"/>
                  </a:lnTo>
                  <a:lnTo>
                    <a:pt x="920882" y="2074545"/>
                  </a:lnTo>
                  <a:lnTo>
                    <a:pt x="933902" y="2106613"/>
                  </a:lnTo>
                  <a:lnTo>
                    <a:pt x="940570" y="2122805"/>
                  </a:lnTo>
                  <a:lnTo>
                    <a:pt x="947556" y="2138998"/>
                  </a:lnTo>
                  <a:lnTo>
                    <a:pt x="954542" y="2155190"/>
                  </a:lnTo>
                  <a:lnTo>
                    <a:pt x="961846" y="2171383"/>
                  </a:lnTo>
                  <a:lnTo>
                    <a:pt x="969784" y="2187258"/>
                  </a:lnTo>
                  <a:lnTo>
                    <a:pt x="977723" y="2203133"/>
                  </a:lnTo>
                  <a:lnTo>
                    <a:pt x="985662" y="2219008"/>
                  </a:lnTo>
                  <a:lnTo>
                    <a:pt x="993918" y="2234565"/>
                  </a:lnTo>
                  <a:lnTo>
                    <a:pt x="1002492" y="2249805"/>
                  </a:lnTo>
                  <a:lnTo>
                    <a:pt x="1011383" y="2265045"/>
                  </a:lnTo>
                  <a:lnTo>
                    <a:pt x="1020274" y="2279650"/>
                  </a:lnTo>
                  <a:lnTo>
                    <a:pt x="1029801" y="2294573"/>
                  </a:lnTo>
                  <a:lnTo>
                    <a:pt x="1039327" y="2308860"/>
                  </a:lnTo>
                  <a:lnTo>
                    <a:pt x="1049488" y="2322830"/>
                  </a:lnTo>
                  <a:lnTo>
                    <a:pt x="1059650" y="2336483"/>
                  </a:lnTo>
                  <a:lnTo>
                    <a:pt x="1070129" y="2349818"/>
                  </a:lnTo>
                  <a:lnTo>
                    <a:pt x="1080608" y="2362835"/>
                  </a:lnTo>
                  <a:lnTo>
                    <a:pt x="1091404" y="2375218"/>
                  </a:lnTo>
                  <a:lnTo>
                    <a:pt x="1102518" y="2387283"/>
                  </a:lnTo>
                  <a:lnTo>
                    <a:pt x="1113950" y="2399030"/>
                  </a:lnTo>
                  <a:lnTo>
                    <a:pt x="1125699" y="2410143"/>
                  </a:lnTo>
                  <a:lnTo>
                    <a:pt x="1137766" y="2420620"/>
                  </a:lnTo>
                  <a:lnTo>
                    <a:pt x="1149833" y="2430780"/>
                  </a:lnTo>
                  <a:lnTo>
                    <a:pt x="1162535" y="2439988"/>
                  </a:lnTo>
                  <a:lnTo>
                    <a:pt x="1175554" y="2449195"/>
                  </a:lnTo>
                  <a:lnTo>
                    <a:pt x="1188256" y="2457450"/>
                  </a:lnTo>
                  <a:lnTo>
                    <a:pt x="1201593" y="2464753"/>
                  </a:lnTo>
                  <a:lnTo>
                    <a:pt x="1215565" y="2471738"/>
                  </a:lnTo>
                  <a:lnTo>
                    <a:pt x="1229219" y="2478088"/>
                  </a:lnTo>
                  <a:lnTo>
                    <a:pt x="1243826" y="2483485"/>
                  </a:lnTo>
                  <a:lnTo>
                    <a:pt x="1258116" y="2488565"/>
                  </a:lnTo>
                  <a:lnTo>
                    <a:pt x="1273358" y="2492693"/>
                  </a:lnTo>
                  <a:lnTo>
                    <a:pt x="1288283" y="2495868"/>
                  </a:lnTo>
                  <a:lnTo>
                    <a:pt x="1295904" y="2496820"/>
                  </a:lnTo>
                  <a:lnTo>
                    <a:pt x="1303842" y="2498090"/>
                  </a:lnTo>
                  <a:lnTo>
                    <a:pt x="1311781" y="2499043"/>
                  </a:lnTo>
                  <a:lnTo>
                    <a:pt x="1319720" y="2499678"/>
                  </a:lnTo>
                  <a:lnTo>
                    <a:pt x="1327658" y="2499995"/>
                  </a:lnTo>
                  <a:lnTo>
                    <a:pt x="1335597" y="2500630"/>
                  </a:lnTo>
                  <a:lnTo>
                    <a:pt x="1347981" y="2500630"/>
                  </a:lnTo>
                  <a:lnTo>
                    <a:pt x="1360048" y="2499678"/>
                  </a:lnTo>
                  <a:lnTo>
                    <a:pt x="1371797" y="2499043"/>
                  </a:lnTo>
                  <a:lnTo>
                    <a:pt x="1383229" y="2498090"/>
                  </a:lnTo>
                  <a:lnTo>
                    <a:pt x="1394660" y="2496185"/>
                  </a:lnTo>
                  <a:lnTo>
                    <a:pt x="1405457" y="2494280"/>
                  </a:lnTo>
                  <a:lnTo>
                    <a:pt x="1416254" y="2491740"/>
                  </a:lnTo>
                  <a:lnTo>
                    <a:pt x="1427050" y="2489200"/>
                  </a:lnTo>
                  <a:lnTo>
                    <a:pt x="1437529" y="2486343"/>
                  </a:lnTo>
                  <a:lnTo>
                    <a:pt x="1447691" y="2483168"/>
                  </a:lnTo>
                  <a:lnTo>
                    <a:pt x="1457217" y="2479358"/>
                  </a:lnTo>
                  <a:lnTo>
                    <a:pt x="1467061" y="2475230"/>
                  </a:lnTo>
                  <a:lnTo>
                    <a:pt x="1476587" y="2471103"/>
                  </a:lnTo>
                  <a:lnTo>
                    <a:pt x="1485479" y="2466658"/>
                  </a:lnTo>
                  <a:lnTo>
                    <a:pt x="1494370" y="2461578"/>
                  </a:lnTo>
                  <a:lnTo>
                    <a:pt x="1503261" y="2456498"/>
                  </a:lnTo>
                  <a:lnTo>
                    <a:pt x="1511517" y="2450783"/>
                  </a:lnTo>
                  <a:lnTo>
                    <a:pt x="1520409" y="2445068"/>
                  </a:lnTo>
                  <a:lnTo>
                    <a:pt x="1528347" y="2439353"/>
                  </a:lnTo>
                  <a:lnTo>
                    <a:pt x="1536286" y="2433003"/>
                  </a:lnTo>
                  <a:lnTo>
                    <a:pt x="1543907" y="2426335"/>
                  </a:lnTo>
                  <a:lnTo>
                    <a:pt x="1551528" y="2419668"/>
                  </a:lnTo>
                  <a:lnTo>
                    <a:pt x="1558832" y="2412365"/>
                  </a:lnTo>
                  <a:lnTo>
                    <a:pt x="1566135" y="2405063"/>
                  </a:lnTo>
                  <a:lnTo>
                    <a:pt x="1573121" y="2397760"/>
                  </a:lnTo>
                  <a:lnTo>
                    <a:pt x="1580107" y="2390140"/>
                  </a:lnTo>
                  <a:lnTo>
                    <a:pt x="1586776" y="2381885"/>
                  </a:lnTo>
                  <a:lnTo>
                    <a:pt x="1593444" y="2373948"/>
                  </a:lnTo>
                  <a:lnTo>
                    <a:pt x="1599478" y="2365375"/>
                  </a:lnTo>
                  <a:lnTo>
                    <a:pt x="1605828" y="2357120"/>
                  </a:lnTo>
                  <a:lnTo>
                    <a:pt x="1611544" y="2347913"/>
                  </a:lnTo>
                  <a:lnTo>
                    <a:pt x="1617895" y="2339023"/>
                  </a:lnTo>
                  <a:lnTo>
                    <a:pt x="1629327" y="2320608"/>
                  </a:lnTo>
                  <a:lnTo>
                    <a:pt x="1640123" y="2301558"/>
                  </a:lnTo>
                  <a:lnTo>
                    <a:pt x="1650285" y="2281873"/>
                  </a:lnTo>
                  <a:lnTo>
                    <a:pt x="1660129" y="2261870"/>
                  </a:lnTo>
                  <a:lnTo>
                    <a:pt x="1669655" y="2241233"/>
                  </a:lnTo>
                  <a:lnTo>
                    <a:pt x="1678546" y="2219960"/>
                  </a:lnTo>
                  <a:lnTo>
                    <a:pt x="1687120" y="2198370"/>
                  </a:lnTo>
                  <a:lnTo>
                    <a:pt x="1695376" y="2176463"/>
                  </a:lnTo>
                  <a:lnTo>
                    <a:pt x="1703315" y="2154555"/>
                  </a:lnTo>
                  <a:lnTo>
                    <a:pt x="1710936" y="2132330"/>
                  </a:lnTo>
                  <a:lnTo>
                    <a:pt x="1718557" y="2110105"/>
                  </a:lnTo>
                  <a:lnTo>
                    <a:pt x="1725543" y="2087245"/>
                  </a:lnTo>
                  <a:lnTo>
                    <a:pt x="1739833" y="2042478"/>
                  </a:lnTo>
                  <a:lnTo>
                    <a:pt x="1752852" y="1997393"/>
                  </a:lnTo>
                  <a:lnTo>
                    <a:pt x="1764601" y="1958340"/>
                  </a:lnTo>
                  <a:lnTo>
                    <a:pt x="1776350" y="1920240"/>
                  </a:lnTo>
                  <a:lnTo>
                    <a:pt x="1788100" y="1883093"/>
                  </a:lnTo>
                  <a:lnTo>
                    <a:pt x="1794450" y="1864995"/>
                  </a:lnTo>
                  <a:lnTo>
                    <a:pt x="1800802" y="1847850"/>
                  </a:lnTo>
                  <a:lnTo>
                    <a:pt x="1806835" y="1830705"/>
                  </a:lnTo>
                  <a:lnTo>
                    <a:pt x="1813821" y="1814195"/>
                  </a:lnTo>
                  <a:lnTo>
                    <a:pt x="1820172" y="1798320"/>
                  </a:lnTo>
                  <a:lnTo>
                    <a:pt x="1827475" y="1783080"/>
                  </a:lnTo>
                  <a:lnTo>
                    <a:pt x="1834461" y="1768475"/>
                  </a:lnTo>
                  <a:lnTo>
                    <a:pt x="1842082" y="1754505"/>
                  </a:lnTo>
                  <a:lnTo>
                    <a:pt x="1849704" y="1741170"/>
                  </a:lnTo>
                  <a:lnTo>
                    <a:pt x="1857960" y="1728470"/>
                  </a:lnTo>
                  <a:lnTo>
                    <a:pt x="1864946" y="1718628"/>
                  </a:lnTo>
                  <a:lnTo>
                    <a:pt x="1871614" y="1709103"/>
                  </a:lnTo>
                  <a:lnTo>
                    <a:pt x="1878918" y="1699578"/>
                  </a:lnTo>
                  <a:lnTo>
                    <a:pt x="1885586" y="1691005"/>
                  </a:lnTo>
                  <a:lnTo>
                    <a:pt x="1892890" y="1682433"/>
                  </a:lnTo>
                  <a:lnTo>
                    <a:pt x="1899558" y="1674495"/>
                  </a:lnTo>
                  <a:lnTo>
                    <a:pt x="1906862" y="1666557"/>
                  </a:lnTo>
                  <a:lnTo>
                    <a:pt x="1914165" y="1659572"/>
                  </a:lnTo>
                  <a:lnTo>
                    <a:pt x="1920834" y="1652270"/>
                  </a:lnTo>
                  <a:lnTo>
                    <a:pt x="1928137" y="1645285"/>
                  </a:lnTo>
                  <a:lnTo>
                    <a:pt x="1935441" y="1638935"/>
                  </a:lnTo>
                  <a:lnTo>
                    <a:pt x="1942109" y="1632902"/>
                  </a:lnTo>
                  <a:lnTo>
                    <a:pt x="1949413" y="1627187"/>
                  </a:lnTo>
                  <a:lnTo>
                    <a:pt x="1956081" y="1621790"/>
                  </a:lnTo>
                  <a:lnTo>
                    <a:pt x="1970053" y="1611312"/>
                  </a:lnTo>
                  <a:lnTo>
                    <a:pt x="1983708" y="1602105"/>
                  </a:lnTo>
                  <a:lnTo>
                    <a:pt x="1997680" y="1594485"/>
                  </a:lnTo>
                  <a:lnTo>
                    <a:pt x="2010699" y="1587182"/>
                  </a:lnTo>
                  <a:lnTo>
                    <a:pt x="2024036" y="1581150"/>
                  </a:lnTo>
                  <a:lnTo>
                    <a:pt x="2036738" y="1575752"/>
                  </a:lnTo>
                  <a:lnTo>
                    <a:pt x="2049440" y="1571307"/>
                  </a:lnTo>
                  <a:lnTo>
                    <a:pt x="2061506" y="1567497"/>
                  </a:lnTo>
                  <a:lnTo>
                    <a:pt x="2073256" y="1564640"/>
                  </a:lnTo>
                  <a:lnTo>
                    <a:pt x="2085005" y="1562100"/>
                  </a:lnTo>
                  <a:lnTo>
                    <a:pt x="2096119" y="1560195"/>
                  </a:lnTo>
                  <a:lnTo>
                    <a:pt x="2106598" y="1559242"/>
                  </a:lnTo>
                  <a:lnTo>
                    <a:pt x="2116442" y="1557972"/>
                  </a:lnTo>
                  <a:lnTo>
                    <a:pt x="2125968" y="1557655"/>
                  </a:lnTo>
                  <a:lnTo>
                    <a:pt x="2134860" y="1557655"/>
                  </a:lnTo>
                  <a:lnTo>
                    <a:pt x="2143116" y="1557972"/>
                  </a:lnTo>
                  <a:lnTo>
                    <a:pt x="2150737" y="1558290"/>
                  </a:lnTo>
                  <a:lnTo>
                    <a:pt x="2157723" y="1559242"/>
                  </a:lnTo>
                  <a:lnTo>
                    <a:pt x="2162839" y="1559781"/>
                  </a:lnTo>
                  <a:lnTo>
                    <a:pt x="2167906" y="1548627"/>
                  </a:lnTo>
                  <a:lnTo>
                    <a:pt x="2174894" y="1534961"/>
                  </a:lnTo>
                  <a:lnTo>
                    <a:pt x="2182518" y="1521930"/>
                  </a:lnTo>
                  <a:lnTo>
                    <a:pt x="2190777" y="1508900"/>
                  </a:lnTo>
                  <a:lnTo>
                    <a:pt x="2199354" y="1496822"/>
                  </a:lnTo>
                  <a:lnTo>
                    <a:pt x="2208566" y="1484745"/>
                  </a:lnTo>
                  <a:lnTo>
                    <a:pt x="2218731" y="1473304"/>
                  </a:lnTo>
                  <a:lnTo>
                    <a:pt x="2229214" y="1462498"/>
                  </a:lnTo>
                  <a:lnTo>
                    <a:pt x="2240015" y="1452010"/>
                  </a:lnTo>
                  <a:lnTo>
                    <a:pt x="2251450" y="1442157"/>
                  </a:lnTo>
                  <a:lnTo>
                    <a:pt x="2263204" y="1432623"/>
                  </a:lnTo>
                  <a:lnTo>
                    <a:pt x="2275593" y="1424042"/>
                  </a:lnTo>
                  <a:lnTo>
                    <a:pt x="2288617" y="1415778"/>
                  </a:lnTo>
                  <a:lnTo>
                    <a:pt x="2301958" y="1408151"/>
                  </a:lnTo>
                  <a:lnTo>
                    <a:pt x="2315300" y="1401158"/>
                  </a:lnTo>
                  <a:lnTo>
                    <a:pt x="2329277" y="1394802"/>
                  </a:lnTo>
                  <a:lnTo>
                    <a:pt x="2343572" y="1389081"/>
                  </a:lnTo>
                  <a:lnTo>
                    <a:pt x="2358184" y="1383996"/>
                  </a:lnTo>
                  <a:lnTo>
                    <a:pt x="2373114" y="1380182"/>
                  </a:lnTo>
                  <a:lnTo>
                    <a:pt x="2388680" y="1376686"/>
                  </a:lnTo>
                  <a:lnTo>
                    <a:pt x="2403927" y="1373508"/>
                  </a:lnTo>
                  <a:lnTo>
                    <a:pt x="2419493" y="1371919"/>
                  </a:lnTo>
                  <a:lnTo>
                    <a:pt x="2435693" y="1370330"/>
                  </a:lnTo>
                  <a:lnTo>
                    <a:pt x="2451894" y="1370012"/>
                  </a:lnTo>
                  <a:lnTo>
                    <a:pt x="2468095" y="1370330"/>
                  </a:lnTo>
                  <a:lnTo>
                    <a:pt x="2484295" y="1371919"/>
                  </a:lnTo>
                  <a:lnTo>
                    <a:pt x="2499861" y="1373508"/>
                  </a:lnTo>
                  <a:lnTo>
                    <a:pt x="2515426" y="1376686"/>
                  </a:lnTo>
                  <a:lnTo>
                    <a:pt x="2530674" y="1380182"/>
                  </a:lnTo>
                  <a:lnTo>
                    <a:pt x="2545286" y="1383996"/>
                  </a:lnTo>
                  <a:lnTo>
                    <a:pt x="2560216" y="1389081"/>
                  </a:lnTo>
                  <a:lnTo>
                    <a:pt x="2574511" y="1394802"/>
                  </a:lnTo>
                  <a:lnTo>
                    <a:pt x="2588488" y="1401158"/>
                  </a:lnTo>
                  <a:lnTo>
                    <a:pt x="2601830" y="1408151"/>
                  </a:lnTo>
                  <a:lnTo>
                    <a:pt x="2615171" y="1415778"/>
                  </a:lnTo>
                  <a:lnTo>
                    <a:pt x="2628195" y="1424042"/>
                  </a:lnTo>
                  <a:lnTo>
                    <a:pt x="2640267" y="1432623"/>
                  </a:lnTo>
                  <a:lnTo>
                    <a:pt x="2652338" y="1442157"/>
                  </a:lnTo>
                  <a:lnTo>
                    <a:pt x="2663773" y="1452010"/>
                  </a:lnTo>
                  <a:lnTo>
                    <a:pt x="2674574" y="1462498"/>
                  </a:lnTo>
                  <a:lnTo>
                    <a:pt x="2685057" y="1473304"/>
                  </a:lnTo>
                  <a:lnTo>
                    <a:pt x="2694904" y="1484745"/>
                  </a:lnTo>
                  <a:lnTo>
                    <a:pt x="2704434" y="1496822"/>
                  </a:lnTo>
                  <a:lnTo>
                    <a:pt x="2713011" y="1508900"/>
                  </a:lnTo>
                  <a:lnTo>
                    <a:pt x="2721270" y="1521930"/>
                  </a:lnTo>
                  <a:lnTo>
                    <a:pt x="2728894" y="1534961"/>
                  </a:lnTo>
                  <a:lnTo>
                    <a:pt x="2735565" y="1548627"/>
                  </a:lnTo>
                  <a:lnTo>
                    <a:pt x="2742236" y="1562611"/>
                  </a:lnTo>
                  <a:lnTo>
                    <a:pt x="2747953" y="1576913"/>
                  </a:lnTo>
                  <a:lnTo>
                    <a:pt x="2752718" y="1591533"/>
                  </a:lnTo>
                  <a:lnTo>
                    <a:pt x="2756848" y="1606471"/>
                  </a:lnTo>
                  <a:lnTo>
                    <a:pt x="2760660" y="1621726"/>
                  </a:lnTo>
                  <a:lnTo>
                    <a:pt x="2763519" y="1636981"/>
                  </a:lnTo>
                  <a:lnTo>
                    <a:pt x="2765107" y="1652872"/>
                  </a:lnTo>
                  <a:lnTo>
                    <a:pt x="2766695" y="1669081"/>
                  </a:lnTo>
                  <a:lnTo>
                    <a:pt x="2767013" y="1685290"/>
                  </a:lnTo>
                  <a:lnTo>
                    <a:pt x="2766695" y="1701499"/>
                  </a:lnTo>
                  <a:lnTo>
                    <a:pt x="2765107" y="1717390"/>
                  </a:lnTo>
                  <a:lnTo>
                    <a:pt x="2763519" y="1733281"/>
                  </a:lnTo>
                  <a:lnTo>
                    <a:pt x="2760660" y="1748854"/>
                  </a:lnTo>
                  <a:lnTo>
                    <a:pt x="2756848" y="1764110"/>
                  </a:lnTo>
                  <a:lnTo>
                    <a:pt x="2752718" y="1779047"/>
                  </a:lnTo>
                  <a:lnTo>
                    <a:pt x="2747953" y="1793667"/>
                  </a:lnTo>
                  <a:lnTo>
                    <a:pt x="2742236" y="1807969"/>
                  </a:lnTo>
                  <a:lnTo>
                    <a:pt x="2735565" y="1821635"/>
                  </a:lnTo>
                  <a:lnTo>
                    <a:pt x="2728894" y="1835619"/>
                  </a:lnTo>
                  <a:lnTo>
                    <a:pt x="2721270" y="1848650"/>
                  </a:lnTo>
                  <a:lnTo>
                    <a:pt x="2713011" y="1861363"/>
                  </a:lnTo>
                  <a:lnTo>
                    <a:pt x="2704434" y="1874075"/>
                  </a:lnTo>
                  <a:lnTo>
                    <a:pt x="2694904" y="1885835"/>
                  </a:lnTo>
                  <a:lnTo>
                    <a:pt x="2685057" y="1896959"/>
                  </a:lnTo>
                  <a:lnTo>
                    <a:pt x="2674574" y="1908082"/>
                  </a:lnTo>
                  <a:lnTo>
                    <a:pt x="2663773" y="1918570"/>
                  </a:lnTo>
                  <a:lnTo>
                    <a:pt x="2652338" y="1928423"/>
                  </a:lnTo>
                  <a:lnTo>
                    <a:pt x="2640267" y="1937640"/>
                  </a:lnTo>
                  <a:lnTo>
                    <a:pt x="2628195" y="1946538"/>
                  </a:lnTo>
                  <a:lnTo>
                    <a:pt x="2615171" y="1955120"/>
                  </a:lnTo>
                  <a:lnTo>
                    <a:pt x="2601830" y="1962430"/>
                  </a:lnTo>
                  <a:lnTo>
                    <a:pt x="2588488" y="1969422"/>
                  </a:lnTo>
                  <a:lnTo>
                    <a:pt x="2574511" y="1975778"/>
                  </a:lnTo>
                  <a:lnTo>
                    <a:pt x="2560216" y="1981181"/>
                  </a:lnTo>
                  <a:lnTo>
                    <a:pt x="2545286" y="1986266"/>
                  </a:lnTo>
                  <a:lnTo>
                    <a:pt x="2530674" y="1990716"/>
                  </a:lnTo>
                  <a:lnTo>
                    <a:pt x="2515426" y="1994212"/>
                  </a:lnTo>
                  <a:lnTo>
                    <a:pt x="2499861" y="1996754"/>
                  </a:lnTo>
                  <a:lnTo>
                    <a:pt x="2484295" y="1998979"/>
                  </a:lnTo>
                  <a:lnTo>
                    <a:pt x="2468095" y="1999932"/>
                  </a:lnTo>
                  <a:lnTo>
                    <a:pt x="2451894" y="2000250"/>
                  </a:lnTo>
                  <a:lnTo>
                    <a:pt x="2435693" y="1999932"/>
                  </a:lnTo>
                  <a:lnTo>
                    <a:pt x="2419493" y="1998979"/>
                  </a:lnTo>
                  <a:lnTo>
                    <a:pt x="2403927" y="1996754"/>
                  </a:lnTo>
                  <a:lnTo>
                    <a:pt x="2388680" y="1994212"/>
                  </a:lnTo>
                  <a:lnTo>
                    <a:pt x="2373114" y="1990716"/>
                  </a:lnTo>
                  <a:lnTo>
                    <a:pt x="2358184" y="1986266"/>
                  </a:lnTo>
                  <a:lnTo>
                    <a:pt x="2343572" y="1981181"/>
                  </a:lnTo>
                  <a:lnTo>
                    <a:pt x="2329277" y="1975778"/>
                  </a:lnTo>
                  <a:lnTo>
                    <a:pt x="2315300" y="1969422"/>
                  </a:lnTo>
                  <a:lnTo>
                    <a:pt x="2301958" y="1962430"/>
                  </a:lnTo>
                  <a:lnTo>
                    <a:pt x="2288617" y="1955120"/>
                  </a:lnTo>
                  <a:lnTo>
                    <a:pt x="2275593" y="1946538"/>
                  </a:lnTo>
                  <a:lnTo>
                    <a:pt x="2263204" y="1937640"/>
                  </a:lnTo>
                  <a:lnTo>
                    <a:pt x="2251450" y="1928423"/>
                  </a:lnTo>
                  <a:lnTo>
                    <a:pt x="2240015" y="1918570"/>
                  </a:lnTo>
                  <a:lnTo>
                    <a:pt x="2229214" y="1908082"/>
                  </a:lnTo>
                  <a:lnTo>
                    <a:pt x="2218731" y="1896959"/>
                  </a:lnTo>
                  <a:lnTo>
                    <a:pt x="2208566" y="1885835"/>
                  </a:lnTo>
                  <a:lnTo>
                    <a:pt x="2199354" y="1874075"/>
                  </a:lnTo>
                  <a:lnTo>
                    <a:pt x="2190777" y="1861363"/>
                  </a:lnTo>
                  <a:lnTo>
                    <a:pt x="2182518" y="1848650"/>
                  </a:lnTo>
                  <a:lnTo>
                    <a:pt x="2174894" y="1835619"/>
                  </a:lnTo>
                  <a:lnTo>
                    <a:pt x="2167906" y="1821635"/>
                  </a:lnTo>
                  <a:lnTo>
                    <a:pt x="2161553" y="1807969"/>
                  </a:lnTo>
                  <a:lnTo>
                    <a:pt x="2155835" y="1793667"/>
                  </a:lnTo>
                  <a:lnTo>
                    <a:pt x="2151070" y="1779047"/>
                  </a:lnTo>
                  <a:lnTo>
                    <a:pt x="2146940" y="1764110"/>
                  </a:lnTo>
                  <a:lnTo>
                    <a:pt x="2143128" y="1748854"/>
                  </a:lnTo>
                  <a:lnTo>
                    <a:pt x="2140269" y="1733281"/>
                  </a:lnTo>
                  <a:lnTo>
                    <a:pt x="2138363" y="1717390"/>
                  </a:lnTo>
                  <a:lnTo>
                    <a:pt x="2137093" y="1701499"/>
                  </a:lnTo>
                  <a:lnTo>
                    <a:pt x="2136775" y="1685290"/>
                  </a:lnTo>
                  <a:lnTo>
                    <a:pt x="2137093" y="1669081"/>
                  </a:lnTo>
                  <a:lnTo>
                    <a:pt x="2138363" y="1652872"/>
                  </a:lnTo>
                  <a:lnTo>
                    <a:pt x="2140269" y="1636981"/>
                  </a:lnTo>
                  <a:lnTo>
                    <a:pt x="2140522" y="1635629"/>
                  </a:lnTo>
                  <a:lnTo>
                    <a:pt x="2137718" y="1635442"/>
                  </a:lnTo>
                  <a:lnTo>
                    <a:pt x="2126603" y="1635442"/>
                  </a:lnTo>
                  <a:lnTo>
                    <a:pt x="2120252" y="1635760"/>
                  </a:lnTo>
                  <a:lnTo>
                    <a:pt x="2113584" y="1636395"/>
                  </a:lnTo>
                  <a:lnTo>
                    <a:pt x="2106598" y="1637030"/>
                  </a:lnTo>
                  <a:lnTo>
                    <a:pt x="2098977" y="1638617"/>
                  </a:lnTo>
                  <a:lnTo>
                    <a:pt x="2091038" y="1640522"/>
                  </a:lnTo>
                  <a:lnTo>
                    <a:pt x="2082782" y="1642427"/>
                  </a:lnTo>
                  <a:lnTo>
                    <a:pt x="2074208" y="1644967"/>
                  </a:lnTo>
                  <a:lnTo>
                    <a:pt x="2065000" y="1648142"/>
                  </a:lnTo>
                  <a:lnTo>
                    <a:pt x="2056108" y="1652270"/>
                  </a:lnTo>
                  <a:lnTo>
                    <a:pt x="2046899" y="1656715"/>
                  </a:lnTo>
                  <a:lnTo>
                    <a:pt x="2037055" y="1661477"/>
                  </a:lnTo>
                  <a:lnTo>
                    <a:pt x="2026894" y="1667192"/>
                  </a:lnTo>
                  <a:lnTo>
                    <a:pt x="2017050" y="1673860"/>
                  </a:lnTo>
                  <a:lnTo>
                    <a:pt x="2006889" y="1681163"/>
                  </a:lnTo>
                  <a:lnTo>
                    <a:pt x="1996410" y="1689418"/>
                  </a:lnTo>
                  <a:lnTo>
                    <a:pt x="1985931" y="1698308"/>
                  </a:lnTo>
                  <a:lnTo>
                    <a:pt x="1975452" y="1707833"/>
                  </a:lnTo>
                  <a:lnTo>
                    <a:pt x="1965290" y="1718628"/>
                  </a:lnTo>
                  <a:lnTo>
                    <a:pt x="1954494" y="1730693"/>
                  </a:lnTo>
                  <a:lnTo>
                    <a:pt x="1943697" y="1743710"/>
                  </a:lnTo>
                  <a:lnTo>
                    <a:pt x="1932900" y="1757680"/>
                  </a:lnTo>
                  <a:lnTo>
                    <a:pt x="1922422" y="1772285"/>
                  </a:lnTo>
                  <a:lnTo>
                    <a:pt x="1915436" y="1783080"/>
                  </a:lnTo>
                  <a:lnTo>
                    <a:pt x="1908767" y="1794510"/>
                  </a:lnTo>
                  <a:lnTo>
                    <a:pt x="1902098" y="1806893"/>
                  </a:lnTo>
                  <a:lnTo>
                    <a:pt x="1895748" y="1820228"/>
                  </a:lnTo>
                  <a:lnTo>
                    <a:pt x="1889714" y="1833880"/>
                  </a:lnTo>
                  <a:lnTo>
                    <a:pt x="1883998" y="1848485"/>
                  </a:lnTo>
                  <a:lnTo>
                    <a:pt x="1877648" y="1863725"/>
                  </a:lnTo>
                  <a:lnTo>
                    <a:pt x="1871932" y="1879600"/>
                  </a:lnTo>
                  <a:lnTo>
                    <a:pt x="1866216" y="1895793"/>
                  </a:lnTo>
                  <a:lnTo>
                    <a:pt x="1860818" y="1912303"/>
                  </a:lnTo>
                  <a:lnTo>
                    <a:pt x="1849704" y="1946593"/>
                  </a:lnTo>
                  <a:lnTo>
                    <a:pt x="1838589" y="1982788"/>
                  </a:lnTo>
                  <a:lnTo>
                    <a:pt x="1827793" y="2019618"/>
                  </a:lnTo>
                  <a:lnTo>
                    <a:pt x="1813503" y="2066925"/>
                  </a:lnTo>
                  <a:lnTo>
                    <a:pt x="1798579" y="2115185"/>
                  </a:lnTo>
                  <a:lnTo>
                    <a:pt x="1790640" y="2139633"/>
                  </a:lnTo>
                  <a:lnTo>
                    <a:pt x="1782701" y="2163445"/>
                  </a:lnTo>
                  <a:lnTo>
                    <a:pt x="1774128" y="2187893"/>
                  </a:lnTo>
                  <a:lnTo>
                    <a:pt x="1765554" y="2212023"/>
                  </a:lnTo>
                  <a:lnTo>
                    <a:pt x="1756345" y="2235835"/>
                  </a:lnTo>
                  <a:lnTo>
                    <a:pt x="1746501" y="2259648"/>
                  </a:lnTo>
                  <a:lnTo>
                    <a:pt x="1736340" y="2282825"/>
                  </a:lnTo>
                  <a:lnTo>
                    <a:pt x="1725543" y="2306003"/>
                  </a:lnTo>
                  <a:lnTo>
                    <a:pt x="1714429" y="2328228"/>
                  </a:lnTo>
                  <a:lnTo>
                    <a:pt x="1702680" y="2350135"/>
                  </a:lnTo>
                  <a:lnTo>
                    <a:pt x="1696011" y="2360930"/>
                  </a:lnTo>
                  <a:lnTo>
                    <a:pt x="1689978" y="2371725"/>
                  </a:lnTo>
                  <a:lnTo>
                    <a:pt x="1683627" y="2382203"/>
                  </a:lnTo>
                  <a:lnTo>
                    <a:pt x="1676641" y="2392363"/>
                  </a:lnTo>
                  <a:lnTo>
                    <a:pt x="1669973" y="2402205"/>
                  </a:lnTo>
                  <a:lnTo>
                    <a:pt x="1662669" y="2412365"/>
                  </a:lnTo>
                  <a:lnTo>
                    <a:pt x="1655366" y="2422208"/>
                  </a:lnTo>
                  <a:lnTo>
                    <a:pt x="1648380" y="2431415"/>
                  </a:lnTo>
                  <a:lnTo>
                    <a:pt x="1640441" y="2440940"/>
                  </a:lnTo>
                  <a:lnTo>
                    <a:pt x="1632820" y="2449830"/>
                  </a:lnTo>
                  <a:lnTo>
                    <a:pt x="1624564" y="2458720"/>
                  </a:lnTo>
                  <a:lnTo>
                    <a:pt x="1616307" y="2467293"/>
                  </a:lnTo>
                  <a:lnTo>
                    <a:pt x="1608051" y="2475548"/>
                  </a:lnTo>
                  <a:lnTo>
                    <a:pt x="1599478" y="2483485"/>
                  </a:lnTo>
                  <a:lnTo>
                    <a:pt x="1590586" y="2491423"/>
                  </a:lnTo>
                  <a:lnTo>
                    <a:pt x="1581060" y="2499043"/>
                  </a:lnTo>
                  <a:lnTo>
                    <a:pt x="1571851" y="2506345"/>
                  </a:lnTo>
                  <a:lnTo>
                    <a:pt x="1562007" y="2513013"/>
                  </a:lnTo>
                  <a:lnTo>
                    <a:pt x="1552163" y="2519998"/>
                  </a:lnTo>
                  <a:lnTo>
                    <a:pt x="1542319" y="2526030"/>
                  </a:lnTo>
                  <a:lnTo>
                    <a:pt x="1531840" y="2532063"/>
                  </a:lnTo>
                  <a:lnTo>
                    <a:pt x="1521044" y="2537778"/>
                  </a:lnTo>
                  <a:lnTo>
                    <a:pt x="1510247" y="2543175"/>
                  </a:lnTo>
                  <a:lnTo>
                    <a:pt x="1499133" y="2547938"/>
                  </a:lnTo>
                  <a:lnTo>
                    <a:pt x="1487701" y="2552700"/>
                  </a:lnTo>
                  <a:lnTo>
                    <a:pt x="1475635" y="2556828"/>
                  </a:lnTo>
                  <a:lnTo>
                    <a:pt x="1463886" y="2560955"/>
                  </a:lnTo>
                  <a:lnTo>
                    <a:pt x="1451501" y="2564448"/>
                  </a:lnTo>
                  <a:lnTo>
                    <a:pt x="1439117" y="2567623"/>
                  </a:lnTo>
                  <a:lnTo>
                    <a:pt x="1426098" y="2570480"/>
                  </a:lnTo>
                  <a:lnTo>
                    <a:pt x="1412761" y="2572703"/>
                  </a:lnTo>
                  <a:lnTo>
                    <a:pt x="1399106" y="2574925"/>
                  </a:lnTo>
                  <a:lnTo>
                    <a:pt x="1385452" y="2576513"/>
                  </a:lnTo>
                  <a:lnTo>
                    <a:pt x="1371480" y="2577465"/>
                  </a:lnTo>
                  <a:lnTo>
                    <a:pt x="1356555" y="2578100"/>
                  </a:lnTo>
                  <a:lnTo>
                    <a:pt x="1341948" y="2578100"/>
                  </a:lnTo>
                  <a:lnTo>
                    <a:pt x="1334327" y="2578100"/>
                  </a:lnTo>
                  <a:lnTo>
                    <a:pt x="1324165" y="2578100"/>
                  </a:lnTo>
                  <a:lnTo>
                    <a:pt x="1314322" y="2577465"/>
                  </a:lnTo>
                  <a:lnTo>
                    <a:pt x="1304478" y="2576830"/>
                  </a:lnTo>
                  <a:lnTo>
                    <a:pt x="1294951" y="2575560"/>
                  </a:lnTo>
                  <a:lnTo>
                    <a:pt x="1285107" y="2574290"/>
                  </a:lnTo>
                  <a:lnTo>
                    <a:pt x="1275898" y="2572703"/>
                  </a:lnTo>
                  <a:lnTo>
                    <a:pt x="1266372" y="2571115"/>
                  </a:lnTo>
                  <a:lnTo>
                    <a:pt x="1257163" y="2568893"/>
                  </a:lnTo>
                  <a:lnTo>
                    <a:pt x="1247637" y="2566670"/>
                  </a:lnTo>
                  <a:lnTo>
                    <a:pt x="1238746" y="2564130"/>
                  </a:lnTo>
                  <a:lnTo>
                    <a:pt x="1229854" y="2561273"/>
                  </a:lnTo>
                  <a:lnTo>
                    <a:pt x="1220646" y="2558415"/>
                  </a:lnTo>
                  <a:lnTo>
                    <a:pt x="1212072" y="2555240"/>
                  </a:lnTo>
                  <a:lnTo>
                    <a:pt x="1203498" y="2552065"/>
                  </a:lnTo>
                  <a:lnTo>
                    <a:pt x="1194924" y="2548255"/>
                  </a:lnTo>
                  <a:lnTo>
                    <a:pt x="1186351" y="2544445"/>
                  </a:lnTo>
                  <a:lnTo>
                    <a:pt x="1178094" y="2540318"/>
                  </a:lnTo>
                  <a:lnTo>
                    <a:pt x="1169521" y="2536190"/>
                  </a:lnTo>
                  <a:lnTo>
                    <a:pt x="1161264" y="2531745"/>
                  </a:lnTo>
                  <a:lnTo>
                    <a:pt x="1153008" y="2526983"/>
                  </a:lnTo>
                  <a:lnTo>
                    <a:pt x="1137449" y="2517458"/>
                  </a:lnTo>
                  <a:lnTo>
                    <a:pt x="1121889" y="2506980"/>
                  </a:lnTo>
                  <a:lnTo>
                    <a:pt x="1106647" y="2495868"/>
                  </a:lnTo>
                  <a:lnTo>
                    <a:pt x="1092040" y="2484120"/>
                  </a:lnTo>
                  <a:lnTo>
                    <a:pt x="1077750" y="2471420"/>
                  </a:lnTo>
                  <a:lnTo>
                    <a:pt x="1063460" y="2458403"/>
                  </a:lnTo>
                  <a:lnTo>
                    <a:pt x="1049806" y="2444750"/>
                  </a:lnTo>
                  <a:lnTo>
                    <a:pt x="1036469" y="2430780"/>
                  </a:lnTo>
                  <a:lnTo>
                    <a:pt x="1023767" y="2415858"/>
                  </a:lnTo>
                  <a:lnTo>
                    <a:pt x="1011065" y="2400935"/>
                  </a:lnTo>
                  <a:lnTo>
                    <a:pt x="998999" y="2385378"/>
                  </a:lnTo>
                  <a:lnTo>
                    <a:pt x="986932" y="2369503"/>
                  </a:lnTo>
                  <a:lnTo>
                    <a:pt x="975500" y="2352993"/>
                  </a:lnTo>
                  <a:lnTo>
                    <a:pt x="964386" y="2336483"/>
                  </a:lnTo>
                  <a:lnTo>
                    <a:pt x="953272" y="2319655"/>
                  </a:lnTo>
                  <a:lnTo>
                    <a:pt x="942793" y="2302510"/>
                  </a:lnTo>
                  <a:lnTo>
                    <a:pt x="932632" y="2284730"/>
                  </a:lnTo>
                  <a:lnTo>
                    <a:pt x="922470" y="2266633"/>
                  </a:lnTo>
                  <a:lnTo>
                    <a:pt x="913261" y="2249170"/>
                  </a:lnTo>
                  <a:lnTo>
                    <a:pt x="904052" y="2230755"/>
                  </a:lnTo>
                  <a:lnTo>
                    <a:pt x="894844" y="2212975"/>
                  </a:lnTo>
                  <a:lnTo>
                    <a:pt x="886270" y="2194560"/>
                  </a:lnTo>
                  <a:lnTo>
                    <a:pt x="878014" y="2176145"/>
                  </a:lnTo>
                  <a:lnTo>
                    <a:pt x="870075" y="2157413"/>
                  </a:lnTo>
                  <a:lnTo>
                    <a:pt x="862136" y="2138998"/>
                  </a:lnTo>
                  <a:lnTo>
                    <a:pt x="854515" y="2120900"/>
                  </a:lnTo>
                  <a:lnTo>
                    <a:pt x="847529" y="2102485"/>
                  </a:lnTo>
                  <a:lnTo>
                    <a:pt x="840543" y="2084388"/>
                  </a:lnTo>
                  <a:lnTo>
                    <a:pt x="827524" y="2048193"/>
                  </a:lnTo>
                  <a:lnTo>
                    <a:pt x="816092" y="2012950"/>
                  </a:lnTo>
                  <a:lnTo>
                    <a:pt x="805296" y="1978660"/>
                  </a:lnTo>
                  <a:lnTo>
                    <a:pt x="795769" y="1945640"/>
                  </a:lnTo>
                  <a:lnTo>
                    <a:pt x="786561" y="1914525"/>
                  </a:lnTo>
                  <a:lnTo>
                    <a:pt x="779257" y="1884680"/>
                  </a:lnTo>
                  <a:lnTo>
                    <a:pt x="772271" y="1856423"/>
                  </a:lnTo>
                  <a:lnTo>
                    <a:pt x="766238" y="1831023"/>
                  </a:lnTo>
                  <a:lnTo>
                    <a:pt x="761157" y="1807845"/>
                  </a:lnTo>
                  <a:lnTo>
                    <a:pt x="757029" y="1787843"/>
                  </a:lnTo>
                  <a:lnTo>
                    <a:pt x="753536" y="1770698"/>
                  </a:lnTo>
                  <a:lnTo>
                    <a:pt x="749408" y="1746250"/>
                  </a:lnTo>
                  <a:lnTo>
                    <a:pt x="739246" y="1742758"/>
                  </a:lnTo>
                  <a:lnTo>
                    <a:pt x="728767" y="1738948"/>
                  </a:lnTo>
                  <a:lnTo>
                    <a:pt x="718288" y="1734503"/>
                  </a:lnTo>
                  <a:lnTo>
                    <a:pt x="707492" y="1729423"/>
                  </a:lnTo>
                  <a:lnTo>
                    <a:pt x="697013" y="1724025"/>
                  </a:lnTo>
                  <a:lnTo>
                    <a:pt x="686216" y="1718628"/>
                  </a:lnTo>
                  <a:lnTo>
                    <a:pt x="675102" y="1712595"/>
                  </a:lnTo>
                  <a:lnTo>
                    <a:pt x="664306" y="1706245"/>
                  </a:lnTo>
                  <a:lnTo>
                    <a:pt x="653509" y="1699260"/>
                  </a:lnTo>
                  <a:lnTo>
                    <a:pt x="642395" y="1692275"/>
                  </a:lnTo>
                  <a:lnTo>
                    <a:pt x="620802" y="1677352"/>
                  </a:lnTo>
                  <a:lnTo>
                    <a:pt x="599209" y="1661477"/>
                  </a:lnTo>
                  <a:lnTo>
                    <a:pt x="577933" y="1645285"/>
                  </a:lnTo>
                  <a:lnTo>
                    <a:pt x="557293" y="1628775"/>
                  </a:lnTo>
                  <a:lnTo>
                    <a:pt x="536970" y="1612265"/>
                  </a:lnTo>
                  <a:lnTo>
                    <a:pt x="517917" y="1595755"/>
                  </a:lnTo>
                  <a:lnTo>
                    <a:pt x="500134" y="1579562"/>
                  </a:lnTo>
                  <a:lnTo>
                    <a:pt x="482987" y="1564005"/>
                  </a:lnTo>
                  <a:lnTo>
                    <a:pt x="467745" y="1549717"/>
                  </a:lnTo>
                  <a:lnTo>
                    <a:pt x="441071" y="1524317"/>
                  </a:lnTo>
                  <a:lnTo>
                    <a:pt x="419795" y="1502727"/>
                  </a:lnTo>
                  <a:lnTo>
                    <a:pt x="398520" y="1480820"/>
                  </a:lnTo>
                  <a:lnTo>
                    <a:pt x="377562" y="1458277"/>
                  </a:lnTo>
                  <a:lnTo>
                    <a:pt x="356604" y="1435417"/>
                  </a:lnTo>
                  <a:lnTo>
                    <a:pt x="335963" y="1411922"/>
                  </a:lnTo>
                  <a:lnTo>
                    <a:pt x="315323" y="1388427"/>
                  </a:lnTo>
                  <a:lnTo>
                    <a:pt x="295000" y="1363980"/>
                  </a:lnTo>
                  <a:lnTo>
                    <a:pt x="275312" y="1339532"/>
                  </a:lnTo>
                  <a:lnTo>
                    <a:pt x="255624" y="1314132"/>
                  </a:lnTo>
                  <a:lnTo>
                    <a:pt x="236572" y="1289050"/>
                  </a:lnTo>
                  <a:lnTo>
                    <a:pt x="217836" y="1263650"/>
                  </a:lnTo>
                  <a:lnTo>
                    <a:pt x="199419" y="1237932"/>
                  </a:lnTo>
                  <a:lnTo>
                    <a:pt x="181636" y="1212215"/>
                  </a:lnTo>
                  <a:lnTo>
                    <a:pt x="164489" y="1185862"/>
                  </a:lnTo>
                  <a:lnTo>
                    <a:pt x="147976" y="1159827"/>
                  </a:lnTo>
                  <a:lnTo>
                    <a:pt x="131781" y="1133792"/>
                  </a:lnTo>
                  <a:lnTo>
                    <a:pt x="116539" y="1107440"/>
                  </a:lnTo>
                  <a:lnTo>
                    <a:pt x="102250" y="1081087"/>
                  </a:lnTo>
                  <a:lnTo>
                    <a:pt x="88595" y="1055052"/>
                  </a:lnTo>
                  <a:lnTo>
                    <a:pt x="75576" y="1029017"/>
                  </a:lnTo>
                  <a:lnTo>
                    <a:pt x="63509" y="1003300"/>
                  </a:lnTo>
                  <a:lnTo>
                    <a:pt x="52713" y="977265"/>
                  </a:lnTo>
                  <a:lnTo>
                    <a:pt x="42234" y="951547"/>
                  </a:lnTo>
                  <a:lnTo>
                    <a:pt x="37470" y="938847"/>
                  </a:lnTo>
                  <a:lnTo>
                    <a:pt x="33342" y="926147"/>
                  </a:lnTo>
                  <a:lnTo>
                    <a:pt x="28897" y="913765"/>
                  </a:lnTo>
                  <a:lnTo>
                    <a:pt x="25086" y="901065"/>
                  </a:lnTo>
                  <a:lnTo>
                    <a:pt x="21276" y="888365"/>
                  </a:lnTo>
                  <a:lnTo>
                    <a:pt x="18100" y="876300"/>
                  </a:lnTo>
                  <a:lnTo>
                    <a:pt x="14925" y="863917"/>
                  </a:lnTo>
                  <a:lnTo>
                    <a:pt x="12067" y="851852"/>
                  </a:lnTo>
                  <a:lnTo>
                    <a:pt x="9526" y="839470"/>
                  </a:lnTo>
                  <a:lnTo>
                    <a:pt x="7304" y="827722"/>
                  </a:lnTo>
                  <a:lnTo>
                    <a:pt x="5081" y="815975"/>
                  </a:lnTo>
                  <a:lnTo>
                    <a:pt x="3811" y="803910"/>
                  </a:lnTo>
                  <a:lnTo>
                    <a:pt x="2223" y="792480"/>
                  </a:lnTo>
                  <a:lnTo>
                    <a:pt x="1270" y="781050"/>
                  </a:lnTo>
                  <a:lnTo>
                    <a:pt x="635" y="769620"/>
                  </a:lnTo>
                  <a:lnTo>
                    <a:pt x="0" y="758190"/>
                  </a:lnTo>
                  <a:lnTo>
                    <a:pt x="0" y="746760"/>
                  </a:lnTo>
                  <a:lnTo>
                    <a:pt x="635" y="735965"/>
                  </a:lnTo>
                  <a:lnTo>
                    <a:pt x="1588" y="718185"/>
                  </a:lnTo>
                  <a:lnTo>
                    <a:pt x="3175" y="700405"/>
                  </a:lnTo>
                  <a:lnTo>
                    <a:pt x="5081" y="683260"/>
                  </a:lnTo>
                  <a:lnTo>
                    <a:pt x="7621" y="666115"/>
                  </a:lnTo>
                  <a:lnTo>
                    <a:pt x="10479" y="649605"/>
                  </a:lnTo>
                  <a:lnTo>
                    <a:pt x="13972" y="633412"/>
                  </a:lnTo>
                  <a:lnTo>
                    <a:pt x="17465" y="617855"/>
                  </a:lnTo>
                  <a:lnTo>
                    <a:pt x="21276" y="602297"/>
                  </a:lnTo>
                  <a:lnTo>
                    <a:pt x="25721" y="586740"/>
                  </a:lnTo>
                  <a:lnTo>
                    <a:pt x="30802" y="572135"/>
                  </a:lnTo>
                  <a:lnTo>
                    <a:pt x="35883" y="557530"/>
                  </a:lnTo>
                  <a:lnTo>
                    <a:pt x="41281" y="543560"/>
                  </a:lnTo>
                  <a:lnTo>
                    <a:pt x="46997" y="529907"/>
                  </a:lnTo>
                  <a:lnTo>
                    <a:pt x="52713" y="516572"/>
                  </a:lnTo>
                  <a:lnTo>
                    <a:pt x="59063" y="503237"/>
                  </a:lnTo>
                  <a:lnTo>
                    <a:pt x="65732" y="490855"/>
                  </a:lnTo>
                  <a:lnTo>
                    <a:pt x="72400" y="478155"/>
                  </a:lnTo>
                  <a:lnTo>
                    <a:pt x="79386" y="466407"/>
                  </a:lnTo>
                  <a:lnTo>
                    <a:pt x="86372" y="454342"/>
                  </a:lnTo>
                  <a:lnTo>
                    <a:pt x="93994" y="442912"/>
                  </a:lnTo>
                  <a:lnTo>
                    <a:pt x="101615" y="431800"/>
                  </a:lnTo>
                  <a:lnTo>
                    <a:pt x="109553" y="421005"/>
                  </a:lnTo>
                  <a:lnTo>
                    <a:pt x="117174" y="410527"/>
                  </a:lnTo>
                  <a:lnTo>
                    <a:pt x="125431" y="400685"/>
                  </a:lnTo>
                  <a:lnTo>
                    <a:pt x="133369" y="390842"/>
                  </a:lnTo>
                  <a:lnTo>
                    <a:pt x="141625" y="381000"/>
                  </a:lnTo>
                  <a:lnTo>
                    <a:pt x="149882" y="371792"/>
                  </a:lnTo>
                  <a:lnTo>
                    <a:pt x="158455" y="362902"/>
                  </a:lnTo>
                  <a:lnTo>
                    <a:pt x="166711" y="354012"/>
                  </a:lnTo>
                  <a:lnTo>
                    <a:pt x="175285" y="345757"/>
                  </a:lnTo>
                  <a:lnTo>
                    <a:pt x="183541" y="337502"/>
                  </a:lnTo>
                  <a:lnTo>
                    <a:pt x="192115" y="330200"/>
                  </a:lnTo>
                  <a:lnTo>
                    <a:pt x="208945" y="314959"/>
                  </a:lnTo>
                  <a:lnTo>
                    <a:pt x="226093" y="301625"/>
                  </a:lnTo>
                  <a:lnTo>
                    <a:pt x="242605" y="288925"/>
                  </a:lnTo>
                  <a:lnTo>
                    <a:pt x="258800" y="277495"/>
                  </a:lnTo>
                  <a:lnTo>
                    <a:pt x="272357" y="268175"/>
                  </a:lnTo>
                  <a:lnTo>
                    <a:pt x="271149" y="257634"/>
                  </a:lnTo>
                  <a:lnTo>
                    <a:pt x="270193" y="246530"/>
                  </a:lnTo>
                  <a:lnTo>
                    <a:pt x="269875" y="234791"/>
                  </a:lnTo>
                  <a:lnTo>
                    <a:pt x="270193" y="223686"/>
                  </a:lnTo>
                  <a:lnTo>
                    <a:pt x="271149" y="212582"/>
                  </a:lnTo>
                  <a:lnTo>
                    <a:pt x="272422" y="201477"/>
                  </a:lnTo>
                  <a:lnTo>
                    <a:pt x="274651" y="190690"/>
                  </a:lnTo>
                  <a:lnTo>
                    <a:pt x="277199" y="179903"/>
                  </a:lnTo>
                  <a:lnTo>
                    <a:pt x="280064" y="169433"/>
                  </a:lnTo>
                  <a:lnTo>
                    <a:pt x="283567" y="158963"/>
                  </a:lnTo>
                  <a:lnTo>
                    <a:pt x="287388" y="149127"/>
                  </a:lnTo>
                  <a:lnTo>
                    <a:pt x="291846" y="139292"/>
                  </a:lnTo>
                  <a:lnTo>
                    <a:pt x="296622" y="130091"/>
                  </a:lnTo>
                  <a:lnTo>
                    <a:pt x="302035" y="120573"/>
                  </a:lnTo>
                  <a:lnTo>
                    <a:pt x="307766" y="111689"/>
                  </a:lnTo>
                  <a:lnTo>
                    <a:pt x="313816" y="103123"/>
                  </a:lnTo>
                  <a:lnTo>
                    <a:pt x="320821" y="94874"/>
                  </a:lnTo>
                  <a:lnTo>
                    <a:pt x="327508" y="86942"/>
                  </a:lnTo>
                  <a:lnTo>
                    <a:pt x="334831" y="79010"/>
                  </a:lnTo>
                  <a:lnTo>
                    <a:pt x="342792" y="71713"/>
                  </a:lnTo>
                  <a:lnTo>
                    <a:pt x="350752" y="65050"/>
                  </a:lnTo>
                  <a:lnTo>
                    <a:pt x="359031" y="58071"/>
                  </a:lnTo>
                  <a:lnTo>
                    <a:pt x="367628" y="52042"/>
                  </a:lnTo>
                  <a:lnTo>
                    <a:pt x="376543" y="46331"/>
                  </a:lnTo>
                  <a:lnTo>
                    <a:pt x="386096" y="41255"/>
                  </a:lnTo>
                  <a:lnTo>
                    <a:pt x="395330" y="36179"/>
                  </a:lnTo>
                  <a:lnTo>
                    <a:pt x="405201" y="31737"/>
                  </a:lnTo>
                  <a:lnTo>
                    <a:pt x="415072" y="27930"/>
                  </a:lnTo>
                  <a:lnTo>
                    <a:pt x="425579" y="24440"/>
                  </a:lnTo>
                  <a:lnTo>
                    <a:pt x="436087" y="21584"/>
                  </a:lnTo>
                  <a:lnTo>
                    <a:pt x="446913" y="19046"/>
                  </a:lnTo>
                  <a:lnTo>
                    <a:pt x="457739" y="16825"/>
                  </a:lnTo>
                  <a:lnTo>
                    <a:pt x="468883" y="15556"/>
                  </a:lnTo>
                  <a:lnTo>
                    <a:pt x="480028" y="14604"/>
                  </a:lnTo>
                  <a:lnTo>
                    <a:pt x="491172" y="14287"/>
                  </a:lnTo>
                  <a:lnTo>
                    <a:pt x="502635" y="14604"/>
                  </a:lnTo>
                  <a:lnTo>
                    <a:pt x="514098" y="15556"/>
                  </a:lnTo>
                  <a:lnTo>
                    <a:pt x="525243" y="16825"/>
                  </a:lnTo>
                  <a:lnTo>
                    <a:pt x="536069" y="19046"/>
                  </a:lnTo>
                  <a:lnTo>
                    <a:pt x="546895" y="21584"/>
                  </a:lnTo>
                  <a:lnTo>
                    <a:pt x="557402" y="24440"/>
                  </a:lnTo>
                  <a:lnTo>
                    <a:pt x="567273" y="27930"/>
                  </a:lnTo>
                  <a:lnTo>
                    <a:pt x="577462" y="31737"/>
                  </a:lnTo>
                  <a:lnTo>
                    <a:pt x="587333" y="36179"/>
                  </a:lnTo>
                  <a:lnTo>
                    <a:pt x="596886" y="41255"/>
                  </a:lnTo>
                  <a:lnTo>
                    <a:pt x="606438" y="46331"/>
                  </a:lnTo>
                  <a:lnTo>
                    <a:pt x="615354" y="52042"/>
                  </a:lnTo>
                  <a:lnTo>
                    <a:pt x="623951" y="58071"/>
                  </a:lnTo>
                  <a:lnTo>
                    <a:pt x="632229" y="65050"/>
                  </a:lnTo>
                  <a:lnTo>
                    <a:pt x="640190" y="71713"/>
                  </a:lnTo>
                  <a:lnTo>
                    <a:pt x="647832" y="79010"/>
                  </a:lnTo>
                  <a:lnTo>
                    <a:pt x="655474" y="86942"/>
                  </a:lnTo>
                  <a:lnTo>
                    <a:pt x="662160" y="94874"/>
                  </a:lnTo>
                  <a:lnTo>
                    <a:pt x="668529" y="103123"/>
                  </a:lnTo>
                  <a:lnTo>
                    <a:pt x="674897" y="111689"/>
                  </a:lnTo>
                  <a:lnTo>
                    <a:pt x="680628" y="120573"/>
                  </a:lnTo>
                  <a:lnTo>
                    <a:pt x="686041" y="130091"/>
                  </a:lnTo>
                  <a:lnTo>
                    <a:pt x="691136" y="139292"/>
                  </a:lnTo>
                  <a:lnTo>
                    <a:pt x="695275" y="149127"/>
                  </a:lnTo>
                  <a:lnTo>
                    <a:pt x="699415" y="158963"/>
                  </a:lnTo>
                  <a:lnTo>
                    <a:pt x="702917" y="169433"/>
                  </a:lnTo>
                  <a:lnTo>
                    <a:pt x="705783" y="179903"/>
                  </a:lnTo>
                  <a:lnTo>
                    <a:pt x="708330" y="190690"/>
                  </a:lnTo>
                  <a:lnTo>
                    <a:pt x="710241" y="201477"/>
                  </a:lnTo>
                  <a:lnTo>
                    <a:pt x="711514" y="212582"/>
                  </a:lnTo>
                  <a:lnTo>
                    <a:pt x="712151" y="223686"/>
                  </a:lnTo>
                  <a:lnTo>
                    <a:pt x="712788" y="234791"/>
                  </a:lnTo>
                  <a:lnTo>
                    <a:pt x="712151" y="246530"/>
                  </a:lnTo>
                  <a:lnTo>
                    <a:pt x="711514" y="257634"/>
                  </a:lnTo>
                  <a:lnTo>
                    <a:pt x="710241" y="268739"/>
                  </a:lnTo>
                  <a:lnTo>
                    <a:pt x="708330" y="279526"/>
                  </a:lnTo>
                  <a:lnTo>
                    <a:pt x="705783" y="290313"/>
                  </a:lnTo>
                  <a:lnTo>
                    <a:pt x="702917" y="300783"/>
                  </a:lnTo>
                  <a:lnTo>
                    <a:pt x="699415" y="310619"/>
                  </a:lnTo>
                  <a:lnTo>
                    <a:pt x="695275" y="320771"/>
                  </a:lnTo>
                  <a:lnTo>
                    <a:pt x="691136" y="330607"/>
                  </a:lnTo>
                  <a:lnTo>
                    <a:pt x="686041" y="340125"/>
                  </a:lnTo>
                  <a:lnTo>
                    <a:pt x="680628" y="349643"/>
                  </a:lnTo>
                  <a:lnTo>
                    <a:pt x="674897" y="358527"/>
                  </a:lnTo>
                  <a:lnTo>
                    <a:pt x="668529" y="367093"/>
                  </a:lnTo>
                  <a:lnTo>
                    <a:pt x="662160" y="375342"/>
                  </a:lnTo>
                  <a:lnTo>
                    <a:pt x="655474" y="383274"/>
                  </a:lnTo>
                  <a:lnTo>
                    <a:pt x="647832" y="390889"/>
                  </a:lnTo>
                  <a:lnTo>
                    <a:pt x="640190" y="398503"/>
                  </a:lnTo>
                  <a:lnTo>
                    <a:pt x="632229" y="405166"/>
                  </a:lnTo>
                  <a:lnTo>
                    <a:pt x="623951" y="411511"/>
                  </a:lnTo>
                  <a:lnTo>
                    <a:pt x="615354" y="417857"/>
                  </a:lnTo>
                  <a:lnTo>
                    <a:pt x="606438" y="423568"/>
                  </a:lnTo>
                  <a:lnTo>
                    <a:pt x="596886" y="428961"/>
                  </a:lnTo>
                  <a:lnTo>
                    <a:pt x="587333" y="434038"/>
                  </a:lnTo>
                  <a:lnTo>
                    <a:pt x="577462" y="438162"/>
                  </a:lnTo>
                  <a:lnTo>
                    <a:pt x="567273" y="442287"/>
                  </a:lnTo>
                  <a:lnTo>
                    <a:pt x="557402" y="445777"/>
                  </a:lnTo>
                  <a:lnTo>
                    <a:pt x="546895" y="448632"/>
                  </a:lnTo>
                  <a:lnTo>
                    <a:pt x="536069" y="451170"/>
                  </a:lnTo>
                  <a:lnTo>
                    <a:pt x="525243" y="453074"/>
                  </a:lnTo>
                  <a:lnTo>
                    <a:pt x="514098" y="454343"/>
                  </a:lnTo>
                  <a:lnTo>
                    <a:pt x="502635" y="455295"/>
                  </a:lnTo>
                  <a:lnTo>
                    <a:pt x="491172" y="455612"/>
                  </a:lnTo>
                  <a:lnTo>
                    <a:pt x="480028" y="455295"/>
                  </a:lnTo>
                  <a:lnTo>
                    <a:pt x="468883" y="454343"/>
                  </a:lnTo>
                  <a:lnTo>
                    <a:pt x="457739" y="453074"/>
                  </a:lnTo>
                  <a:lnTo>
                    <a:pt x="446913" y="451170"/>
                  </a:lnTo>
                  <a:lnTo>
                    <a:pt x="436087" y="448632"/>
                  </a:lnTo>
                  <a:lnTo>
                    <a:pt x="425579" y="445777"/>
                  </a:lnTo>
                  <a:lnTo>
                    <a:pt x="415072" y="442287"/>
                  </a:lnTo>
                  <a:lnTo>
                    <a:pt x="405201" y="438162"/>
                  </a:lnTo>
                  <a:lnTo>
                    <a:pt x="395330" y="434038"/>
                  </a:lnTo>
                  <a:lnTo>
                    <a:pt x="386096" y="428961"/>
                  </a:lnTo>
                  <a:lnTo>
                    <a:pt x="376543" y="423568"/>
                  </a:lnTo>
                  <a:lnTo>
                    <a:pt x="367628" y="417857"/>
                  </a:lnTo>
                  <a:lnTo>
                    <a:pt x="359031" y="411511"/>
                  </a:lnTo>
                  <a:lnTo>
                    <a:pt x="350752" y="405166"/>
                  </a:lnTo>
                  <a:lnTo>
                    <a:pt x="342792" y="398503"/>
                  </a:lnTo>
                  <a:lnTo>
                    <a:pt x="334831" y="390889"/>
                  </a:lnTo>
                  <a:lnTo>
                    <a:pt x="327508" y="383274"/>
                  </a:lnTo>
                  <a:lnTo>
                    <a:pt x="320821" y="375342"/>
                  </a:lnTo>
                  <a:lnTo>
                    <a:pt x="313816" y="367093"/>
                  </a:lnTo>
                  <a:lnTo>
                    <a:pt x="307766" y="358527"/>
                  </a:lnTo>
                  <a:lnTo>
                    <a:pt x="302035" y="349643"/>
                  </a:lnTo>
                  <a:lnTo>
                    <a:pt x="298339" y="343145"/>
                  </a:lnTo>
                  <a:lnTo>
                    <a:pt x="296905" y="344170"/>
                  </a:lnTo>
                  <a:lnTo>
                    <a:pt x="283251" y="353695"/>
                  </a:lnTo>
                  <a:lnTo>
                    <a:pt x="268644" y="364807"/>
                  </a:lnTo>
                  <a:lnTo>
                    <a:pt x="254672" y="376555"/>
                  </a:lnTo>
                  <a:lnTo>
                    <a:pt x="240382" y="389255"/>
                  </a:lnTo>
                  <a:lnTo>
                    <a:pt x="225775" y="402907"/>
                  </a:lnTo>
                  <a:lnTo>
                    <a:pt x="211485" y="417830"/>
                  </a:lnTo>
                  <a:lnTo>
                    <a:pt x="204499" y="425450"/>
                  </a:lnTo>
                  <a:lnTo>
                    <a:pt x="197196" y="433705"/>
                  </a:lnTo>
                  <a:lnTo>
                    <a:pt x="190527" y="441642"/>
                  </a:lnTo>
                  <a:lnTo>
                    <a:pt x="183541" y="450215"/>
                  </a:lnTo>
                  <a:lnTo>
                    <a:pt x="176873" y="458787"/>
                  </a:lnTo>
                  <a:lnTo>
                    <a:pt x="169887" y="467995"/>
                  </a:lnTo>
                  <a:lnTo>
                    <a:pt x="163536" y="477202"/>
                  </a:lnTo>
                  <a:lnTo>
                    <a:pt x="156868" y="486727"/>
                  </a:lnTo>
                  <a:lnTo>
                    <a:pt x="150834" y="496570"/>
                  </a:lnTo>
                  <a:lnTo>
                    <a:pt x="144801" y="507047"/>
                  </a:lnTo>
                  <a:lnTo>
                    <a:pt x="139085" y="517525"/>
                  </a:lnTo>
                  <a:lnTo>
                    <a:pt x="133369" y="527685"/>
                  </a:lnTo>
                  <a:lnTo>
                    <a:pt x="127971" y="539115"/>
                  </a:lnTo>
                  <a:lnTo>
                    <a:pt x="122573" y="550227"/>
                  </a:lnTo>
                  <a:lnTo>
                    <a:pt x="117492" y="561657"/>
                  </a:lnTo>
                  <a:lnTo>
                    <a:pt x="112729" y="573405"/>
                  </a:lnTo>
                  <a:lnTo>
                    <a:pt x="107966" y="585787"/>
                  </a:lnTo>
                  <a:lnTo>
                    <a:pt x="103837" y="597852"/>
                  </a:lnTo>
                  <a:lnTo>
                    <a:pt x="99709" y="610870"/>
                  </a:lnTo>
                  <a:lnTo>
                    <a:pt x="96216" y="623887"/>
                  </a:lnTo>
                  <a:lnTo>
                    <a:pt x="92723" y="637222"/>
                  </a:lnTo>
                  <a:lnTo>
                    <a:pt x="89230" y="650875"/>
                  </a:lnTo>
                  <a:lnTo>
                    <a:pt x="86690" y="664845"/>
                  </a:lnTo>
                  <a:lnTo>
                    <a:pt x="84467" y="679132"/>
                  </a:lnTo>
                  <a:lnTo>
                    <a:pt x="82244" y="693737"/>
                  </a:lnTo>
                  <a:lnTo>
                    <a:pt x="80657" y="708660"/>
                  </a:lnTo>
                  <a:lnTo>
                    <a:pt x="79386" y="723900"/>
                  </a:lnTo>
                  <a:lnTo>
                    <a:pt x="78434" y="739140"/>
                  </a:lnTo>
                  <a:lnTo>
                    <a:pt x="78116" y="751840"/>
                  </a:lnTo>
                  <a:lnTo>
                    <a:pt x="78434" y="764857"/>
                  </a:lnTo>
                  <a:lnTo>
                    <a:pt x="79386" y="777875"/>
                  </a:lnTo>
                  <a:lnTo>
                    <a:pt x="80339" y="790892"/>
                  </a:lnTo>
                  <a:lnTo>
                    <a:pt x="82244" y="804227"/>
                  </a:lnTo>
                  <a:lnTo>
                    <a:pt x="84467" y="817880"/>
                  </a:lnTo>
                  <a:lnTo>
                    <a:pt x="87325" y="832167"/>
                  </a:lnTo>
                  <a:lnTo>
                    <a:pt x="90501" y="846137"/>
                  </a:lnTo>
                  <a:lnTo>
                    <a:pt x="93994" y="860425"/>
                  </a:lnTo>
                  <a:lnTo>
                    <a:pt x="98122" y="874712"/>
                  </a:lnTo>
                  <a:lnTo>
                    <a:pt x="102567" y="889317"/>
                  </a:lnTo>
                  <a:lnTo>
                    <a:pt x="107648" y="903922"/>
                  </a:lnTo>
                  <a:lnTo>
                    <a:pt x="112729" y="918845"/>
                  </a:lnTo>
                  <a:lnTo>
                    <a:pt x="118445" y="933450"/>
                  </a:lnTo>
                  <a:lnTo>
                    <a:pt x="124478" y="948690"/>
                  </a:lnTo>
                  <a:lnTo>
                    <a:pt x="131146" y="963612"/>
                  </a:lnTo>
                  <a:lnTo>
                    <a:pt x="137815" y="979170"/>
                  </a:lnTo>
                  <a:lnTo>
                    <a:pt x="145118" y="994092"/>
                  </a:lnTo>
                  <a:lnTo>
                    <a:pt x="152739" y="1009650"/>
                  </a:lnTo>
                  <a:lnTo>
                    <a:pt x="160678" y="1025207"/>
                  </a:lnTo>
                  <a:lnTo>
                    <a:pt x="168934" y="1040447"/>
                  </a:lnTo>
                  <a:lnTo>
                    <a:pt x="177190" y="1056005"/>
                  </a:lnTo>
                  <a:lnTo>
                    <a:pt x="186082" y="1071562"/>
                  </a:lnTo>
                  <a:lnTo>
                    <a:pt x="194973" y="1087120"/>
                  </a:lnTo>
                  <a:lnTo>
                    <a:pt x="204499" y="1102677"/>
                  </a:lnTo>
                  <a:lnTo>
                    <a:pt x="213708" y="1118235"/>
                  </a:lnTo>
                  <a:lnTo>
                    <a:pt x="233396" y="1149032"/>
                  </a:lnTo>
                  <a:lnTo>
                    <a:pt x="254354" y="1180147"/>
                  </a:lnTo>
                  <a:lnTo>
                    <a:pt x="275947" y="1210945"/>
                  </a:lnTo>
                  <a:lnTo>
                    <a:pt x="279123" y="1209992"/>
                  </a:lnTo>
                  <a:lnTo>
                    <a:pt x="282616" y="1209357"/>
                  </a:lnTo>
                  <a:lnTo>
                    <a:pt x="286109" y="1208405"/>
                  </a:lnTo>
                  <a:lnTo>
                    <a:pt x="289602" y="1208405"/>
                  </a:lnTo>
                  <a:lnTo>
                    <a:pt x="1358778" y="1208405"/>
                  </a:lnTo>
                  <a:lnTo>
                    <a:pt x="1379418" y="1181100"/>
                  </a:lnTo>
                  <a:lnTo>
                    <a:pt x="1399106" y="1153477"/>
                  </a:lnTo>
                  <a:lnTo>
                    <a:pt x="1418159" y="1125855"/>
                  </a:lnTo>
                  <a:lnTo>
                    <a:pt x="1436259" y="1098232"/>
                  </a:lnTo>
                  <a:lnTo>
                    <a:pt x="1444833" y="1084580"/>
                  </a:lnTo>
                  <a:lnTo>
                    <a:pt x="1453089" y="1070292"/>
                  </a:lnTo>
                  <a:lnTo>
                    <a:pt x="1461345" y="1056640"/>
                  </a:lnTo>
                  <a:lnTo>
                    <a:pt x="1469284" y="1042670"/>
                  </a:lnTo>
                  <a:lnTo>
                    <a:pt x="1476905" y="1029017"/>
                  </a:lnTo>
                  <a:lnTo>
                    <a:pt x="1483891" y="1015365"/>
                  </a:lnTo>
                  <a:lnTo>
                    <a:pt x="1490877" y="1001395"/>
                  </a:lnTo>
                  <a:lnTo>
                    <a:pt x="1497228" y="987742"/>
                  </a:lnTo>
                  <a:lnTo>
                    <a:pt x="1503261" y="974407"/>
                  </a:lnTo>
                  <a:lnTo>
                    <a:pt x="1509612" y="960755"/>
                  </a:lnTo>
                  <a:lnTo>
                    <a:pt x="1515010" y="947102"/>
                  </a:lnTo>
                  <a:lnTo>
                    <a:pt x="1520091" y="933767"/>
                  </a:lnTo>
                  <a:lnTo>
                    <a:pt x="1524537" y="920432"/>
                  </a:lnTo>
                  <a:lnTo>
                    <a:pt x="1528982" y="907097"/>
                  </a:lnTo>
                  <a:lnTo>
                    <a:pt x="1533110" y="893762"/>
                  </a:lnTo>
                  <a:lnTo>
                    <a:pt x="1536604" y="881062"/>
                  </a:lnTo>
                  <a:lnTo>
                    <a:pt x="1539779" y="868045"/>
                  </a:lnTo>
                  <a:lnTo>
                    <a:pt x="1542637" y="855027"/>
                  </a:lnTo>
                  <a:lnTo>
                    <a:pt x="1544860" y="842327"/>
                  </a:lnTo>
                  <a:lnTo>
                    <a:pt x="1546447" y="829945"/>
                  </a:lnTo>
                  <a:lnTo>
                    <a:pt x="1548035" y="817245"/>
                  </a:lnTo>
                  <a:lnTo>
                    <a:pt x="1548670" y="805180"/>
                  </a:lnTo>
                  <a:lnTo>
                    <a:pt x="1549305" y="792797"/>
                  </a:lnTo>
                  <a:lnTo>
                    <a:pt x="1548988" y="781050"/>
                  </a:lnTo>
                  <a:lnTo>
                    <a:pt x="1548670" y="765175"/>
                  </a:lnTo>
                  <a:lnTo>
                    <a:pt x="1547718" y="749935"/>
                  </a:lnTo>
                  <a:lnTo>
                    <a:pt x="1546130" y="735012"/>
                  </a:lnTo>
                  <a:lnTo>
                    <a:pt x="1544542" y="719772"/>
                  </a:lnTo>
                  <a:lnTo>
                    <a:pt x="1542319" y="705485"/>
                  </a:lnTo>
                  <a:lnTo>
                    <a:pt x="1539779" y="691197"/>
                  </a:lnTo>
                  <a:lnTo>
                    <a:pt x="1537238" y="676592"/>
                  </a:lnTo>
                  <a:lnTo>
                    <a:pt x="1534063" y="662940"/>
                  </a:lnTo>
                  <a:lnTo>
                    <a:pt x="1530252" y="649287"/>
                  </a:lnTo>
                  <a:lnTo>
                    <a:pt x="1526760" y="635952"/>
                  </a:lnTo>
                  <a:lnTo>
                    <a:pt x="1522949" y="623252"/>
                  </a:lnTo>
                  <a:lnTo>
                    <a:pt x="1518503" y="610235"/>
                  </a:lnTo>
                  <a:lnTo>
                    <a:pt x="1513740" y="597535"/>
                  </a:lnTo>
                  <a:lnTo>
                    <a:pt x="1508660" y="585470"/>
                  </a:lnTo>
                  <a:lnTo>
                    <a:pt x="1503896" y="573087"/>
                  </a:lnTo>
                  <a:lnTo>
                    <a:pt x="1498498" y="561340"/>
                  </a:lnTo>
                  <a:lnTo>
                    <a:pt x="1492465" y="549910"/>
                  </a:lnTo>
                  <a:lnTo>
                    <a:pt x="1486749" y="538162"/>
                  </a:lnTo>
                  <a:lnTo>
                    <a:pt x="1480715" y="527050"/>
                  </a:lnTo>
                  <a:lnTo>
                    <a:pt x="1474682" y="516255"/>
                  </a:lnTo>
                  <a:lnTo>
                    <a:pt x="1468014" y="505460"/>
                  </a:lnTo>
                  <a:lnTo>
                    <a:pt x="1461663" y="494982"/>
                  </a:lnTo>
                  <a:lnTo>
                    <a:pt x="1454994" y="485140"/>
                  </a:lnTo>
                  <a:lnTo>
                    <a:pt x="1447691" y="475297"/>
                  </a:lnTo>
                  <a:lnTo>
                    <a:pt x="1440705" y="465772"/>
                  </a:lnTo>
                  <a:lnTo>
                    <a:pt x="1433401" y="455930"/>
                  </a:lnTo>
                  <a:lnTo>
                    <a:pt x="1426098" y="447040"/>
                  </a:lnTo>
                  <a:lnTo>
                    <a:pt x="1418476" y="437832"/>
                  </a:lnTo>
                  <a:lnTo>
                    <a:pt x="1410855" y="428942"/>
                  </a:lnTo>
                  <a:lnTo>
                    <a:pt x="1402917" y="420370"/>
                  </a:lnTo>
                  <a:lnTo>
                    <a:pt x="1395296" y="412115"/>
                  </a:lnTo>
                  <a:lnTo>
                    <a:pt x="1387357" y="404177"/>
                  </a:lnTo>
                  <a:lnTo>
                    <a:pt x="1371480" y="388302"/>
                  </a:lnTo>
                  <a:lnTo>
                    <a:pt x="1355285" y="374015"/>
                  </a:lnTo>
                  <a:lnTo>
                    <a:pt x="1338772" y="360045"/>
                  </a:lnTo>
                  <a:lnTo>
                    <a:pt x="1322260" y="347027"/>
                  </a:lnTo>
                  <a:lnTo>
                    <a:pt x="1306065" y="334962"/>
                  </a:lnTo>
                  <a:lnTo>
                    <a:pt x="1289870" y="323850"/>
                  </a:lnTo>
                  <a:lnTo>
                    <a:pt x="1273676" y="313372"/>
                  </a:lnTo>
                  <a:lnTo>
                    <a:pt x="1262693" y="306783"/>
                  </a:lnTo>
                  <a:lnTo>
                    <a:pt x="1262392" y="307587"/>
                  </a:lnTo>
                  <a:lnTo>
                    <a:pt x="1257633" y="317458"/>
                  </a:lnTo>
                  <a:lnTo>
                    <a:pt x="1252874" y="327011"/>
                  </a:lnTo>
                  <a:lnTo>
                    <a:pt x="1247481" y="336563"/>
                  </a:lnTo>
                  <a:lnTo>
                    <a:pt x="1241770" y="345160"/>
                  </a:lnTo>
                  <a:lnTo>
                    <a:pt x="1235742" y="353757"/>
                  </a:lnTo>
                  <a:lnTo>
                    <a:pt x="1229079" y="362354"/>
                  </a:lnTo>
                  <a:lnTo>
                    <a:pt x="1222416" y="370315"/>
                  </a:lnTo>
                  <a:lnTo>
                    <a:pt x="1214802" y="377957"/>
                  </a:lnTo>
                  <a:lnTo>
                    <a:pt x="1207187" y="385599"/>
                  </a:lnTo>
                  <a:lnTo>
                    <a:pt x="1199255" y="392285"/>
                  </a:lnTo>
                  <a:lnTo>
                    <a:pt x="1190689" y="398972"/>
                  </a:lnTo>
                  <a:lnTo>
                    <a:pt x="1182123" y="405022"/>
                  </a:lnTo>
                  <a:lnTo>
                    <a:pt x="1173239" y="410753"/>
                  </a:lnTo>
                  <a:lnTo>
                    <a:pt x="1164038" y="416166"/>
                  </a:lnTo>
                  <a:lnTo>
                    <a:pt x="1154520" y="421261"/>
                  </a:lnTo>
                  <a:lnTo>
                    <a:pt x="1144684" y="425719"/>
                  </a:lnTo>
                  <a:lnTo>
                    <a:pt x="1134849" y="429540"/>
                  </a:lnTo>
                  <a:lnTo>
                    <a:pt x="1124696" y="432724"/>
                  </a:lnTo>
                  <a:lnTo>
                    <a:pt x="1114226" y="435908"/>
                  </a:lnTo>
                  <a:lnTo>
                    <a:pt x="1103439" y="438455"/>
                  </a:lnTo>
                  <a:lnTo>
                    <a:pt x="1092652" y="440366"/>
                  </a:lnTo>
                  <a:lnTo>
                    <a:pt x="1081547" y="441639"/>
                  </a:lnTo>
                  <a:lnTo>
                    <a:pt x="1070443" y="442595"/>
                  </a:lnTo>
                  <a:lnTo>
                    <a:pt x="1059021" y="442913"/>
                  </a:lnTo>
                  <a:lnTo>
                    <a:pt x="1047917" y="442595"/>
                  </a:lnTo>
                  <a:lnTo>
                    <a:pt x="1036178" y="441639"/>
                  </a:lnTo>
                  <a:lnTo>
                    <a:pt x="1025390" y="440366"/>
                  </a:lnTo>
                  <a:lnTo>
                    <a:pt x="1014286" y="438455"/>
                  </a:lnTo>
                  <a:lnTo>
                    <a:pt x="1003816" y="435908"/>
                  </a:lnTo>
                  <a:lnTo>
                    <a:pt x="993663" y="432724"/>
                  </a:lnTo>
                  <a:lnTo>
                    <a:pt x="983193" y="429540"/>
                  </a:lnTo>
                  <a:lnTo>
                    <a:pt x="973040" y="425719"/>
                  </a:lnTo>
                  <a:lnTo>
                    <a:pt x="963205" y="421261"/>
                  </a:lnTo>
                  <a:lnTo>
                    <a:pt x="954004" y="416166"/>
                  </a:lnTo>
                  <a:lnTo>
                    <a:pt x="944486" y="410753"/>
                  </a:lnTo>
                  <a:lnTo>
                    <a:pt x="935602" y="405022"/>
                  </a:lnTo>
                  <a:lnTo>
                    <a:pt x="927036" y="398972"/>
                  </a:lnTo>
                  <a:lnTo>
                    <a:pt x="918787" y="392285"/>
                  </a:lnTo>
                  <a:lnTo>
                    <a:pt x="910538" y="385599"/>
                  </a:lnTo>
                  <a:lnTo>
                    <a:pt x="902923" y="377957"/>
                  </a:lnTo>
                  <a:lnTo>
                    <a:pt x="895626" y="370315"/>
                  </a:lnTo>
                  <a:lnTo>
                    <a:pt x="888646" y="362354"/>
                  </a:lnTo>
                  <a:lnTo>
                    <a:pt x="881984" y="353757"/>
                  </a:lnTo>
                  <a:lnTo>
                    <a:pt x="875955" y="345160"/>
                  </a:lnTo>
                  <a:lnTo>
                    <a:pt x="870244" y="336563"/>
                  </a:lnTo>
                  <a:lnTo>
                    <a:pt x="864851" y="327011"/>
                  </a:lnTo>
                  <a:lnTo>
                    <a:pt x="860092" y="317458"/>
                  </a:lnTo>
                  <a:lnTo>
                    <a:pt x="855650" y="307587"/>
                  </a:lnTo>
                  <a:lnTo>
                    <a:pt x="851843" y="297398"/>
                  </a:lnTo>
                  <a:lnTo>
                    <a:pt x="848353" y="287527"/>
                  </a:lnTo>
                  <a:lnTo>
                    <a:pt x="845497" y="277020"/>
                  </a:lnTo>
                  <a:lnTo>
                    <a:pt x="842959" y="266194"/>
                  </a:lnTo>
                  <a:lnTo>
                    <a:pt x="840738" y="255367"/>
                  </a:lnTo>
                  <a:lnTo>
                    <a:pt x="839469" y="244223"/>
                  </a:lnTo>
                  <a:lnTo>
                    <a:pt x="838517" y="233079"/>
                  </a:lnTo>
                  <a:lnTo>
                    <a:pt x="838200" y="221616"/>
                  </a:lnTo>
                  <a:lnTo>
                    <a:pt x="838517" y="210153"/>
                  </a:lnTo>
                  <a:lnTo>
                    <a:pt x="839469" y="198690"/>
                  </a:lnTo>
                  <a:lnTo>
                    <a:pt x="840738" y="187864"/>
                  </a:lnTo>
                  <a:lnTo>
                    <a:pt x="842959" y="176719"/>
                  </a:lnTo>
                  <a:lnTo>
                    <a:pt x="845497" y="166212"/>
                  </a:lnTo>
                  <a:lnTo>
                    <a:pt x="848353" y="155704"/>
                  </a:lnTo>
                  <a:lnTo>
                    <a:pt x="851843" y="145515"/>
                  </a:lnTo>
                  <a:lnTo>
                    <a:pt x="855650" y="135326"/>
                  </a:lnTo>
                  <a:lnTo>
                    <a:pt x="860092" y="125455"/>
                  </a:lnTo>
                  <a:lnTo>
                    <a:pt x="864851" y="116221"/>
                  </a:lnTo>
                  <a:lnTo>
                    <a:pt x="870244" y="106668"/>
                  </a:lnTo>
                  <a:lnTo>
                    <a:pt x="875955" y="97753"/>
                  </a:lnTo>
                  <a:lnTo>
                    <a:pt x="881984" y="89156"/>
                  </a:lnTo>
                  <a:lnTo>
                    <a:pt x="888646" y="80877"/>
                  </a:lnTo>
                  <a:lnTo>
                    <a:pt x="895626" y="72598"/>
                  </a:lnTo>
                  <a:lnTo>
                    <a:pt x="902923" y="64956"/>
                  </a:lnTo>
                  <a:lnTo>
                    <a:pt x="910538" y="57633"/>
                  </a:lnTo>
                  <a:lnTo>
                    <a:pt x="918787" y="50946"/>
                  </a:lnTo>
                  <a:lnTo>
                    <a:pt x="927036" y="43941"/>
                  </a:lnTo>
                  <a:lnTo>
                    <a:pt x="935602" y="37891"/>
                  </a:lnTo>
                  <a:lnTo>
                    <a:pt x="944486" y="32160"/>
                  </a:lnTo>
                  <a:lnTo>
                    <a:pt x="954004" y="26747"/>
                  </a:lnTo>
                  <a:lnTo>
                    <a:pt x="963205" y="21970"/>
                  </a:lnTo>
                  <a:lnTo>
                    <a:pt x="973040" y="17831"/>
                  </a:lnTo>
                  <a:lnTo>
                    <a:pt x="983193" y="13692"/>
                  </a:lnTo>
                  <a:lnTo>
                    <a:pt x="993663" y="10189"/>
                  </a:lnTo>
                  <a:lnTo>
                    <a:pt x="1003816" y="7323"/>
                  </a:lnTo>
                  <a:lnTo>
                    <a:pt x="1014286" y="4776"/>
                  </a:lnTo>
                  <a:lnTo>
                    <a:pt x="1025390" y="2547"/>
                  </a:lnTo>
                  <a:lnTo>
                    <a:pt x="1036178" y="1274"/>
                  </a:lnTo>
                  <a:lnTo>
                    <a:pt x="1047917" y="318"/>
                  </a:lnTo>
                  <a:lnTo>
                    <a:pt x="105902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9"/>
          <p:cNvGrpSpPr/>
          <p:nvPr/>
        </p:nvGrpSpPr>
        <p:grpSpPr>
          <a:xfrm>
            <a:off x="6887068" y="1919834"/>
            <a:ext cx="529357" cy="529359"/>
            <a:chOff x="3211798" y="2284092"/>
            <a:chExt cx="1164617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21" name="椭圆 20"/>
            <p:cNvSpPr/>
            <p:nvPr/>
          </p:nvSpPr>
          <p:spPr>
            <a:xfrm>
              <a:off x="3211798" y="2284092"/>
              <a:ext cx="1164617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KSO_Shape"/>
            <p:cNvSpPr>
              <a:spLocks/>
            </p:cNvSpPr>
            <p:nvPr/>
          </p:nvSpPr>
          <p:spPr bwMode="auto">
            <a:xfrm>
              <a:off x="3583891" y="2632626"/>
              <a:ext cx="395692" cy="499821"/>
            </a:xfrm>
            <a:custGeom>
              <a:avLst/>
              <a:gdLst>
                <a:gd name="T0" fmla="*/ 409258 w 1908175"/>
                <a:gd name="T1" fmla="*/ 1596961 h 2408238"/>
                <a:gd name="T2" fmla="*/ 401003 w 1908175"/>
                <a:gd name="T3" fmla="*/ 1624631 h 2408238"/>
                <a:gd name="T4" fmla="*/ 401003 w 1908175"/>
                <a:gd name="T5" fmla="*/ 1652937 h 2408238"/>
                <a:gd name="T6" fmla="*/ 409258 w 1908175"/>
                <a:gd name="T7" fmla="*/ 1679971 h 2408238"/>
                <a:gd name="T8" fmla="*/ 425133 w 1908175"/>
                <a:gd name="T9" fmla="*/ 1704142 h 2408238"/>
                <a:gd name="T10" fmla="*/ 554990 w 1908175"/>
                <a:gd name="T11" fmla="*/ 1802737 h 2408238"/>
                <a:gd name="T12" fmla="*/ 581660 w 1908175"/>
                <a:gd name="T13" fmla="*/ 1815459 h 2408238"/>
                <a:gd name="T14" fmla="*/ 609600 w 1908175"/>
                <a:gd name="T15" fmla="*/ 1819275 h 2408238"/>
                <a:gd name="T16" fmla="*/ 637540 w 1908175"/>
                <a:gd name="T17" fmla="*/ 1815459 h 2408238"/>
                <a:gd name="T18" fmla="*/ 663575 w 1908175"/>
                <a:gd name="T19" fmla="*/ 1803055 h 2408238"/>
                <a:gd name="T20" fmla="*/ 685483 w 1908175"/>
                <a:gd name="T21" fmla="*/ 1783336 h 2408238"/>
                <a:gd name="T22" fmla="*/ 915988 w 1908175"/>
                <a:gd name="T23" fmla="*/ 1192088 h 2408238"/>
                <a:gd name="T24" fmla="*/ 1603504 w 1908175"/>
                <a:gd name="T25" fmla="*/ 317 h 2408238"/>
                <a:gd name="T26" fmla="*/ 1642621 w 1908175"/>
                <a:gd name="T27" fmla="*/ 16177 h 2408238"/>
                <a:gd name="T28" fmla="*/ 1902769 w 1908175"/>
                <a:gd name="T29" fmla="*/ 238854 h 2408238"/>
                <a:gd name="T30" fmla="*/ 1907221 w 1908175"/>
                <a:gd name="T31" fmla="*/ 279456 h 2408238"/>
                <a:gd name="T32" fmla="*/ 1887503 w 1908175"/>
                <a:gd name="T33" fmla="*/ 316886 h 2408238"/>
                <a:gd name="T34" fmla="*/ 1850612 w 1908175"/>
                <a:gd name="T35" fmla="*/ 336552 h 2408238"/>
                <a:gd name="T36" fmla="*/ 1809586 w 1908175"/>
                <a:gd name="T37" fmla="*/ 332746 h 2408238"/>
                <a:gd name="T38" fmla="*/ 1514715 w 1908175"/>
                <a:gd name="T39" fmla="*/ 544883 h 2408238"/>
                <a:gd name="T40" fmla="*/ 1542348 w 1908175"/>
                <a:gd name="T41" fmla="*/ 572827 h 2408238"/>
                <a:gd name="T42" fmla="*/ 1559817 w 1908175"/>
                <a:gd name="T43" fmla="*/ 606169 h 2408238"/>
                <a:gd name="T44" fmla="*/ 1567122 w 1908175"/>
                <a:gd name="T45" fmla="*/ 642687 h 2408238"/>
                <a:gd name="T46" fmla="*/ 1563311 w 1908175"/>
                <a:gd name="T47" fmla="*/ 680157 h 2408238"/>
                <a:gd name="T48" fmla="*/ 1549018 w 1908175"/>
                <a:gd name="T49" fmla="*/ 715722 h 2408238"/>
                <a:gd name="T50" fmla="*/ 708286 w 1908175"/>
                <a:gd name="T51" fmla="*/ 1844913 h 2408238"/>
                <a:gd name="T52" fmla="*/ 677477 w 1908175"/>
                <a:gd name="T53" fmla="*/ 1867776 h 2408238"/>
                <a:gd name="T54" fmla="*/ 642222 w 1908175"/>
                <a:gd name="T55" fmla="*/ 1879843 h 2408238"/>
                <a:gd name="T56" fmla="*/ 605060 w 1908175"/>
                <a:gd name="T57" fmla="*/ 1882066 h 2408238"/>
                <a:gd name="T58" fmla="*/ 568217 w 1908175"/>
                <a:gd name="T59" fmla="*/ 1873174 h 2408238"/>
                <a:gd name="T60" fmla="*/ 481825 w 1908175"/>
                <a:gd name="T61" fmla="*/ 1814111 h 2408238"/>
                <a:gd name="T62" fmla="*/ 45102 w 1908175"/>
                <a:gd name="T63" fmla="*/ 2399982 h 2408238"/>
                <a:gd name="T64" fmla="*/ 32079 w 1908175"/>
                <a:gd name="T65" fmla="*/ 2407603 h 2408238"/>
                <a:gd name="T66" fmla="*/ 17469 w 1908175"/>
                <a:gd name="T67" fmla="*/ 2406650 h 2408238"/>
                <a:gd name="T68" fmla="*/ 4764 w 1908175"/>
                <a:gd name="T69" fmla="*/ 2397124 h 2408238"/>
                <a:gd name="T70" fmla="*/ 0 w 1908175"/>
                <a:gd name="T71" fmla="*/ 2379659 h 2408238"/>
                <a:gd name="T72" fmla="*/ 435770 w 1908175"/>
                <a:gd name="T73" fmla="*/ 1796328 h 2408238"/>
                <a:gd name="T74" fmla="*/ 388763 w 1908175"/>
                <a:gd name="T75" fmla="*/ 1744569 h 2408238"/>
                <a:gd name="T76" fmla="*/ 362719 w 1908175"/>
                <a:gd name="T77" fmla="*/ 1715989 h 2408238"/>
                <a:gd name="T78" fmla="*/ 346838 w 1908175"/>
                <a:gd name="T79" fmla="*/ 1681695 h 2408238"/>
                <a:gd name="T80" fmla="*/ 341438 w 1908175"/>
                <a:gd name="T81" fmla="*/ 1644542 h 2408238"/>
                <a:gd name="T82" fmla="*/ 346838 w 1908175"/>
                <a:gd name="T83" fmla="*/ 1607707 h 2408238"/>
                <a:gd name="T84" fmla="*/ 363036 w 1908175"/>
                <a:gd name="T85" fmla="*/ 1572459 h 2408238"/>
                <a:gd name="T86" fmla="*/ 1205039 w 1908175"/>
                <a:gd name="T87" fmla="*/ 444538 h 2408238"/>
                <a:gd name="T88" fmla="*/ 1236800 w 1908175"/>
                <a:gd name="T89" fmla="*/ 423263 h 2408238"/>
                <a:gd name="T90" fmla="*/ 1272374 w 1908175"/>
                <a:gd name="T91" fmla="*/ 412784 h 2408238"/>
                <a:gd name="T92" fmla="*/ 1309852 w 1908175"/>
                <a:gd name="T93" fmla="*/ 412466 h 2408238"/>
                <a:gd name="T94" fmla="*/ 1346378 w 1908175"/>
                <a:gd name="T95" fmla="*/ 423263 h 2408238"/>
                <a:gd name="T96" fmla="*/ 1396879 w 1908175"/>
                <a:gd name="T97" fmla="*/ 456287 h 2408238"/>
                <a:gd name="T98" fmla="*/ 1533856 w 1908175"/>
                <a:gd name="T99" fmla="*/ 105629 h 2408238"/>
                <a:gd name="T100" fmla="*/ 1525905 w 1908175"/>
                <a:gd name="T101" fmla="*/ 65344 h 2408238"/>
                <a:gd name="T102" fmla="*/ 1541806 w 1908175"/>
                <a:gd name="T103" fmla="*/ 26645 h 2408238"/>
                <a:gd name="T104" fmla="*/ 1576153 w 1908175"/>
                <a:gd name="T105" fmla="*/ 3172 h 2408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08175" h="2408238">
                  <a:moveTo>
                    <a:pt x="790575" y="1079500"/>
                  </a:moveTo>
                  <a:lnTo>
                    <a:pt x="419418" y="1579468"/>
                  </a:lnTo>
                  <a:lnTo>
                    <a:pt x="416560" y="1583921"/>
                  </a:lnTo>
                  <a:lnTo>
                    <a:pt x="414020" y="1587738"/>
                  </a:lnTo>
                  <a:lnTo>
                    <a:pt x="411480" y="1592190"/>
                  </a:lnTo>
                  <a:lnTo>
                    <a:pt x="409258" y="1596961"/>
                  </a:lnTo>
                  <a:lnTo>
                    <a:pt x="407035" y="1601096"/>
                  </a:lnTo>
                  <a:lnTo>
                    <a:pt x="405765" y="1605866"/>
                  </a:lnTo>
                  <a:lnTo>
                    <a:pt x="404178" y="1610637"/>
                  </a:lnTo>
                  <a:lnTo>
                    <a:pt x="402908" y="1615090"/>
                  </a:lnTo>
                  <a:lnTo>
                    <a:pt x="401638" y="1619860"/>
                  </a:lnTo>
                  <a:lnTo>
                    <a:pt x="401003" y="1624631"/>
                  </a:lnTo>
                  <a:lnTo>
                    <a:pt x="400685" y="1629084"/>
                  </a:lnTo>
                  <a:lnTo>
                    <a:pt x="400368" y="1633854"/>
                  </a:lnTo>
                  <a:lnTo>
                    <a:pt x="400050" y="1638625"/>
                  </a:lnTo>
                  <a:lnTo>
                    <a:pt x="400368" y="1643396"/>
                  </a:lnTo>
                  <a:lnTo>
                    <a:pt x="400685" y="1648166"/>
                  </a:lnTo>
                  <a:lnTo>
                    <a:pt x="401003" y="1652937"/>
                  </a:lnTo>
                  <a:lnTo>
                    <a:pt x="401955" y="1657708"/>
                  </a:lnTo>
                  <a:lnTo>
                    <a:pt x="402908" y="1662160"/>
                  </a:lnTo>
                  <a:lnTo>
                    <a:pt x="404178" y="1666613"/>
                  </a:lnTo>
                  <a:lnTo>
                    <a:pt x="405765" y="1671384"/>
                  </a:lnTo>
                  <a:lnTo>
                    <a:pt x="407353" y="1675836"/>
                  </a:lnTo>
                  <a:lnTo>
                    <a:pt x="409258" y="1679971"/>
                  </a:lnTo>
                  <a:lnTo>
                    <a:pt x="411480" y="1684424"/>
                  </a:lnTo>
                  <a:lnTo>
                    <a:pt x="413703" y="1688558"/>
                  </a:lnTo>
                  <a:lnTo>
                    <a:pt x="416243" y="1692693"/>
                  </a:lnTo>
                  <a:lnTo>
                    <a:pt x="419100" y="1696509"/>
                  </a:lnTo>
                  <a:lnTo>
                    <a:pt x="421958" y="1700644"/>
                  </a:lnTo>
                  <a:lnTo>
                    <a:pt x="425133" y="1704142"/>
                  </a:lnTo>
                  <a:lnTo>
                    <a:pt x="428625" y="1707641"/>
                  </a:lnTo>
                  <a:lnTo>
                    <a:pt x="432435" y="1711457"/>
                  </a:lnTo>
                  <a:lnTo>
                    <a:pt x="435928" y="1714638"/>
                  </a:lnTo>
                  <a:lnTo>
                    <a:pt x="439738" y="1717818"/>
                  </a:lnTo>
                  <a:lnTo>
                    <a:pt x="550545" y="1799874"/>
                  </a:lnTo>
                  <a:lnTo>
                    <a:pt x="554990" y="1802737"/>
                  </a:lnTo>
                  <a:lnTo>
                    <a:pt x="558800" y="1805599"/>
                  </a:lnTo>
                  <a:lnTo>
                    <a:pt x="563245" y="1807825"/>
                  </a:lnTo>
                  <a:lnTo>
                    <a:pt x="568008" y="1810370"/>
                  </a:lnTo>
                  <a:lnTo>
                    <a:pt x="572135" y="1812278"/>
                  </a:lnTo>
                  <a:lnTo>
                    <a:pt x="576898" y="1813868"/>
                  </a:lnTo>
                  <a:lnTo>
                    <a:pt x="581660" y="1815459"/>
                  </a:lnTo>
                  <a:lnTo>
                    <a:pt x="586105" y="1816413"/>
                  </a:lnTo>
                  <a:lnTo>
                    <a:pt x="590868" y="1817685"/>
                  </a:lnTo>
                  <a:lnTo>
                    <a:pt x="595630" y="1818321"/>
                  </a:lnTo>
                  <a:lnTo>
                    <a:pt x="600075" y="1818957"/>
                  </a:lnTo>
                  <a:lnTo>
                    <a:pt x="604838" y="1819275"/>
                  </a:lnTo>
                  <a:lnTo>
                    <a:pt x="609600" y="1819275"/>
                  </a:lnTo>
                  <a:lnTo>
                    <a:pt x="614363" y="1819275"/>
                  </a:lnTo>
                  <a:lnTo>
                    <a:pt x="619125" y="1818957"/>
                  </a:lnTo>
                  <a:lnTo>
                    <a:pt x="623888" y="1818321"/>
                  </a:lnTo>
                  <a:lnTo>
                    <a:pt x="628650" y="1817685"/>
                  </a:lnTo>
                  <a:lnTo>
                    <a:pt x="633095" y="1816413"/>
                  </a:lnTo>
                  <a:lnTo>
                    <a:pt x="637540" y="1815459"/>
                  </a:lnTo>
                  <a:lnTo>
                    <a:pt x="642303" y="1813550"/>
                  </a:lnTo>
                  <a:lnTo>
                    <a:pt x="646748" y="1812278"/>
                  </a:lnTo>
                  <a:lnTo>
                    <a:pt x="650875" y="1810052"/>
                  </a:lnTo>
                  <a:lnTo>
                    <a:pt x="655320" y="1808143"/>
                  </a:lnTo>
                  <a:lnTo>
                    <a:pt x="659448" y="1805599"/>
                  </a:lnTo>
                  <a:lnTo>
                    <a:pt x="663575" y="1803055"/>
                  </a:lnTo>
                  <a:lnTo>
                    <a:pt x="667385" y="1800192"/>
                  </a:lnTo>
                  <a:lnTo>
                    <a:pt x="671513" y="1797330"/>
                  </a:lnTo>
                  <a:lnTo>
                    <a:pt x="675005" y="1794149"/>
                  </a:lnTo>
                  <a:lnTo>
                    <a:pt x="678498" y="1790969"/>
                  </a:lnTo>
                  <a:lnTo>
                    <a:pt x="682308" y="1787470"/>
                  </a:lnTo>
                  <a:lnTo>
                    <a:pt x="685483" y="1783336"/>
                  </a:lnTo>
                  <a:lnTo>
                    <a:pt x="688658" y="1779519"/>
                  </a:lnTo>
                  <a:lnTo>
                    <a:pt x="1036638" y="1310401"/>
                  </a:lnTo>
                  <a:lnTo>
                    <a:pt x="1006793" y="1280505"/>
                  </a:lnTo>
                  <a:lnTo>
                    <a:pt x="976630" y="1250609"/>
                  </a:lnTo>
                  <a:lnTo>
                    <a:pt x="946468" y="1221031"/>
                  </a:lnTo>
                  <a:lnTo>
                    <a:pt x="915988" y="1192088"/>
                  </a:lnTo>
                  <a:lnTo>
                    <a:pt x="885508" y="1163146"/>
                  </a:lnTo>
                  <a:lnTo>
                    <a:pt x="854075" y="1135158"/>
                  </a:lnTo>
                  <a:lnTo>
                    <a:pt x="822325" y="1106852"/>
                  </a:lnTo>
                  <a:lnTo>
                    <a:pt x="790575" y="1079500"/>
                  </a:lnTo>
                  <a:close/>
                  <a:moveTo>
                    <a:pt x="1596825" y="0"/>
                  </a:moveTo>
                  <a:lnTo>
                    <a:pt x="1603504" y="317"/>
                  </a:lnTo>
                  <a:lnTo>
                    <a:pt x="1610501" y="1586"/>
                  </a:lnTo>
                  <a:lnTo>
                    <a:pt x="1617179" y="2855"/>
                  </a:lnTo>
                  <a:lnTo>
                    <a:pt x="1624176" y="5392"/>
                  </a:lnTo>
                  <a:lnTo>
                    <a:pt x="1630536" y="8247"/>
                  </a:lnTo>
                  <a:lnTo>
                    <a:pt x="1636897" y="11737"/>
                  </a:lnTo>
                  <a:lnTo>
                    <a:pt x="1642621" y="16177"/>
                  </a:lnTo>
                  <a:lnTo>
                    <a:pt x="1882097" y="210623"/>
                  </a:lnTo>
                  <a:lnTo>
                    <a:pt x="1887503" y="215698"/>
                  </a:lnTo>
                  <a:lnTo>
                    <a:pt x="1891956" y="221090"/>
                  </a:lnTo>
                  <a:lnTo>
                    <a:pt x="1896408" y="226800"/>
                  </a:lnTo>
                  <a:lnTo>
                    <a:pt x="1899906" y="232510"/>
                  </a:lnTo>
                  <a:lnTo>
                    <a:pt x="1902769" y="238854"/>
                  </a:lnTo>
                  <a:lnTo>
                    <a:pt x="1905313" y="245515"/>
                  </a:lnTo>
                  <a:lnTo>
                    <a:pt x="1906903" y="252176"/>
                  </a:lnTo>
                  <a:lnTo>
                    <a:pt x="1907857" y="259155"/>
                  </a:lnTo>
                  <a:lnTo>
                    <a:pt x="1908175" y="265816"/>
                  </a:lnTo>
                  <a:lnTo>
                    <a:pt x="1908175" y="272794"/>
                  </a:lnTo>
                  <a:lnTo>
                    <a:pt x="1907221" y="279456"/>
                  </a:lnTo>
                  <a:lnTo>
                    <a:pt x="1905313" y="286434"/>
                  </a:lnTo>
                  <a:lnTo>
                    <a:pt x="1903405" y="292778"/>
                  </a:lnTo>
                  <a:lnTo>
                    <a:pt x="1900542" y="299122"/>
                  </a:lnTo>
                  <a:lnTo>
                    <a:pt x="1896726" y="305783"/>
                  </a:lnTo>
                  <a:lnTo>
                    <a:pt x="1892592" y="311493"/>
                  </a:lnTo>
                  <a:lnTo>
                    <a:pt x="1887503" y="316886"/>
                  </a:lnTo>
                  <a:lnTo>
                    <a:pt x="1882097" y="321961"/>
                  </a:lnTo>
                  <a:lnTo>
                    <a:pt x="1876372" y="325767"/>
                  </a:lnTo>
                  <a:lnTo>
                    <a:pt x="1870012" y="329574"/>
                  </a:lnTo>
                  <a:lnTo>
                    <a:pt x="1863969" y="332746"/>
                  </a:lnTo>
                  <a:lnTo>
                    <a:pt x="1857608" y="334966"/>
                  </a:lnTo>
                  <a:lnTo>
                    <a:pt x="1850612" y="336552"/>
                  </a:lnTo>
                  <a:lnTo>
                    <a:pt x="1843933" y="337821"/>
                  </a:lnTo>
                  <a:lnTo>
                    <a:pt x="1836937" y="338138"/>
                  </a:lnTo>
                  <a:lnTo>
                    <a:pt x="1830258" y="337821"/>
                  </a:lnTo>
                  <a:lnTo>
                    <a:pt x="1823261" y="336552"/>
                  </a:lnTo>
                  <a:lnTo>
                    <a:pt x="1816583" y="335283"/>
                  </a:lnTo>
                  <a:lnTo>
                    <a:pt x="1809586" y="332746"/>
                  </a:lnTo>
                  <a:lnTo>
                    <a:pt x="1803226" y="329891"/>
                  </a:lnTo>
                  <a:lnTo>
                    <a:pt x="1797183" y="326084"/>
                  </a:lnTo>
                  <a:lnTo>
                    <a:pt x="1791141" y="321961"/>
                  </a:lnTo>
                  <a:lnTo>
                    <a:pt x="1723056" y="266679"/>
                  </a:lnTo>
                  <a:lnTo>
                    <a:pt x="1503281" y="536626"/>
                  </a:lnTo>
                  <a:lnTo>
                    <a:pt x="1514715" y="544883"/>
                  </a:lnTo>
                  <a:lnTo>
                    <a:pt x="1519797" y="549328"/>
                  </a:lnTo>
                  <a:lnTo>
                    <a:pt x="1524879" y="553456"/>
                  </a:lnTo>
                  <a:lnTo>
                    <a:pt x="1529643" y="558220"/>
                  </a:lnTo>
                  <a:lnTo>
                    <a:pt x="1534408" y="562983"/>
                  </a:lnTo>
                  <a:lnTo>
                    <a:pt x="1538219" y="567428"/>
                  </a:lnTo>
                  <a:lnTo>
                    <a:pt x="1542348" y="572827"/>
                  </a:lnTo>
                  <a:lnTo>
                    <a:pt x="1545842" y="577907"/>
                  </a:lnTo>
                  <a:lnTo>
                    <a:pt x="1549336" y="583306"/>
                  </a:lnTo>
                  <a:lnTo>
                    <a:pt x="1552194" y="588704"/>
                  </a:lnTo>
                  <a:lnTo>
                    <a:pt x="1555053" y="594420"/>
                  </a:lnTo>
                  <a:lnTo>
                    <a:pt x="1557594" y="600136"/>
                  </a:lnTo>
                  <a:lnTo>
                    <a:pt x="1559817" y="606169"/>
                  </a:lnTo>
                  <a:lnTo>
                    <a:pt x="1561723" y="612202"/>
                  </a:lnTo>
                  <a:lnTo>
                    <a:pt x="1563311" y="618236"/>
                  </a:lnTo>
                  <a:lnTo>
                    <a:pt x="1564899" y="624269"/>
                  </a:lnTo>
                  <a:lnTo>
                    <a:pt x="1565852" y="630620"/>
                  </a:lnTo>
                  <a:lnTo>
                    <a:pt x="1566804" y="636653"/>
                  </a:lnTo>
                  <a:lnTo>
                    <a:pt x="1567122" y="642687"/>
                  </a:lnTo>
                  <a:lnTo>
                    <a:pt x="1567440" y="648720"/>
                  </a:lnTo>
                  <a:lnTo>
                    <a:pt x="1567122" y="655388"/>
                  </a:lnTo>
                  <a:lnTo>
                    <a:pt x="1566804" y="661422"/>
                  </a:lnTo>
                  <a:lnTo>
                    <a:pt x="1565852" y="667455"/>
                  </a:lnTo>
                  <a:lnTo>
                    <a:pt x="1564899" y="674124"/>
                  </a:lnTo>
                  <a:lnTo>
                    <a:pt x="1563311" y="680157"/>
                  </a:lnTo>
                  <a:lnTo>
                    <a:pt x="1562040" y="686190"/>
                  </a:lnTo>
                  <a:lnTo>
                    <a:pt x="1559817" y="692224"/>
                  </a:lnTo>
                  <a:lnTo>
                    <a:pt x="1557594" y="698257"/>
                  </a:lnTo>
                  <a:lnTo>
                    <a:pt x="1555053" y="704290"/>
                  </a:lnTo>
                  <a:lnTo>
                    <a:pt x="1552194" y="710006"/>
                  </a:lnTo>
                  <a:lnTo>
                    <a:pt x="1549018" y="715722"/>
                  </a:lnTo>
                  <a:lnTo>
                    <a:pt x="1545524" y="721120"/>
                  </a:lnTo>
                  <a:lnTo>
                    <a:pt x="1541713" y="726836"/>
                  </a:lnTo>
                  <a:lnTo>
                    <a:pt x="721308" y="1829988"/>
                  </a:lnTo>
                  <a:lnTo>
                    <a:pt x="717497" y="1835386"/>
                  </a:lnTo>
                  <a:lnTo>
                    <a:pt x="713050" y="1840467"/>
                  </a:lnTo>
                  <a:lnTo>
                    <a:pt x="708286" y="1844913"/>
                  </a:lnTo>
                  <a:lnTo>
                    <a:pt x="703839" y="1849358"/>
                  </a:lnTo>
                  <a:lnTo>
                    <a:pt x="698757" y="1853487"/>
                  </a:lnTo>
                  <a:lnTo>
                    <a:pt x="693675" y="1857615"/>
                  </a:lnTo>
                  <a:lnTo>
                    <a:pt x="688594" y="1861108"/>
                  </a:lnTo>
                  <a:lnTo>
                    <a:pt x="683194" y="1864283"/>
                  </a:lnTo>
                  <a:lnTo>
                    <a:pt x="677477" y="1867776"/>
                  </a:lnTo>
                  <a:lnTo>
                    <a:pt x="672078" y="1870316"/>
                  </a:lnTo>
                  <a:lnTo>
                    <a:pt x="666360" y="1872539"/>
                  </a:lnTo>
                  <a:lnTo>
                    <a:pt x="660326" y="1875080"/>
                  </a:lnTo>
                  <a:lnTo>
                    <a:pt x="654291" y="1876985"/>
                  </a:lnTo>
                  <a:lnTo>
                    <a:pt x="648256" y="1878890"/>
                  </a:lnTo>
                  <a:lnTo>
                    <a:pt x="642222" y="1879843"/>
                  </a:lnTo>
                  <a:lnTo>
                    <a:pt x="636187" y="1881113"/>
                  </a:lnTo>
                  <a:lnTo>
                    <a:pt x="629834" y="1881748"/>
                  </a:lnTo>
                  <a:lnTo>
                    <a:pt x="623800" y="1882383"/>
                  </a:lnTo>
                  <a:lnTo>
                    <a:pt x="617447" y="1882383"/>
                  </a:lnTo>
                  <a:lnTo>
                    <a:pt x="611413" y="1882383"/>
                  </a:lnTo>
                  <a:lnTo>
                    <a:pt x="605060" y="1882066"/>
                  </a:lnTo>
                  <a:lnTo>
                    <a:pt x="598708" y="1881431"/>
                  </a:lnTo>
                  <a:lnTo>
                    <a:pt x="592673" y="1880160"/>
                  </a:lnTo>
                  <a:lnTo>
                    <a:pt x="586321" y="1878890"/>
                  </a:lnTo>
                  <a:lnTo>
                    <a:pt x="580286" y="1876985"/>
                  </a:lnTo>
                  <a:lnTo>
                    <a:pt x="574252" y="1875080"/>
                  </a:lnTo>
                  <a:lnTo>
                    <a:pt x="568217" y="1873174"/>
                  </a:lnTo>
                  <a:lnTo>
                    <a:pt x="562500" y="1870634"/>
                  </a:lnTo>
                  <a:lnTo>
                    <a:pt x="556465" y="1867141"/>
                  </a:lnTo>
                  <a:lnTo>
                    <a:pt x="550748" y="1864283"/>
                  </a:lnTo>
                  <a:lnTo>
                    <a:pt x="545031" y="1860790"/>
                  </a:lnTo>
                  <a:lnTo>
                    <a:pt x="539631" y="1856980"/>
                  </a:lnTo>
                  <a:lnTo>
                    <a:pt x="481825" y="1814111"/>
                  </a:lnTo>
                  <a:lnTo>
                    <a:pt x="481507" y="1817604"/>
                  </a:lnTo>
                  <a:lnTo>
                    <a:pt x="480554" y="1821414"/>
                  </a:lnTo>
                  <a:lnTo>
                    <a:pt x="479284" y="1824590"/>
                  </a:lnTo>
                  <a:lnTo>
                    <a:pt x="477061" y="1827765"/>
                  </a:lnTo>
                  <a:lnTo>
                    <a:pt x="47007" y="2397759"/>
                  </a:lnTo>
                  <a:lnTo>
                    <a:pt x="45102" y="2399982"/>
                  </a:lnTo>
                  <a:lnTo>
                    <a:pt x="43196" y="2401570"/>
                  </a:lnTo>
                  <a:lnTo>
                    <a:pt x="41290" y="2403475"/>
                  </a:lnTo>
                  <a:lnTo>
                    <a:pt x="39067" y="2404428"/>
                  </a:lnTo>
                  <a:lnTo>
                    <a:pt x="36844" y="2406015"/>
                  </a:lnTo>
                  <a:lnTo>
                    <a:pt x="34620" y="2406650"/>
                  </a:lnTo>
                  <a:lnTo>
                    <a:pt x="32079" y="2407603"/>
                  </a:lnTo>
                  <a:lnTo>
                    <a:pt x="29538" y="2407921"/>
                  </a:lnTo>
                  <a:lnTo>
                    <a:pt x="26997" y="2408238"/>
                  </a:lnTo>
                  <a:lnTo>
                    <a:pt x="24457" y="2408238"/>
                  </a:lnTo>
                  <a:lnTo>
                    <a:pt x="21916" y="2407921"/>
                  </a:lnTo>
                  <a:lnTo>
                    <a:pt x="20010" y="2407603"/>
                  </a:lnTo>
                  <a:lnTo>
                    <a:pt x="17469" y="2406650"/>
                  </a:lnTo>
                  <a:lnTo>
                    <a:pt x="14928" y="2405698"/>
                  </a:lnTo>
                  <a:lnTo>
                    <a:pt x="12705" y="2404428"/>
                  </a:lnTo>
                  <a:lnTo>
                    <a:pt x="10481" y="2402840"/>
                  </a:lnTo>
                  <a:lnTo>
                    <a:pt x="8258" y="2400935"/>
                  </a:lnTo>
                  <a:lnTo>
                    <a:pt x="6352" y="2399347"/>
                  </a:lnTo>
                  <a:lnTo>
                    <a:pt x="4764" y="2397124"/>
                  </a:lnTo>
                  <a:lnTo>
                    <a:pt x="3494" y="2394584"/>
                  </a:lnTo>
                  <a:lnTo>
                    <a:pt x="1906" y="2392043"/>
                  </a:lnTo>
                  <a:lnTo>
                    <a:pt x="1270" y="2389503"/>
                  </a:lnTo>
                  <a:lnTo>
                    <a:pt x="635" y="2386963"/>
                  </a:lnTo>
                  <a:lnTo>
                    <a:pt x="0" y="2384422"/>
                  </a:lnTo>
                  <a:lnTo>
                    <a:pt x="0" y="2379659"/>
                  </a:lnTo>
                  <a:lnTo>
                    <a:pt x="1270" y="2375213"/>
                  </a:lnTo>
                  <a:lnTo>
                    <a:pt x="1906" y="2372991"/>
                  </a:lnTo>
                  <a:lnTo>
                    <a:pt x="2541" y="2370768"/>
                  </a:lnTo>
                  <a:lnTo>
                    <a:pt x="4129" y="2368545"/>
                  </a:lnTo>
                  <a:lnTo>
                    <a:pt x="5399" y="2366322"/>
                  </a:lnTo>
                  <a:lnTo>
                    <a:pt x="435770" y="1796328"/>
                  </a:lnTo>
                  <a:lnTo>
                    <a:pt x="438311" y="1793788"/>
                  </a:lnTo>
                  <a:lnTo>
                    <a:pt x="441170" y="1791248"/>
                  </a:lnTo>
                  <a:lnTo>
                    <a:pt x="444029" y="1789660"/>
                  </a:lnTo>
                  <a:lnTo>
                    <a:pt x="447205" y="1788390"/>
                  </a:lnTo>
                  <a:lnTo>
                    <a:pt x="394163" y="1748697"/>
                  </a:lnTo>
                  <a:lnTo>
                    <a:pt x="388763" y="1744569"/>
                  </a:lnTo>
                  <a:lnTo>
                    <a:pt x="383681" y="1740440"/>
                  </a:lnTo>
                  <a:lnTo>
                    <a:pt x="378917" y="1735677"/>
                  </a:lnTo>
                  <a:lnTo>
                    <a:pt x="374470" y="1730914"/>
                  </a:lnTo>
                  <a:lnTo>
                    <a:pt x="370341" y="1726468"/>
                  </a:lnTo>
                  <a:lnTo>
                    <a:pt x="366212" y="1721070"/>
                  </a:lnTo>
                  <a:lnTo>
                    <a:pt x="362719" y="1715989"/>
                  </a:lnTo>
                  <a:lnTo>
                    <a:pt x="359542" y="1710591"/>
                  </a:lnTo>
                  <a:lnTo>
                    <a:pt x="356366" y="1705193"/>
                  </a:lnTo>
                  <a:lnTo>
                    <a:pt x="353825" y="1699477"/>
                  </a:lnTo>
                  <a:lnTo>
                    <a:pt x="351284" y="1693444"/>
                  </a:lnTo>
                  <a:lnTo>
                    <a:pt x="349061" y="1687728"/>
                  </a:lnTo>
                  <a:lnTo>
                    <a:pt x="346838" y="1681695"/>
                  </a:lnTo>
                  <a:lnTo>
                    <a:pt x="345567" y="1675661"/>
                  </a:lnTo>
                  <a:lnTo>
                    <a:pt x="343979" y="1669628"/>
                  </a:lnTo>
                  <a:lnTo>
                    <a:pt x="343026" y="1663277"/>
                  </a:lnTo>
                  <a:lnTo>
                    <a:pt x="342073" y="1657244"/>
                  </a:lnTo>
                  <a:lnTo>
                    <a:pt x="341438" y="1651210"/>
                  </a:lnTo>
                  <a:lnTo>
                    <a:pt x="341438" y="1644542"/>
                  </a:lnTo>
                  <a:lnTo>
                    <a:pt x="341438" y="1638508"/>
                  </a:lnTo>
                  <a:lnTo>
                    <a:pt x="342073" y="1632475"/>
                  </a:lnTo>
                  <a:lnTo>
                    <a:pt x="343026" y="1626124"/>
                  </a:lnTo>
                  <a:lnTo>
                    <a:pt x="343662" y="1619773"/>
                  </a:lnTo>
                  <a:lnTo>
                    <a:pt x="345250" y="1613740"/>
                  </a:lnTo>
                  <a:lnTo>
                    <a:pt x="346838" y="1607707"/>
                  </a:lnTo>
                  <a:lnTo>
                    <a:pt x="348743" y="1601673"/>
                  </a:lnTo>
                  <a:lnTo>
                    <a:pt x="350967" y="1595322"/>
                  </a:lnTo>
                  <a:lnTo>
                    <a:pt x="353825" y="1589606"/>
                  </a:lnTo>
                  <a:lnTo>
                    <a:pt x="356684" y="1583891"/>
                  </a:lnTo>
                  <a:lnTo>
                    <a:pt x="359860" y="1578175"/>
                  </a:lnTo>
                  <a:lnTo>
                    <a:pt x="363036" y="1572459"/>
                  </a:lnTo>
                  <a:lnTo>
                    <a:pt x="367165" y="1567061"/>
                  </a:lnTo>
                  <a:lnTo>
                    <a:pt x="1187252" y="463909"/>
                  </a:lnTo>
                  <a:lnTo>
                    <a:pt x="1191381" y="458510"/>
                  </a:lnTo>
                  <a:lnTo>
                    <a:pt x="1195828" y="453430"/>
                  </a:lnTo>
                  <a:lnTo>
                    <a:pt x="1200274" y="448984"/>
                  </a:lnTo>
                  <a:lnTo>
                    <a:pt x="1205039" y="444538"/>
                  </a:lnTo>
                  <a:lnTo>
                    <a:pt x="1209803" y="440410"/>
                  </a:lnTo>
                  <a:lnTo>
                    <a:pt x="1214885" y="436282"/>
                  </a:lnTo>
                  <a:lnTo>
                    <a:pt x="1220284" y="432789"/>
                  </a:lnTo>
                  <a:lnTo>
                    <a:pt x="1225684" y="429614"/>
                  </a:lnTo>
                  <a:lnTo>
                    <a:pt x="1231083" y="426121"/>
                  </a:lnTo>
                  <a:lnTo>
                    <a:pt x="1236800" y="423263"/>
                  </a:lnTo>
                  <a:lnTo>
                    <a:pt x="1242518" y="421040"/>
                  </a:lnTo>
                  <a:lnTo>
                    <a:pt x="1248235" y="418817"/>
                  </a:lnTo>
                  <a:lnTo>
                    <a:pt x="1254587" y="416912"/>
                  </a:lnTo>
                  <a:lnTo>
                    <a:pt x="1260304" y="415007"/>
                  </a:lnTo>
                  <a:lnTo>
                    <a:pt x="1266339" y="414054"/>
                  </a:lnTo>
                  <a:lnTo>
                    <a:pt x="1272374" y="412784"/>
                  </a:lnTo>
                  <a:lnTo>
                    <a:pt x="1279044" y="412149"/>
                  </a:lnTo>
                  <a:lnTo>
                    <a:pt x="1285078" y="411514"/>
                  </a:lnTo>
                  <a:lnTo>
                    <a:pt x="1291113" y="411514"/>
                  </a:lnTo>
                  <a:lnTo>
                    <a:pt x="1297465" y="411514"/>
                  </a:lnTo>
                  <a:lnTo>
                    <a:pt x="1303818" y="411831"/>
                  </a:lnTo>
                  <a:lnTo>
                    <a:pt x="1309852" y="412466"/>
                  </a:lnTo>
                  <a:lnTo>
                    <a:pt x="1315887" y="413736"/>
                  </a:lnTo>
                  <a:lnTo>
                    <a:pt x="1322557" y="415007"/>
                  </a:lnTo>
                  <a:lnTo>
                    <a:pt x="1328592" y="416594"/>
                  </a:lnTo>
                  <a:lnTo>
                    <a:pt x="1334626" y="418817"/>
                  </a:lnTo>
                  <a:lnTo>
                    <a:pt x="1340344" y="420722"/>
                  </a:lnTo>
                  <a:lnTo>
                    <a:pt x="1346378" y="423263"/>
                  </a:lnTo>
                  <a:lnTo>
                    <a:pt x="1352413" y="426121"/>
                  </a:lnTo>
                  <a:lnTo>
                    <a:pt x="1358130" y="429614"/>
                  </a:lnTo>
                  <a:lnTo>
                    <a:pt x="1363530" y="433107"/>
                  </a:lnTo>
                  <a:lnTo>
                    <a:pt x="1368929" y="436917"/>
                  </a:lnTo>
                  <a:lnTo>
                    <a:pt x="1414031" y="470577"/>
                  </a:lnTo>
                  <a:lnTo>
                    <a:pt x="1396879" y="456287"/>
                  </a:lnTo>
                  <a:lnTo>
                    <a:pt x="1619666" y="182730"/>
                  </a:lnTo>
                  <a:lnTo>
                    <a:pt x="1551665" y="127515"/>
                  </a:lnTo>
                  <a:lnTo>
                    <a:pt x="1546259" y="122440"/>
                  </a:lnTo>
                  <a:lnTo>
                    <a:pt x="1541806" y="117048"/>
                  </a:lnTo>
                  <a:lnTo>
                    <a:pt x="1537354" y="111338"/>
                  </a:lnTo>
                  <a:lnTo>
                    <a:pt x="1533856" y="105629"/>
                  </a:lnTo>
                  <a:lnTo>
                    <a:pt x="1530993" y="99284"/>
                  </a:lnTo>
                  <a:lnTo>
                    <a:pt x="1528449" y="92623"/>
                  </a:lnTo>
                  <a:lnTo>
                    <a:pt x="1526859" y="85962"/>
                  </a:lnTo>
                  <a:lnTo>
                    <a:pt x="1525905" y="78984"/>
                  </a:lnTo>
                  <a:lnTo>
                    <a:pt x="1525587" y="72322"/>
                  </a:lnTo>
                  <a:lnTo>
                    <a:pt x="1525905" y="65344"/>
                  </a:lnTo>
                  <a:lnTo>
                    <a:pt x="1526541" y="58683"/>
                  </a:lnTo>
                  <a:lnTo>
                    <a:pt x="1528449" y="51704"/>
                  </a:lnTo>
                  <a:lnTo>
                    <a:pt x="1530357" y="45360"/>
                  </a:lnTo>
                  <a:lnTo>
                    <a:pt x="1533220" y="38699"/>
                  </a:lnTo>
                  <a:lnTo>
                    <a:pt x="1537036" y="32355"/>
                  </a:lnTo>
                  <a:lnTo>
                    <a:pt x="1541806" y="26645"/>
                  </a:lnTo>
                  <a:lnTo>
                    <a:pt x="1546259" y="21253"/>
                  </a:lnTo>
                  <a:lnTo>
                    <a:pt x="1551665" y="16177"/>
                  </a:lnTo>
                  <a:lnTo>
                    <a:pt x="1557390" y="12371"/>
                  </a:lnTo>
                  <a:lnTo>
                    <a:pt x="1563750" y="8565"/>
                  </a:lnTo>
                  <a:lnTo>
                    <a:pt x="1569793" y="5392"/>
                  </a:lnTo>
                  <a:lnTo>
                    <a:pt x="1576153" y="3172"/>
                  </a:lnTo>
                  <a:lnTo>
                    <a:pt x="1583150" y="1586"/>
                  </a:lnTo>
                  <a:lnTo>
                    <a:pt x="1589829" y="317"/>
                  </a:lnTo>
                  <a:lnTo>
                    <a:pt x="15968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22"/>
          <p:cNvGrpSpPr/>
          <p:nvPr/>
        </p:nvGrpSpPr>
        <p:grpSpPr>
          <a:xfrm>
            <a:off x="7684533" y="1912603"/>
            <a:ext cx="529359" cy="529359"/>
            <a:chOff x="4732991" y="2278669"/>
            <a:chExt cx="1164618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24" name="椭圆 23"/>
            <p:cNvSpPr/>
            <p:nvPr/>
          </p:nvSpPr>
          <p:spPr>
            <a:xfrm>
              <a:off x="4732991" y="2278669"/>
              <a:ext cx="1164618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KSO_Shape"/>
            <p:cNvSpPr>
              <a:spLocks/>
            </p:cNvSpPr>
            <p:nvPr/>
          </p:nvSpPr>
          <p:spPr bwMode="auto">
            <a:xfrm>
              <a:off x="5076643" y="2662172"/>
              <a:ext cx="499821" cy="431512"/>
            </a:xfrm>
            <a:custGeom>
              <a:avLst/>
              <a:gdLst>
                <a:gd name="T0" fmla="*/ 432306676 w 6235"/>
                <a:gd name="T1" fmla="*/ 188202068 h 5380"/>
                <a:gd name="T2" fmla="*/ 425585249 w 6235"/>
                <a:gd name="T3" fmla="*/ 175686526 h 5380"/>
                <a:gd name="T4" fmla="*/ 419517664 w 6235"/>
                <a:gd name="T5" fmla="*/ 168307917 h 5380"/>
                <a:gd name="T6" fmla="*/ 411302791 w 6235"/>
                <a:gd name="T7" fmla="*/ 163077441 h 5380"/>
                <a:gd name="T8" fmla="*/ 405981623 w 6235"/>
                <a:gd name="T9" fmla="*/ 161396108 h 5380"/>
                <a:gd name="T10" fmla="*/ 398980328 w 6235"/>
                <a:gd name="T11" fmla="*/ 160368660 h 5380"/>
                <a:gd name="T12" fmla="*/ 391979033 w 6235"/>
                <a:gd name="T13" fmla="*/ 160648984 h 5380"/>
                <a:gd name="T14" fmla="*/ 385164419 w 6235"/>
                <a:gd name="T15" fmla="*/ 162423555 h 5380"/>
                <a:gd name="T16" fmla="*/ 378816659 w 6235"/>
                <a:gd name="T17" fmla="*/ 165412355 h 5380"/>
                <a:gd name="T18" fmla="*/ 373122435 w 6235"/>
                <a:gd name="T19" fmla="*/ 169522146 h 5380"/>
                <a:gd name="T20" fmla="*/ 368361310 w 6235"/>
                <a:gd name="T21" fmla="*/ 174752316 h 5380"/>
                <a:gd name="T22" fmla="*/ 364533895 w 6235"/>
                <a:gd name="T23" fmla="*/ 181103783 h 5380"/>
                <a:gd name="T24" fmla="*/ 268103009 w 6235"/>
                <a:gd name="T25" fmla="*/ 29888304 h 5380"/>
                <a:gd name="T26" fmla="*/ 266049214 w 6235"/>
                <a:gd name="T27" fmla="*/ 22789713 h 5380"/>
                <a:gd name="T28" fmla="*/ 262781841 w 6235"/>
                <a:gd name="T29" fmla="*/ 16438552 h 5380"/>
                <a:gd name="T30" fmla="*/ 258394383 w 6235"/>
                <a:gd name="T31" fmla="*/ 10927752 h 5380"/>
                <a:gd name="T32" fmla="*/ 252980028 w 6235"/>
                <a:gd name="T33" fmla="*/ 6444705 h 5380"/>
                <a:gd name="T34" fmla="*/ 246912443 w 6235"/>
                <a:gd name="T35" fmla="*/ 2988800 h 5380"/>
                <a:gd name="T36" fmla="*/ 240191016 w 6235"/>
                <a:gd name="T37" fmla="*/ 840667 h 5380"/>
                <a:gd name="T38" fmla="*/ 233189721 w 6235"/>
                <a:gd name="T39" fmla="*/ 0 h 5380"/>
                <a:gd name="T40" fmla="*/ 225815064 w 6235"/>
                <a:gd name="T41" fmla="*/ 560343 h 5380"/>
                <a:gd name="T42" fmla="*/ 218346914 w 6235"/>
                <a:gd name="T43" fmla="*/ 2802019 h 5380"/>
                <a:gd name="T44" fmla="*/ 209665492 w 6235"/>
                <a:gd name="T45" fmla="*/ 7845714 h 5380"/>
                <a:gd name="T46" fmla="*/ 202944065 w 6235"/>
                <a:gd name="T47" fmla="*/ 14943999 h 5380"/>
                <a:gd name="T48" fmla="*/ 198183245 w 6235"/>
                <a:gd name="T49" fmla="*/ 23630380 h 5380"/>
                <a:gd name="T50" fmla="*/ 0 w 6235"/>
                <a:gd name="T51" fmla="*/ 395364689 h 5380"/>
                <a:gd name="T52" fmla="*/ 99885245 w 6235"/>
                <a:gd name="T53" fmla="*/ 395644708 h 5380"/>
                <a:gd name="T54" fmla="*/ 106606366 w 6235"/>
                <a:gd name="T55" fmla="*/ 395177603 h 5380"/>
                <a:gd name="T56" fmla="*/ 113047619 w 6235"/>
                <a:gd name="T57" fmla="*/ 393589812 h 5380"/>
                <a:gd name="T58" fmla="*/ 119022017 w 6235"/>
                <a:gd name="T59" fmla="*/ 390974574 h 5380"/>
                <a:gd name="T60" fmla="*/ 122569258 w 6235"/>
                <a:gd name="T61" fmla="*/ 388639660 h 5380"/>
                <a:gd name="T62" fmla="*/ 126303486 w 6235"/>
                <a:gd name="T63" fmla="*/ 385557623 h 5380"/>
                <a:gd name="T64" fmla="*/ 133304781 w 6235"/>
                <a:gd name="T65" fmla="*/ 376590918 h 5380"/>
                <a:gd name="T66" fmla="*/ 218907262 w 6235"/>
                <a:gd name="T67" fmla="*/ 166439803 h 5380"/>
                <a:gd name="T68" fmla="*/ 275104304 w 6235"/>
                <a:gd name="T69" fmla="*/ 476249371 h 5380"/>
                <a:gd name="T70" fmla="*/ 277811329 w 6235"/>
                <a:gd name="T71" fmla="*/ 483067637 h 5380"/>
                <a:gd name="T72" fmla="*/ 281731932 w 6235"/>
                <a:gd name="T73" fmla="*/ 488951999 h 5380"/>
                <a:gd name="T74" fmla="*/ 286493057 w 6235"/>
                <a:gd name="T75" fmla="*/ 493995389 h 5380"/>
                <a:gd name="T76" fmla="*/ 292280774 w 6235"/>
                <a:gd name="T77" fmla="*/ 497918399 h 5380"/>
                <a:gd name="T78" fmla="*/ 298721721 w 6235"/>
                <a:gd name="T79" fmla="*/ 500813655 h 5380"/>
                <a:gd name="T80" fmla="*/ 305629828 w 6235"/>
                <a:gd name="T81" fmla="*/ 502308208 h 5380"/>
                <a:gd name="T82" fmla="*/ 312817804 w 6235"/>
                <a:gd name="T83" fmla="*/ 502401446 h 5380"/>
                <a:gd name="T84" fmla="*/ 318885695 w 6235"/>
                <a:gd name="T85" fmla="*/ 501467541 h 5380"/>
                <a:gd name="T86" fmla="*/ 327660611 w 6235"/>
                <a:gd name="T87" fmla="*/ 498011636 h 5380"/>
                <a:gd name="T88" fmla="*/ 335128455 w 6235"/>
                <a:gd name="T89" fmla="*/ 492501142 h 5380"/>
                <a:gd name="T90" fmla="*/ 340916478 w 6235"/>
                <a:gd name="T91" fmla="*/ 485496095 h 5380"/>
                <a:gd name="T92" fmla="*/ 343996864 w 6235"/>
                <a:gd name="T93" fmla="*/ 479331714 h 5380"/>
                <a:gd name="T94" fmla="*/ 345303936 w 6235"/>
                <a:gd name="T95" fmla="*/ 475221923 h 5380"/>
                <a:gd name="T96" fmla="*/ 437721031 w 6235"/>
                <a:gd name="T97" fmla="*/ 371267204 h 5380"/>
                <a:gd name="T98" fmla="*/ 443975298 w 6235"/>
                <a:gd name="T99" fmla="*/ 381261051 h 5380"/>
                <a:gd name="T100" fmla="*/ 453030387 w 6235"/>
                <a:gd name="T101" fmla="*/ 388546423 h 5380"/>
                <a:gd name="T102" fmla="*/ 463672417 w 6235"/>
                <a:gd name="T103" fmla="*/ 392562670 h 5380"/>
                <a:gd name="T104" fmla="*/ 472447333 w 6235"/>
                <a:gd name="T105" fmla="*/ 393403031 h 5380"/>
                <a:gd name="T106" fmla="*/ 493918073 w 6235"/>
                <a:gd name="T107" fmla="*/ 320550845 h 538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235" h="5380">
                  <a:moveTo>
                    <a:pt x="5291" y="3432"/>
                  </a:moveTo>
                  <a:lnTo>
                    <a:pt x="4652" y="2060"/>
                  </a:lnTo>
                  <a:lnTo>
                    <a:pt x="4631" y="2015"/>
                  </a:lnTo>
                  <a:lnTo>
                    <a:pt x="4610" y="1969"/>
                  </a:lnTo>
                  <a:lnTo>
                    <a:pt x="4586" y="1924"/>
                  </a:lnTo>
                  <a:lnTo>
                    <a:pt x="4573" y="1902"/>
                  </a:lnTo>
                  <a:lnTo>
                    <a:pt x="4559" y="1881"/>
                  </a:lnTo>
                  <a:lnTo>
                    <a:pt x="4544" y="1860"/>
                  </a:lnTo>
                  <a:lnTo>
                    <a:pt x="4529" y="1839"/>
                  </a:lnTo>
                  <a:lnTo>
                    <a:pt x="4512" y="1820"/>
                  </a:lnTo>
                  <a:lnTo>
                    <a:pt x="4494" y="1802"/>
                  </a:lnTo>
                  <a:lnTo>
                    <a:pt x="4475" y="1786"/>
                  </a:lnTo>
                  <a:lnTo>
                    <a:pt x="4454" y="1771"/>
                  </a:lnTo>
                  <a:lnTo>
                    <a:pt x="4431" y="1757"/>
                  </a:lnTo>
                  <a:lnTo>
                    <a:pt x="4406" y="1746"/>
                  </a:lnTo>
                  <a:lnTo>
                    <a:pt x="4387" y="1739"/>
                  </a:lnTo>
                  <a:lnTo>
                    <a:pt x="4369" y="1733"/>
                  </a:lnTo>
                  <a:lnTo>
                    <a:pt x="4349" y="1728"/>
                  </a:lnTo>
                  <a:lnTo>
                    <a:pt x="4331" y="1723"/>
                  </a:lnTo>
                  <a:lnTo>
                    <a:pt x="4312" y="1720"/>
                  </a:lnTo>
                  <a:lnTo>
                    <a:pt x="4292" y="1718"/>
                  </a:lnTo>
                  <a:lnTo>
                    <a:pt x="4274" y="1717"/>
                  </a:lnTo>
                  <a:lnTo>
                    <a:pt x="4254" y="1717"/>
                  </a:lnTo>
                  <a:lnTo>
                    <a:pt x="4236" y="1717"/>
                  </a:lnTo>
                  <a:lnTo>
                    <a:pt x="4217" y="1718"/>
                  </a:lnTo>
                  <a:lnTo>
                    <a:pt x="4199" y="1720"/>
                  </a:lnTo>
                  <a:lnTo>
                    <a:pt x="4180" y="1724"/>
                  </a:lnTo>
                  <a:lnTo>
                    <a:pt x="4162" y="1728"/>
                  </a:lnTo>
                  <a:lnTo>
                    <a:pt x="4143" y="1733"/>
                  </a:lnTo>
                  <a:lnTo>
                    <a:pt x="4126" y="1739"/>
                  </a:lnTo>
                  <a:lnTo>
                    <a:pt x="4109" y="1746"/>
                  </a:lnTo>
                  <a:lnTo>
                    <a:pt x="4091" y="1754"/>
                  </a:lnTo>
                  <a:lnTo>
                    <a:pt x="4074" y="1761"/>
                  </a:lnTo>
                  <a:lnTo>
                    <a:pt x="4058" y="1771"/>
                  </a:lnTo>
                  <a:lnTo>
                    <a:pt x="4042" y="1781"/>
                  </a:lnTo>
                  <a:lnTo>
                    <a:pt x="4027" y="1792"/>
                  </a:lnTo>
                  <a:lnTo>
                    <a:pt x="4012" y="1803"/>
                  </a:lnTo>
                  <a:lnTo>
                    <a:pt x="3997" y="1815"/>
                  </a:lnTo>
                  <a:lnTo>
                    <a:pt x="3984" y="1828"/>
                  </a:lnTo>
                  <a:lnTo>
                    <a:pt x="3970" y="1841"/>
                  </a:lnTo>
                  <a:lnTo>
                    <a:pt x="3958" y="1856"/>
                  </a:lnTo>
                  <a:lnTo>
                    <a:pt x="3946" y="1871"/>
                  </a:lnTo>
                  <a:lnTo>
                    <a:pt x="3935" y="1887"/>
                  </a:lnTo>
                  <a:lnTo>
                    <a:pt x="3923" y="1903"/>
                  </a:lnTo>
                  <a:lnTo>
                    <a:pt x="3915" y="1920"/>
                  </a:lnTo>
                  <a:lnTo>
                    <a:pt x="3905" y="1939"/>
                  </a:lnTo>
                  <a:lnTo>
                    <a:pt x="3898" y="1957"/>
                  </a:lnTo>
                  <a:lnTo>
                    <a:pt x="3430" y="3400"/>
                  </a:lnTo>
                  <a:lnTo>
                    <a:pt x="2872" y="320"/>
                  </a:lnTo>
                  <a:lnTo>
                    <a:pt x="2868" y="300"/>
                  </a:lnTo>
                  <a:lnTo>
                    <a:pt x="2863" y="281"/>
                  </a:lnTo>
                  <a:lnTo>
                    <a:pt x="2857" y="263"/>
                  </a:lnTo>
                  <a:lnTo>
                    <a:pt x="2850" y="244"/>
                  </a:lnTo>
                  <a:lnTo>
                    <a:pt x="2842" y="226"/>
                  </a:lnTo>
                  <a:lnTo>
                    <a:pt x="2834" y="209"/>
                  </a:lnTo>
                  <a:lnTo>
                    <a:pt x="2825" y="192"/>
                  </a:lnTo>
                  <a:lnTo>
                    <a:pt x="2815" y="176"/>
                  </a:lnTo>
                  <a:lnTo>
                    <a:pt x="2804" y="160"/>
                  </a:lnTo>
                  <a:lnTo>
                    <a:pt x="2793" y="146"/>
                  </a:lnTo>
                  <a:lnTo>
                    <a:pt x="2781" y="131"/>
                  </a:lnTo>
                  <a:lnTo>
                    <a:pt x="2768" y="117"/>
                  </a:lnTo>
                  <a:lnTo>
                    <a:pt x="2755" y="105"/>
                  </a:lnTo>
                  <a:lnTo>
                    <a:pt x="2740" y="93"/>
                  </a:lnTo>
                  <a:lnTo>
                    <a:pt x="2725" y="80"/>
                  </a:lnTo>
                  <a:lnTo>
                    <a:pt x="2710" y="69"/>
                  </a:lnTo>
                  <a:lnTo>
                    <a:pt x="2696" y="59"/>
                  </a:lnTo>
                  <a:lnTo>
                    <a:pt x="2678" y="49"/>
                  </a:lnTo>
                  <a:lnTo>
                    <a:pt x="2662" y="41"/>
                  </a:lnTo>
                  <a:lnTo>
                    <a:pt x="2645" y="32"/>
                  </a:lnTo>
                  <a:lnTo>
                    <a:pt x="2628" y="26"/>
                  </a:lnTo>
                  <a:lnTo>
                    <a:pt x="2610" y="20"/>
                  </a:lnTo>
                  <a:lnTo>
                    <a:pt x="2592" y="14"/>
                  </a:lnTo>
                  <a:lnTo>
                    <a:pt x="2573" y="9"/>
                  </a:lnTo>
                  <a:lnTo>
                    <a:pt x="2555" y="5"/>
                  </a:lnTo>
                  <a:lnTo>
                    <a:pt x="2536" y="2"/>
                  </a:lnTo>
                  <a:lnTo>
                    <a:pt x="2517" y="1"/>
                  </a:lnTo>
                  <a:lnTo>
                    <a:pt x="2498" y="0"/>
                  </a:lnTo>
                  <a:lnTo>
                    <a:pt x="2478" y="0"/>
                  </a:lnTo>
                  <a:lnTo>
                    <a:pt x="2459" y="1"/>
                  </a:lnTo>
                  <a:lnTo>
                    <a:pt x="2439" y="2"/>
                  </a:lnTo>
                  <a:lnTo>
                    <a:pt x="2419" y="6"/>
                  </a:lnTo>
                  <a:lnTo>
                    <a:pt x="2391" y="12"/>
                  </a:lnTo>
                  <a:lnTo>
                    <a:pt x="2365" y="20"/>
                  </a:lnTo>
                  <a:lnTo>
                    <a:pt x="2339" y="30"/>
                  </a:lnTo>
                  <a:lnTo>
                    <a:pt x="2314" y="41"/>
                  </a:lnTo>
                  <a:lnTo>
                    <a:pt x="2291" y="54"/>
                  </a:lnTo>
                  <a:lnTo>
                    <a:pt x="2267" y="68"/>
                  </a:lnTo>
                  <a:lnTo>
                    <a:pt x="2246" y="84"/>
                  </a:lnTo>
                  <a:lnTo>
                    <a:pt x="2227" y="101"/>
                  </a:lnTo>
                  <a:lnTo>
                    <a:pt x="2207" y="120"/>
                  </a:lnTo>
                  <a:lnTo>
                    <a:pt x="2190" y="139"/>
                  </a:lnTo>
                  <a:lnTo>
                    <a:pt x="2174" y="160"/>
                  </a:lnTo>
                  <a:lnTo>
                    <a:pt x="2159" y="183"/>
                  </a:lnTo>
                  <a:lnTo>
                    <a:pt x="2145" y="205"/>
                  </a:lnTo>
                  <a:lnTo>
                    <a:pt x="2134" y="228"/>
                  </a:lnTo>
                  <a:lnTo>
                    <a:pt x="2123" y="253"/>
                  </a:lnTo>
                  <a:lnTo>
                    <a:pt x="2116" y="279"/>
                  </a:lnTo>
                  <a:lnTo>
                    <a:pt x="823" y="3453"/>
                  </a:lnTo>
                  <a:lnTo>
                    <a:pt x="3" y="3453"/>
                  </a:lnTo>
                  <a:lnTo>
                    <a:pt x="0" y="4233"/>
                  </a:lnTo>
                  <a:lnTo>
                    <a:pt x="1033" y="4233"/>
                  </a:lnTo>
                  <a:lnTo>
                    <a:pt x="1052" y="4235"/>
                  </a:lnTo>
                  <a:lnTo>
                    <a:pt x="1070" y="4236"/>
                  </a:lnTo>
                  <a:lnTo>
                    <a:pt x="1088" y="4236"/>
                  </a:lnTo>
                  <a:lnTo>
                    <a:pt x="1106" y="4235"/>
                  </a:lnTo>
                  <a:lnTo>
                    <a:pt x="1123" y="4234"/>
                  </a:lnTo>
                  <a:lnTo>
                    <a:pt x="1142" y="4231"/>
                  </a:lnTo>
                  <a:lnTo>
                    <a:pt x="1159" y="4229"/>
                  </a:lnTo>
                  <a:lnTo>
                    <a:pt x="1176" y="4225"/>
                  </a:lnTo>
                  <a:lnTo>
                    <a:pt x="1194" y="4220"/>
                  </a:lnTo>
                  <a:lnTo>
                    <a:pt x="1211" y="4214"/>
                  </a:lnTo>
                  <a:lnTo>
                    <a:pt x="1227" y="4208"/>
                  </a:lnTo>
                  <a:lnTo>
                    <a:pt x="1243" y="4202"/>
                  </a:lnTo>
                  <a:lnTo>
                    <a:pt x="1259" y="4194"/>
                  </a:lnTo>
                  <a:lnTo>
                    <a:pt x="1275" y="4186"/>
                  </a:lnTo>
                  <a:lnTo>
                    <a:pt x="1291" y="4177"/>
                  </a:lnTo>
                  <a:lnTo>
                    <a:pt x="1306" y="4167"/>
                  </a:lnTo>
                  <a:lnTo>
                    <a:pt x="1313" y="4161"/>
                  </a:lnTo>
                  <a:lnTo>
                    <a:pt x="1331" y="4148"/>
                  </a:lnTo>
                  <a:lnTo>
                    <a:pt x="1353" y="4128"/>
                  </a:lnTo>
                  <a:lnTo>
                    <a:pt x="1375" y="4107"/>
                  </a:lnTo>
                  <a:lnTo>
                    <a:pt x="1395" y="4083"/>
                  </a:lnTo>
                  <a:lnTo>
                    <a:pt x="1412" y="4059"/>
                  </a:lnTo>
                  <a:lnTo>
                    <a:pt x="1428" y="4032"/>
                  </a:lnTo>
                  <a:lnTo>
                    <a:pt x="1442" y="4004"/>
                  </a:lnTo>
                  <a:lnTo>
                    <a:pt x="1454" y="3976"/>
                  </a:lnTo>
                  <a:lnTo>
                    <a:pt x="1463" y="3946"/>
                  </a:lnTo>
                  <a:lnTo>
                    <a:pt x="2345" y="1782"/>
                  </a:lnTo>
                  <a:lnTo>
                    <a:pt x="2939" y="5061"/>
                  </a:lnTo>
                  <a:lnTo>
                    <a:pt x="2942" y="5080"/>
                  </a:lnTo>
                  <a:lnTo>
                    <a:pt x="2947" y="5099"/>
                  </a:lnTo>
                  <a:lnTo>
                    <a:pt x="2953" y="5118"/>
                  </a:lnTo>
                  <a:lnTo>
                    <a:pt x="2960" y="5136"/>
                  </a:lnTo>
                  <a:lnTo>
                    <a:pt x="2968" y="5155"/>
                  </a:lnTo>
                  <a:lnTo>
                    <a:pt x="2976" y="5172"/>
                  </a:lnTo>
                  <a:lnTo>
                    <a:pt x="2986" y="5188"/>
                  </a:lnTo>
                  <a:lnTo>
                    <a:pt x="2995" y="5204"/>
                  </a:lnTo>
                  <a:lnTo>
                    <a:pt x="3007" y="5220"/>
                  </a:lnTo>
                  <a:lnTo>
                    <a:pt x="3018" y="5235"/>
                  </a:lnTo>
                  <a:lnTo>
                    <a:pt x="3030" y="5250"/>
                  </a:lnTo>
                  <a:lnTo>
                    <a:pt x="3042" y="5263"/>
                  </a:lnTo>
                  <a:lnTo>
                    <a:pt x="3056" y="5277"/>
                  </a:lnTo>
                  <a:lnTo>
                    <a:pt x="3069" y="5289"/>
                  </a:lnTo>
                  <a:lnTo>
                    <a:pt x="3084" y="5300"/>
                  </a:lnTo>
                  <a:lnTo>
                    <a:pt x="3099" y="5311"/>
                  </a:lnTo>
                  <a:lnTo>
                    <a:pt x="3115" y="5321"/>
                  </a:lnTo>
                  <a:lnTo>
                    <a:pt x="3131" y="5331"/>
                  </a:lnTo>
                  <a:lnTo>
                    <a:pt x="3148" y="5340"/>
                  </a:lnTo>
                  <a:lnTo>
                    <a:pt x="3164" y="5348"/>
                  </a:lnTo>
                  <a:lnTo>
                    <a:pt x="3182" y="5356"/>
                  </a:lnTo>
                  <a:lnTo>
                    <a:pt x="3200" y="5362"/>
                  </a:lnTo>
                  <a:lnTo>
                    <a:pt x="3218" y="5367"/>
                  </a:lnTo>
                  <a:lnTo>
                    <a:pt x="3236" y="5372"/>
                  </a:lnTo>
                  <a:lnTo>
                    <a:pt x="3255" y="5375"/>
                  </a:lnTo>
                  <a:lnTo>
                    <a:pt x="3274" y="5378"/>
                  </a:lnTo>
                  <a:lnTo>
                    <a:pt x="3293" y="5380"/>
                  </a:lnTo>
                  <a:lnTo>
                    <a:pt x="3313" y="5380"/>
                  </a:lnTo>
                  <a:lnTo>
                    <a:pt x="3332" y="5380"/>
                  </a:lnTo>
                  <a:lnTo>
                    <a:pt x="3351" y="5379"/>
                  </a:lnTo>
                  <a:lnTo>
                    <a:pt x="3371" y="5378"/>
                  </a:lnTo>
                  <a:lnTo>
                    <a:pt x="3390" y="5374"/>
                  </a:lnTo>
                  <a:lnTo>
                    <a:pt x="3416" y="5369"/>
                  </a:lnTo>
                  <a:lnTo>
                    <a:pt x="3441" y="5362"/>
                  </a:lnTo>
                  <a:lnTo>
                    <a:pt x="3466" y="5353"/>
                  </a:lnTo>
                  <a:lnTo>
                    <a:pt x="3488" y="5343"/>
                  </a:lnTo>
                  <a:lnTo>
                    <a:pt x="3510" y="5332"/>
                  </a:lnTo>
                  <a:lnTo>
                    <a:pt x="3532" y="5319"/>
                  </a:lnTo>
                  <a:lnTo>
                    <a:pt x="3552" y="5305"/>
                  </a:lnTo>
                  <a:lnTo>
                    <a:pt x="3572" y="5290"/>
                  </a:lnTo>
                  <a:lnTo>
                    <a:pt x="3590" y="5273"/>
                  </a:lnTo>
                  <a:lnTo>
                    <a:pt x="3608" y="5256"/>
                  </a:lnTo>
                  <a:lnTo>
                    <a:pt x="3624" y="5237"/>
                  </a:lnTo>
                  <a:lnTo>
                    <a:pt x="3638" y="5217"/>
                  </a:lnTo>
                  <a:lnTo>
                    <a:pt x="3652" y="5198"/>
                  </a:lnTo>
                  <a:lnTo>
                    <a:pt x="3664" y="5177"/>
                  </a:lnTo>
                  <a:lnTo>
                    <a:pt x="3675" y="5155"/>
                  </a:lnTo>
                  <a:lnTo>
                    <a:pt x="3685" y="5132"/>
                  </a:lnTo>
                  <a:lnTo>
                    <a:pt x="3691" y="5110"/>
                  </a:lnTo>
                  <a:lnTo>
                    <a:pt x="3699" y="5088"/>
                  </a:lnTo>
                  <a:lnTo>
                    <a:pt x="4317" y="3181"/>
                  </a:lnTo>
                  <a:lnTo>
                    <a:pt x="4676" y="3944"/>
                  </a:lnTo>
                  <a:lnTo>
                    <a:pt x="4689" y="3975"/>
                  </a:lnTo>
                  <a:lnTo>
                    <a:pt x="4702" y="4003"/>
                  </a:lnTo>
                  <a:lnTo>
                    <a:pt x="4718" y="4032"/>
                  </a:lnTo>
                  <a:lnTo>
                    <a:pt x="4737" y="4057"/>
                  </a:lnTo>
                  <a:lnTo>
                    <a:pt x="4756" y="4082"/>
                  </a:lnTo>
                  <a:lnTo>
                    <a:pt x="4779" y="4104"/>
                  </a:lnTo>
                  <a:lnTo>
                    <a:pt x="4802" y="4124"/>
                  </a:lnTo>
                  <a:lnTo>
                    <a:pt x="4827" y="4143"/>
                  </a:lnTo>
                  <a:lnTo>
                    <a:pt x="4853" y="4160"/>
                  </a:lnTo>
                  <a:lnTo>
                    <a:pt x="4880" y="4173"/>
                  </a:lnTo>
                  <a:lnTo>
                    <a:pt x="4908" y="4186"/>
                  </a:lnTo>
                  <a:lnTo>
                    <a:pt x="4938" y="4196"/>
                  </a:lnTo>
                  <a:lnTo>
                    <a:pt x="4967" y="4203"/>
                  </a:lnTo>
                  <a:lnTo>
                    <a:pt x="4998" y="4208"/>
                  </a:lnTo>
                  <a:lnTo>
                    <a:pt x="5029" y="4211"/>
                  </a:lnTo>
                  <a:lnTo>
                    <a:pt x="5061" y="4212"/>
                  </a:lnTo>
                  <a:lnTo>
                    <a:pt x="5074" y="4212"/>
                  </a:lnTo>
                  <a:lnTo>
                    <a:pt x="6235" y="4212"/>
                  </a:lnTo>
                  <a:lnTo>
                    <a:pt x="6235" y="3432"/>
                  </a:lnTo>
                  <a:lnTo>
                    <a:pt x="5291" y="34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85878191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48761" y="547099"/>
            <a:ext cx="110265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重阳节</a:t>
            </a:r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关爱老人义诊活动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6" name="AutoShape 116"/>
          <p:cNvSpPr/>
          <p:nvPr/>
        </p:nvSpPr>
        <p:spPr bwMode="auto">
          <a:xfrm>
            <a:off x="5635625" y="4316413"/>
            <a:ext cx="823913" cy="822325"/>
          </a:xfrm>
          <a:custGeom>
            <a:avLst/>
            <a:gdLst>
              <a:gd name="T0" fmla="*/ 3362078 w 21600"/>
              <a:gd name="T1" fmla="*/ 0 h 21600"/>
              <a:gd name="T2" fmla="*/ 4671007 w 21600"/>
              <a:gd name="T3" fmla="*/ 262590 h 21600"/>
              <a:gd name="T4" fmla="*/ 5740047 w 21600"/>
              <a:gd name="T5" fmla="*/ 982239 h 21600"/>
              <a:gd name="T6" fmla="*/ 6459379 w 21600"/>
              <a:gd name="T7" fmla="*/ 2049727 h 21600"/>
              <a:gd name="T8" fmla="*/ 6720417 w 21600"/>
              <a:gd name="T9" fmla="*/ 3360526 h 21600"/>
              <a:gd name="T10" fmla="*/ 6459379 w 21600"/>
              <a:gd name="T11" fmla="*/ 4669755 h 21600"/>
              <a:gd name="T12" fmla="*/ 5740047 w 21600"/>
              <a:gd name="T13" fmla="*/ 5739112 h 21600"/>
              <a:gd name="T14" fmla="*/ 4671007 w 21600"/>
              <a:gd name="T15" fmla="*/ 6457827 h 21600"/>
              <a:gd name="T16" fmla="*/ 3362078 w 21600"/>
              <a:gd name="T17" fmla="*/ 6720417 h 21600"/>
              <a:gd name="T18" fmla="*/ 2050979 w 21600"/>
              <a:gd name="T19" fmla="*/ 6457827 h 21600"/>
              <a:gd name="T20" fmla="*/ 981922 w 21600"/>
              <a:gd name="T21" fmla="*/ 5739112 h 21600"/>
              <a:gd name="T22" fmla="*/ 262908 w 21600"/>
              <a:gd name="T23" fmla="*/ 4669755 h 21600"/>
              <a:gd name="T24" fmla="*/ 0 w 21600"/>
              <a:gd name="T25" fmla="*/ 3360526 h 21600"/>
              <a:gd name="T26" fmla="*/ 262908 w 21600"/>
              <a:gd name="T27" fmla="*/ 2049727 h 21600"/>
              <a:gd name="T28" fmla="*/ 981922 w 21600"/>
              <a:gd name="T29" fmla="*/ 982239 h 21600"/>
              <a:gd name="T30" fmla="*/ 2050979 w 21600"/>
              <a:gd name="T31" fmla="*/ 262590 h 21600"/>
              <a:gd name="T32" fmla="*/ 3362078 w 21600"/>
              <a:gd name="T33" fmla="*/ 0 h 21600"/>
              <a:gd name="T34" fmla="*/ 3362078 w 21600"/>
              <a:gd name="T35" fmla="*/ 5711737 h 21600"/>
              <a:gd name="T36" fmla="*/ 4279918 w 21600"/>
              <a:gd name="T37" fmla="*/ 5526299 h 21600"/>
              <a:gd name="T38" fmla="*/ 5025372 w 21600"/>
              <a:gd name="T39" fmla="*/ 5021950 h 21600"/>
              <a:gd name="T40" fmla="*/ 5530039 w 21600"/>
              <a:gd name="T41" fmla="*/ 4277113 h 21600"/>
              <a:gd name="T42" fmla="*/ 5715459 w 21600"/>
              <a:gd name="T43" fmla="*/ 3360526 h 21600"/>
              <a:gd name="T44" fmla="*/ 5530039 w 21600"/>
              <a:gd name="T45" fmla="*/ 2443304 h 21600"/>
              <a:gd name="T46" fmla="*/ 5025372 w 21600"/>
              <a:gd name="T47" fmla="*/ 1698466 h 21600"/>
              <a:gd name="T48" fmla="*/ 4278048 w 21600"/>
              <a:gd name="T49" fmla="*/ 1194118 h 21600"/>
              <a:gd name="T50" fmla="*/ 3362078 w 21600"/>
              <a:gd name="T51" fmla="*/ 1008680 h 21600"/>
              <a:gd name="T52" fmla="*/ 2442369 w 21600"/>
              <a:gd name="T53" fmla="*/ 1194118 h 21600"/>
              <a:gd name="T54" fmla="*/ 1697831 w 21600"/>
              <a:gd name="T55" fmla="*/ 1698466 h 21600"/>
              <a:gd name="T56" fmla="*/ 1194735 w 21600"/>
              <a:gd name="T57" fmla="*/ 2443304 h 21600"/>
              <a:gd name="T58" fmla="*/ 1009315 w 21600"/>
              <a:gd name="T59" fmla="*/ 3360526 h 21600"/>
              <a:gd name="T60" fmla="*/ 1194735 w 21600"/>
              <a:gd name="T61" fmla="*/ 4277113 h 21600"/>
              <a:gd name="T62" fmla="*/ 1697831 w 21600"/>
              <a:gd name="T63" fmla="*/ 5021950 h 21600"/>
              <a:gd name="T64" fmla="*/ 2442369 w 21600"/>
              <a:gd name="T65" fmla="*/ 5526299 h 21600"/>
              <a:gd name="T66" fmla="*/ 3362078 w 21600"/>
              <a:gd name="T67" fmla="*/ 5711737 h 21600"/>
              <a:gd name="T68" fmla="*/ 4523211 w 21600"/>
              <a:gd name="T69" fmla="*/ 3360526 h 21600"/>
              <a:gd name="T70" fmla="*/ 4761548 w 21600"/>
              <a:gd name="T71" fmla="*/ 3459145 h 21600"/>
              <a:gd name="T72" fmla="*/ 4859232 w 21600"/>
              <a:gd name="T73" fmla="*/ 3697164 h 21600"/>
              <a:gd name="T74" fmla="*/ 4859232 w 21600"/>
              <a:gd name="T75" fmla="*/ 4033802 h 21600"/>
              <a:gd name="T76" fmla="*/ 4761548 w 21600"/>
              <a:gd name="T77" fmla="*/ 4270887 h 21600"/>
              <a:gd name="T78" fmla="*/ 4523211 w 21600"/>
              <a:gd name="T79" fmla="*/ 4369206 h 21600"/>
              <a:gd name="T80" fmla="*/ 3008630 w 21600"/>
              <a:gd name="T81" fmla="*/ 4369206 h 21600"/>
              <a:gd name="T82" fmla="*/ 2770311 w 21600"/>
              <a:gd name="T83" fmla="*/ 4270887 h 21600"/>
              <a:gd name="T84" fmla="*/ 2671674 w 21600"/>
              <a:gd name="T85" fmla="*/ 4033802 h 21600"/>
              <a:gd name="T86" fmla="*/ 2671674 w 21600"/>
              <a:gd name="T87" fmla="*/ 2077103 h 21600"/>
              <a:gd name="T88" fmla="*/ 2770311 w 21600"/>
              <a:gd name="T89" fmla="*/ 1840653 h 21600"/>
              <a:gd name="T90" fmla="*/ 3008630 w 21600"/>
              <a:gd name="T91" fmla="*/ 1740464 h 21600"/>
              <a:gd name="T92" fmla="*/ 3345268 w 21600"/>
              <a:gd name="T93" fmla="*/ 1740464 h 21600"/>
              <a:gd name="T94" fmla="*/ 3584540 w 21600"/>
              <a:gd name="T95" fmla="*/ 1840653 h 21600"/>
              <a:gd name="T96" fmla="*/ 3676632 w 21600"/>
              <a:gd name="T97" fmla="*/ 2077103 h 21600"/>
              <a:gd name="T98" fmla="*/ 3676632 w 21600"/>
              <a:gd name="T99" fmla="*/ 3360526 h 21600"/>
              <a:gd name="T100" fmla="*/ 4523211 w 21600"/>
              <a:gd name="T101" fmla="*/ 3360526 h 21600"/>
              <a:gd name="T102" fmla="*/ 4523211 w 21600"/>
              <a:gd name="T103" fmla="*/ 3360526 h 216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1600" h="21600">
                <a:moveTo>
                  <a:pt x="10806" y="0"/>
                </a:moveTo>
                <a:cubicBezTo>
                  <a:pt x="12303" y="0"/>
                  <a:pt x="13705" y="280"/>
                  <a:pt x="15013" y="844"/>
                </a:cubicBezTo>
                <a:cubicBezTo>
                  <a:pt x="16321" y="1409"/>
                  <a:pt x="17466" y="2177"/>
                  <a:pt x="18449" y="3157"/>
                </a:cubicBezTo>
                <a:cubicBezTo>
                  <a:pt x="19433" y="4134"/>
                  <a:pt x="20204" y="5278"/>
                  <a:pt x="20761" y="6588"/>
                </a:cubicBezTo>
                <a:cubicBezTo>
                  <a:pt x="21320" y="7901"/>
                  <a:pt x="21600" y="9305"/>
                  <a:pt x="21600" y="10801"/>
                </a:cubicBezTo>
                <a:cubicBezTo>
                  <a:pt x="21600" y="12295"/>
                  <a:pt x="21320" y="13699"/>
                  <a:pt x="20761" y="15009"/>
                </a:cubicBezTo>
                <a:cubicBezTo>
                  <a:pt x="20204" y="16322"/>
                  <a:pt x="19430" y="17466"/>
                  <a:pt x="18449" y="18446"/>
                </a:cubicBezTo>
                <a:cubicBezTo>
                  <a:pt x="17466" y="19423"/>
                  <a:pt x="16322" y="20194"/>
                  <a:pt x="15013" y="20756"/>
                </a:cubicBezTo>
                <a:cubicBezTo>
                  <a:pt x="13705" y="21320"/>
                  <a:pt x="12303" y="21600"/>
                  <a:pt x="10806" y="21600"/>
                </a:cubicBezTo>
                <a:cubicBezTo>
                  <a:pt x="9311" y="21600"/>
                  <a:pt x="7906" y="21320"/>
                  <a:pt x="6592" y="20756"/>
                </a:cubicBezTo>
                <a:cubicBezTo>
                  <a:pt x="5281" y="20194"/>
                  <a:pt x="4137" y="19423"/>
                  <a:pt x="3156" y="18446"/>
                </a:cubicBezTo>
                <a:cubicBezTo>
                  <a:pt x="2179" y="17466"/>
                  <a:pt x="1410" y="16322"/>
                  <a:pt x="845" y="15009"/>
                </a:cubicBezTo>
                <a:cubicBezTo>
                  <a:pt x="283" y="13699"/>
                  <a:pt x="0" y="12295"/>
                  <a:pt x="0" y="10801"/>
                </a:cubicBezTo>
                <a:cubicBezTo>
                  <a:pt x="0" y="9305"/>
                  <a:pt x="283" y="7901"/>
                  <a:pt x="845" y="6588"/>
                </a:cubicBezTo>
                <a:cubicBezTo>
                  <a:pt x="1410" y="5278"/>
                  <a:pt x="2181" y="4134"/>
                  <a:pt x="3156" y="3157"/>
                </a:cubicBezTo>
                <a:cubicBezTo>
                  <a:pt x="4137" y="2177"/>
                  <a:pt x="5281" y="1409"/>
                  <a:pt x="6592" y="844"/>
                </a:cubicBezTo>
                <a:cubicBezTo>
                  <a:pt x="7906" y="280"/>
                  <a:pt x="9311" y="0"/>
                  <a:pt x="10806" y="0"/>
                </a:cubicBezTo>
                <a:moveTo>
                  <a:pt x="10806" y="18358"/>
                </a:moveTo>
                <a:cubicBezTo>
                  <a:pt x="11862" y="18358"/>
                  <a:pt x="12846" y="18158"/>
                  <a:pt x="13756" y="17762"/>
                </a:cubicBezTo>
                <a:cubicBezTo>
                  <a:pt x="14666" y="17364"/>
                  <a:pt x="15462" y="16825"/>
                  <a:pt x="16152" y="16141"/>
                </a:cubicBezTo>
                <a:cubicBezTo>
                  <a:pt x="16839" y="15455"/>
                  <a:pt x="17378" y="14656"/>
                  <a:pt x="17774" y="13747"/>
                </a:cubicBezTo>
                <a:cubicBezTo>
                  <a:pt x="18170" y="12837"/>
                  <a:pt x="18370" y="11855"/>
                  <a:pt x="18370" y="10801"/>
                </a:cubicBezTo>
                <a:cubicBezTo>
                  <a:pt x="18370" y="9745"/>
                  <a:pt x="18172" y="8763"/>
                  <a:pt x="17774" y="7853"/>
                </a:cubicBezTo>
                <a:cubicBezTo>
                  <a:pt x="17375" y="6944"/>
                  <a:pt x="16839" y="6148"/>
                  <a:pt x="16152" y="5459"/>
                </a:cubicBezTo>
                <a:cubicBezTo>
                  <a:pt x="15465" y="4775"/>
                  <a:pt x="14666" y="4236"/>
                  <a:pt x="13750" y="3838"/>
                </a:cubicBezTo>
                <a:cubicBezTo>
                  <a:pt x="12835" y="3442"/>
                  <a:pt x="11851" y="3242"/>
                  <a:pt x="10806" y="3242"/>
                </a:cubicBezTo>
                <a:cubicBezTo>
                  <a:pt x="9752" y="3242"/>
                  <a:pt x="8765" y="3442"/>
                  <a:pt x="7850" y="3838"/>
                </a:cubicBezTo>
                <a:cubicBezTo>
                  <a:pt x="6934" y="4236"/>
                  <a:pt x="6138" y="4775"/>
                  <a:pt x="5457" y="5459"/>
                </a:cubicBezTo>
                <a:cubicBezTo>
                  <a:pt x="4776" y="6148"/>
                  <a:pt x="4236" y="6944"/>
                  <a:pt x="3840" y="7853"/>
                </a:cubicBezTo>
                <a:cubicBezTo>
                  <a:pt x="3442" y="8763"/>
                  <a:pt x="3244" y="9745"/>
                  <a:pt x="3244" y="10801"/>
                </a:cubicBezTo>
                <a:cubicBezTo>
                  <a:pt x="3244" y="11855"/>
                  <a:pt x="3442" y="12837"/>
                  <a:pt x="3840" y="13747"/>
                </a:cubicBezTo>
                <a:cubicBezTo>
                  <a:pt x="4239" y="14656"/>
                  <a:pt x="4776" y="15455"/>
                  <a:pt x="5457" y="16141"/>
                </a:cubicBezTo>
                <a:cubicBezTo>
                  <a:pt x="6135" y="16825"/>
                  <a:pt x="6932" y="17364"/>
                  <a:pt x="7850" y="17762"/>
                </a:cubicBezTo>
                <a:cubicBezTo>
                  <a:pt x="8765" y="18158"/>
                  <a:pt x="9752" y="18358"/>
                  <a:pt x="10806" y="18358"/>
                </a:cubicBezTo>
                <a:moveTo>
                  <a:pt x="14538" y="10801"/>
                </a:moveTo>
                <a:cubicBezTo>
                  <a:pt x="14835" y="10801"/>
                  <a:pt x="15089" y="10906"/>
                  <a:pt x="15304" y="11118"/>
                </a:cubicBezTo>
                <a:cubicBezTo>
                  <a:pt x="15513" y="11332"/>
                  <a:pt x="15618" y="11584"/>
                  <a:pt x="15618" y="11883"/>
                </a:cubicBezTo>
                <a:lnTo>
                  <a:pt x="15618" y="12965"/>
                </a:lnTo>
                <a:cubicBezTo>
                  <a:pt x="15618" y="13261"/>
                  <a:pt x="15513" y="13515"/>
                  <a:pt x="15304" y="13727"/>
                </a:cubicBezTo>
                <a:cubicBezTo>
                  <a:pt x="15090" y="13939"/>
                  <a:pt x="14835" y="14043"/>
                  <a:pt x="14538" y="14043"/>
                </a:cubicBezTo>
                <a:lnTo>
                  <a:pt x="9670" y="14043"/>
                </a:lnTo>
                <a:cubicBezTo>
                  <a:pt x="9373" y="14043"/>
                  <a:pt x="9116" y="13939"/>
                  <a:pt x="8904" y="13727"/>
                </a:cubicBezTo>
                <a:cubicBezTo>
                  <a:pt x="8692" y="13515"/>
                  <a:pt x="8587" y="13261"/>
                  <a:pt x="8587" y="12965"/>
                </a:cubicBezTo>
                <a:lnTo>
                  <a:pt x="8587" y="6676"/>
                </a:lnTo>
                <a:cubicBezTo>
                  <a:pt x="8587" y="6379"/>
                  <a:pt x="8692" y="6125"/>
                  <a:pt x="8904" y="5916"/>
                </a:cubicBezTo>
                <a:cubicBezTo>
                  <a:pt x="9113" y="5699"/>
                  <a:pt x="9370" y="5594"/>
                  <a:pt x="9670" y="5594"/>
                </a:cubicBezTo>
                <a:lnTo>
                  <a:pt x="10752" y="5594"/>
                </a:lnTo>
                <a:cubicBezTo>
                  <a:pt x="11066" y="5594"/>
                  <a:pt x="11323" y="5699"/>
                  <a:pt x="11521" y="5916"/>
                </a:cubicBezTo>
                <a:cubicBezTo>
                  <a:pt x="11718" y="6125"/>
                  <a:pt x="11817" y="6379"/>
                  <a:pt x="11817" y="6676"/>
                </a:cubicBezTo>
                <a:lnTo>
                  <a:pt x="11817" y="10801"/>
                </a:lnTo>
                <a:lnTo>
                  <a:pt x="14538" y="10801"/>
                </a:lnTo>
                <a:close/>
                <a:moveTo>
                  <a:pt x="14538" y="10801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5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mmexport16333097009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9290" y="2034282"/>
            <a:ext cx="5239820" cy="39298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图片 9" descr="mmexport16333095661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434" y="1982912"/>
            <a:ext cx="5253518" cy="3940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2491537" y="247426"/>
            <a:ext cx="7313525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友善氛围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就医指导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微信图片_20190314213304.jpg"/>
          <p:cNvPicPr>
            <a:picLocks noChangeAspect="1"/>
          </p:cNvPicPr>
          <p:nvPr/>
        </p:nvPicPr>
        <p:blipFill>
          <a:blip r:embed="rId5" cstate="print"/>
          <a:srcRect l="8185" t="2030" r="10914"/>
          <a:stretch>
            <a:fillRect/>
          </a:stretch>
        </p:blipFill>
        <p:spPr>
          <a:xfrm>
            <a:off x="935915" y="3982227"/>
            <a:ext cx="4018856" cy="2737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 descr="微信图片_201903262217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6811" y="1183341"/>
            <a:ext cx="2445513" cy="5546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微信图片_201903262118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5754" y="1226372"/>
            <a:ext cx="4012614" cy="2675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8297953" y="1773098"/>
            <a:ext cx="305668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在醒目位置设针对老年患者的就医指导宣传</a:t>
            </a:r>
            <a:endParaRPr lang="zh-CN" altLang="en-US" sz="40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788607" y="457047"/>
            <a:ext cx="9646417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开展多种形式健康宣教活动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微信图片_201902212113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19246" y="3024555"/>
            <a:ext cx="6251491" cy="2928944"/>
          </a:xfrm>
          <a:prstGeom prst="rect">
            <a:avLst/>
          </a:prstGeom>
          <a:ln w="228600" cap="sq" cmpd="thickThin">
            <a:solidFill>
              <a:srgbClr val="C0C2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图片 8" descr="老干办讲座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3965" y="1733064"/>
            <a:ext cx="4431323" cy="2954214"/>
          </a:xfrm>
          <a:prstGeom prst="rect">
            <a:avLst/>
          </a:prstGeom>
          <a:ln w="228600" cap="sq" cmpd="thickThin">
            <a:solidFill>
              <a:srgbClr val="C0C2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293627" y="138548"/>
            <a:ext cx="10898373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鼓励健康老人参与志愿者服务、制定激励机制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微信图片_201903171908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544" y="1982036"/>
            <a:ext cx="5161503" cy="3871127"/>
          </a:xfrm>
          <a:prstGeom prst="flowChartPunchedTape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 descr="微信图片_201903171908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4632" y="1175658"/>
            <a:ext cx="4052835" cy="3039626"/>
          </a:xfrm>
          <a:prstGeom prst="hear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 descr="微信图片_2019031719085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98416" y="3969098"/>
            <a:ext cx="3851870" cy="2888902"/>
          </a:xfrm>
          <a:prstGeom prst="hear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0" y="2202442"/>
            <a:ext cx="12192000" cy="2419703"/>
            <a:chOff x="170694" y="177982"/>
            <a:chExt cx="3936004" cy="781165"/>
          </a:xfrm>
        </p:grpSpPr>
        <p:sp>
          <p:nvSpPr>
            <p:cNvPr id="5" name="等腰三角形 4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等腰三角形 5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0694" y="261768"/>
              <a:ext cx="3936004" cy="611981"/>
            </a:xfrm>
            <a:prstGeom prst="rect">
              <a:avLst/>
            </a:prstGeom>
            <a:solidFill>
              <a:srgbClr val="C4C7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rgbClr val="4CA6C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平行四边形 7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33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50907" y="284178"/>
              <a:ext cx="569115" cy="55973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10700" dirty="0" smtClean="0">
                  <a:solidFill>
                    <a:schemeClr val="bg1">
                      <a:lumMod val="95000"/>
                    </a:schemeClr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03</a:t>
              </a:r>
              <a:endParaRPr lang="zh-CN" altLang="en-US" sz="10700" dirty="0">
                <a:solidFill>
                  <a:schemeClr val="bg1">
                    <a:lumMod val="95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TextBox 48"/>
          <p:cNvSpPr txBox="1"/>
          <p:nvPr/>
        </p:nvSpPr>
        <p:spPr>
          <a:xfrm>
            <a:off x="3982210" y="2810050"/>
            <a:ext cx="6733877" cy="1015661"/>
          </a:xfrm>
          <a:prstGeom prst="rect">
            <a:avLst/>
          </a:prstGeom>
          <a:noFill/>
        </p:spPr>
        <p:txBody>
          <a:bodyPr wrap="square" lIns="91440" tIns="45719" rIns="91440" bIns="45719" rtlCol="0">
            <a:spAutoFit/>
          </a:bodyPr>
          <a:lstStyle/>
          <a:p>
            <a:r>
              <a:rPr lang="zh-CN" altLang="en-US" sz="60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老年友善管理 </a:t>
            </a:r>
            <a:endParaRPr lang="en-GB" altLang="zh-CN" sz="6000" b="1" dirty="0" smtClean="0">
              <a:solidFill>
                <a:prstClr val="black">
                  <a:lumMod val="75000"/>
                  <a:lumOff val="25000"/>
                </a:prst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组合 11"/>
          <p:cNvGrpSpPr/>
          <p:nvPr/>
        </p:nvGrpSpPr>
        <p:grpSpPr>
          <a:xfrm>
            <a:off x="8473875" y="1919834"/>
            <a:ext cx="529359" cy="529359"/>
            <a:chOff x="8179277" y="3748642"/>
            <a:chExt cx="1500028" cy="150002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13" name="椭圆 12"/>
            <p:cNvSpPr/>
            <p:nvPr/>
          </p:nvSpPr>
          <p:spPr>
            <a:xfrm>
              <a:off x="8179277" y="3748642"/>
              <a:ext cx="1500028" cy="150002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4" name="组合 13"/>
            <p:cNvGrpSpPr/>
            <p:nvPr/>
          </p:nvGrpSpPr>
          <p:grpSpPr>
            <a:xfrm>
              <a:off x="8605283" y="4234099"/>
              <a:ext cx="630396" cy="548323"/>
              <a:chOff x="11250613" y="919163"/>
              <a:chExt cx="573087" cy="498475"/>
            </a:xfrm>
          </p:grpSpPr>
          <p:sp>
            <p:nvSpPr>
              <p:cNvPr id="15" name="Freeform 193"/>
              <p:cNvSpPr>
                <a:spLocks/>
              </p:cNvSpPr>
              <p:nvPr/>
            </p:nvSpPr>
            <p:spPr bwMode="auto">
              <a:xfrm>
                <a:off x="11250613" y="919163"/>
                <a:ext cx="573087" cy="498475"/>
              </a:xfrm>
              <a:custGeom>
                <a:avLst/>
                <a:gdLst>
                  <a:gd name="T0" fmla="*/ 0 w 248"/>
                  <a:gd name="T1" fmla="*/ 2147483646 h 216"/>
                  <a:gd name="T2" fmla="*/ 2147483646 w 248"/>
                  <a:gd name="T3" fmla="*/ 2147483646 h 216"/>
                  <a:gd name="T4" fmla="*/ 2147483646 w 248"/>
                  <a:gd name="T5" fmla="*/ 2147483646 h 216"/>
                  <a:gd name="T6" fmla="*/ 2147483646 w 248"/>
                  <a:gd name="T7" fmla="*/ 0 h 216"/>
                  <a:gd name="T8" fmla="*/ 2147483646 w 248"/>
                  <a:gd name="T9" fmla="*/ 2147483646 h 216"/>
                  <a:gd name="T10" fmla="*/ 2147483646 w 248"/>
                  <a:gd name="T11" fmla="*/ 0 h 216"/>
                  <a:gd name="T12" fmla="*/ 0 w 248"/>
                  <a:gd name="T13" fmla="*/ 2147483646 h 2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8" h="216">
                    <a:moveTo>
                      <a:pt x="0" y="64"/>
                    </a:moveTo>
                    <a:cubicBezTo>
                      <a:pt x="0" y="144"/>
                      <a:pt x="124" y="216"/>
                      <a:pt x="124" y="216"/>
                    </a:cubicBezTo>
                    <a:cubicBezTo>
                      <a:pt x="124" y="216"/>
                      <a:pt x="248" y="144"/>
                      <a:pt x="248" y="64"/>
                    </a:cubicBezTo>
                    <a:cubicBezTo>
                      <a:pt x="248" y="31"/>
                      <a:pt x="224" y="0"/>
                      <a:pt x="188" y="0"/>
                    </a:cubicBezTo>
                    <a:cubicBezTo>
                      <a:pt x="155" y="0"/>
                      <a:pt x="124" y="23"/>
                      <a:pt x="124" y="56"/>
                    </a:cubicBezTo>
                    <a:cubicBezTo>
                      <a:pt x="124" y="23"/>
                      <a:pt x="93" y="0"/>
                      <a:pt x="60" y="0"/>
                    </a:cubicBezTo>
                    <a:cubicBezTo>
                      <a:pt x="24" y="0"/>
                      <a:pt x="0" y="31"/>
                      <a:pt x="0" y="64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194"/>
              <p:cNvSpPr>
                <a:spLocks/>
              </p:cNvSpPr>
              <p:nvPr/>
            </p:nvSpPr>
            <p:spPr bwMode="auto">
              <a:xfrm>
                <a:off x="11676063" y="984250"/>
                <a:ext cx="87312" cy="92075"/>
              </a:xfrm>
              <a:custGeom>
                <a:avLst/>
                <a:gdLst>
                  <a:gd name="T0" fmla="*/ 2147483646 w 38"/>
                  <a:gd name="T1" fmla="*/ 2147483646 h 40"/>
                  <a:gd name="T2" fmla="*/ 0 w 38"/>
                  <a:gd name="T3" fmla="*/ 0 h 4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8" h="40">
                    <a:moveTo>
                      <a:pt x="38" y="40"/>
                    </a:moveTo>
                    <a:cubicBezTo>
                      <a:pt x="38" y="19"/>
                      <a:pt x="23" y="0"/>
                      <a:pt x="0" y="0"/>
                    </a:cubicBezTo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" name="组合 16"/>
          <p:cNvGrpSpPr/>
          <p:nvPr/>
        </p:nvGrpSpPr>
        <p:grpSpPr>
          <a:xfrm>
            <a:off x="6095023" y="1912603"/>
            <a:ext cx="529359" cy="529359"/>
            <a:chOff x="1682477" y="2278669"/>
            <a:chExt cx="1164618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18" name="椭圆 17"/>
            <p:cNvSpPr/>
            <p:nvPr/>
          </p:nvSpPr>
          <p:spPr>
            <a:xfrm>
              <a:off x="1682477" y="2278669"/>
              <a:ext cx="1164618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6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KSO_Shape"/>
            <p:cNvSpPr>
              <a:spLocks/>
            </p:cNvSpPr>
            <p:nvPr/>
          </p:nvSpPr>
          <p:spPr bwMode="auto">
            <a:xfrm>
              <a:off x="1991148" y="2643393"/>
              <a:ext cx="499821" cy="465667"/>
            </a:xfrm>
            <a:custGeom>
              <a:avLst/>
              <a:gdLst>
                <a:gd name="T0" fmla="*/ 685899 w 2767013"/>
                <a:gd name="T1" fmla="*/ 1628140 h 2578100"/>
                <a:gd name="T2" fmla="*/ 814822 w 2767013"/>
                <a:gd name="T3" fmla="*/ 1673225 h 2578100"/>
                <a:gd name="T4" fmla="*/ 1062190 w 2767013"/>
                <a:gd name="T5" fmla="*/ 1516380 h 2578100"/>
                <a:gd name="T6" fmla="*/ 1081547 w 2767013"/>
                <a:gd name="T7" fmla="*/ 1274 h 2578100"/>
                <a:gd name="T8" fmla="*/ 1235742 w 2767013"/>
                <a:gd name="T9" fmla="*/ 89156 h 2578100"/>
                <a:gd name="T10" fmla="*/ 1326071 w 2767013"/>
                <a:gd name="T11" fmla="*/ 253047 h 2578100"/>
                <a:gd name="T12" fmla="*/ 1519456 w 2767013"/>
                <a:gd name="T13" fmla="*/ 439420 h 2578100"/>
                <a:gd name="T14" fmla="*/ 1614085 w 2767013"/>
                <a:gd name="T15" fmla="*/ 664210 h 2578100"/>
                <a:gd name="T16" fmla="*/ 1591856 w 2767013"/>
                <a:gd name="T17" fmla="*/ 958850 h 2578100"/>
                <a:gd name="T18" fmla="*/ 1395296 w 2767013"/>
                <a:gd name="T19" fmla="*/ 1286192 h 2578100"/>
                <a:gd name="T20" fmla="*/ 1116808 w 2767013"/>
                <a:gd name="T21" fmla="*/ 1571625 h 2578100"/>
                <a:gd name="T22" fmla="*/ 863407 w 2767013"/>
                <a:gd name="T23" fmla="*/ 1737678 h 2578100"/>
                <a:gd name="T24" fmla="*/ 940570 w 2767013"/>
                <a:gd name="T25" fmla="*/ 2122805 h 2578100"/>
                <a:gd name="T26" fmla="*/ 1091404 w 2767013"/>
                <a:gd name="T27" fmla="*/ 2375218 h 2578100"/>
                <a:gd name="T28" fmla="*/ 1303842 w 2767013"/>
                <a:gd name="T29" fmla="*/ 2498090 h 2578100"/>
                <a:gd name="T30" fmla="*/ 1476587 w 2767013"/>
                <a:gd name="T31" fmla="*/ 2471103 h 2578100"/>
                <a:gd name="T32" fmla="*/ 1605828 w 2767013"/>
                <a:gd name="T33" fmla="*/ 2357120 h 2578100"/>
                <a:gd name="T34" fmla="*/ 1764601 w 2767013"/>
                <a:gd name="T35" fmla="*/ 1958340 h 2578100"/>
                <a:gd name="T36" fmla="*/ 1892890 w 2767013"/>
                <a:gd name="T37" fmla="*/ 1682433 h 2578100"/>
                <a:gd name="T38" fmla="*/ 2061506 w 2767013"/>
                <a:gd name="T39" fmla="*/ 1567497 h 2578100"/>
                <a:gd name="T40" fmla="*/ 2208566 w 2767013"/>
                <a:gd name="T41" fmla="*/ 1484745 h 2578100"/>
                <a:gd name="T42" fmla="*/ 2435693 w 2767013"/>
                <a:gd name="T43" fmla="*/ 1370330 h 2578100"/>
                <a:gd name="T44" fmla="*/ 2674574 w 2767013"/>
                <a:gd name="T45" fmla="*/ 1462498 h 2578100"/>
                <a:gd name="T46" fmla="*/ 2766695 w 2767013"/>
                <a:gd name="T47" fmla="*/ 1701499 h 2578100"/>
                <a:gd name="T48" fmla="*/ 2652338 w 2767013"/>
                <a:gd name="T49" fmla="*/ 1928423 h 2578100"/>
                <a:gd name="T50" fmla="*/ 2403927 w 2767013"/>
                <a:gd name="T51" fmla="*/ 1996754 h 2578100"/>
                <a:gd name="T52" fmla="*/ 2190777 w 2767013"/>
                <a:gd name="T53" fmla="*/ 1861363 h 2578100"/>
                <a:gd name="T54" fmla="*/ 2137718 w 2767013"/>
                <a:gd name="T55" fmla="*/ 1635442 h 2578100"/>
                <a:gd name="T56" fmla="*/ 1985931 w 2767013"/>
                <a:gd name="T57" fmla="*/ 1698308 h 2578100"/>
                <a:gd name="T58" fmla="*/ 1849704 w 2767013"/>
                <a:gd name="T59" fmla="*/ 1946593 h 2578100"/>
                <a:gd name="T60" fmla="*/ 1683627 w 2767013"/>
                <a:gd name="T61" fmla="*/ 2382203 h 2578100"/>
                <a:gd name="T62" fmla="*/ 1542319 w 2767013"/>
                <a:gd name="T63" fmla="*/ 2526030 h 2578100"/>
                <a:gd name="T64" fmla="*/ 1334327 w 2767013"/>
                <a:gd name="T65" fmla="*/ 2578100 h 2578100"/>
                <a:gd name="T66" fmla="*/ 1178094 w 2767013"/>
                <a:gd name="T67" fmla="*/ 2540318 h 2578100"/>
                <a:gd name="T68" fmla="*/ 964386 w 2767013"/>
                <a:gd name="T69" fmla="*/ 2336483 h 2578100"/>
                <a:gd name="T70" fmla="*/ 805296 w 2767013"/>
                <a:gd name="T71" fmla="*/ 1978660 h 2578100"/>
                <a:gd name="T72" fmla="*/ 664306 w 2767013"/>
                <a:gd name="T73" fmla="*/ 1706245 h 2578100"/>
                <a:gd name="T74" fmla="*/ 335963 w 2767013"/>
                <a:gd name="T75" fmla="*/ 1411922 h 2578100"/>
                <a:gd name="T76" fmla="*/ 52713 w 2767013"/>
                <a:gd name="T77" fmla="*/ 977265 h 2578100"/>
                <a:gd name="T78" fmla="*/ 0 w 2767013"/>
                <a:gd name="T79" fmla="*/ 758190 h 2578100"/>
                <a:gd name="T80" fmla="*/ 59063 w 2767013"/>
                <a:gd name="T81" fmla="*/ 503237 h 2578100"/>
                <a:gd name="T82" fmla="*/ 192115 w 2767013"/>
                <a:gd name="T83" fmla="*/ 330200 h 2578100"/>
                <a:gd name="T84" fmla="*/ 291846 w 2767013"/>
                <a:gd name="T85" fmla="*/ 139292 h 2578100"/>
                <a:gd name="T86" fmla="*/ 425579 w 2767013"/>
                <a:gd name="T87" fmla="*/ 24440 h 2578100"/>
                <a:gd name="T88" fmla="*/ 606438 w 2767013"/>
                <a:gd name="T89" fmla="*/ 46331 h 2578100"/>
                <a:gd name="T90" fmla="*/ 708330 w 2767013"/>
                <a:gd name="T91" fmla="*/ 190690 h 2578100"/>
                <a:gd name="T92" fmla="*/ 668529 w 2767013"/>
                <a:gd name="T93" fmla="*/ 367093 h 2578100"/>
                <a:gd name="T94" fmla="*/ 514098 w 2767013"/>
                <a:gd name="T95" fmla="*/ 454343 h 2578100"/>
                <a:gd name="T96" fmla="*/ 342792 w 2767013"/>
                <a:gd name="T97" fmla="*/ 398503 h 2578100"/>
                <a:gd name="T98" fmla="*/ 190527 w 2767013"/>
                <a:gd name="T99" fmla="*/ 441642 h 2578100"/>
                <a:gd name="T100" fmla="*/ 96216 w 2767013"/>
                <a:gd name="T101" fmla="*/ 623887 h 2578100"/>
                <a:gd name="T102" fmla="*/ 93994 w 2767013"/>
                <a:gd name="T103" fmla="*/ 860425 h 2578100"/>
                <a:gd name="T104" fmla="*/ 213708 w 2767013"/>
                <a:gd name="T105" fmla="*/ 1118235 h 2578100"/>
                <a:gd name="T106" fmla="*/ 1476905 w 2767013"/>
                <a:gd name="T107" fmla="*/ 1029017 h 2578100"/>
                <a:gd name="T108" fmla="*/ 1548670 w 2767013"/>
                <a:gd name="T109" fmla="*/ 805180 h 2578100"/>
                <a:gd name="T110" fmla="*/ 1503896 w 2767013"/>
                <a:gd name="T111" fmla="*/ 573087 h 2578100"/>
                <a:gd name="T112" fmla="*/ 1387357 w 2767013"/>
                <a:gd name="T113" fmla="*/ 404177 h 2578100"/>
                <a:gd name="T114" fmla="*/ 1214802 w 2767013"/>
                <a:gd name="T115" fmla="*/ 377957 h 2578100"/>
                <a:gd name="T116" fmla="*/ 1047917 w 2767013"/>
                <a:gd name="T117" fmla="*/ 442595 h 2578100"/>
                <a:gd name="T118" fmla="*/ 888646 w 2767013"/>
                <a:gd name="T119" fmla="*/ 362354 h 2578100"/>
                <a:gd name="T120" fmla="*/ 840738 w 2767013"/>
                <a:gd name="T121" fmla="*/ 187864 h 2578100"/>
                <a:gd name="T122" fmla="*/ 935602 w 2767013"/>
                <a:gd name="T123" fmla="*/ 37891 h 2578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67013" h="2578100">
                  <a:moveTo>
                    <a:pt x="332788" y="1286192"/>
                  </a:moveTo>
                  <a:lnTo>
                    <a:pt x="352476" y="1310640"/>
                  </a:lnTo>
                  <a:lnTo>
                    <a:pt x="372799" y="1335087"/>
                  </a:lnTo>
                  <a:lnTo>
                    <a:pt x="392804" y="1358582"/>
                  </a:lnTo>
                  <a:lnTo>
                    <a:pt x="413444" y="1381760"/>
                  </a:lnTo>
                  <a:lnTo>
                    <a:pt x="433767" y="1404620"/>
                  </a:lnTo>
                  <a:lnTo>
                    <a:pt x="454408" y="1426527"/>
                  </a:lnTo>
                  <a:lnTo>
                    <a:pt x="475366" y="1448117"/>
                  </a:lnTo>
                  <a:lnTo>
                    <a:pt x="495689" y="1468437"/>
                  </a:lnTo>
                  <a:lnTo>
                    <a:pt x="522998" y="1495107"/>
                  </a:lnTo>
                  <a:lnTo>
                    <a:pt x="549354" y="1519555"/>
                  </a:lnTo>
                  <a:lnTo>
                    <a:pt x="574758" y="1542097"/>
                  </a:lnTo>
                  <a:lnTo>
                    <a:pt x="599209" y="1563052"/>
                  </a:lnTo>
                  <a:lnTo>
                    <a:pt x="622707" y="1581785"/>
                  </a:lnTo>
                  <a:lnTo>
                    <a:pt x="644935" y="1598930"/>
                  </a:lnTo>
                  <a:lnTo>
                    <a:pt x="666211" y="1614487"/>
                  </a:lnTo>
                  <a:lnTo>
                    <a:pt x="685899" y="1628140"/>
                  </a:lnTo>
                  <a:lnTo>
                    <a:pt x="704634" y="1639887"/>
                  </a:lnTo>
                  <a:lnTo>
                    <a:pt x="722416" y="1650047"/>
                  </a:lnTo>
                  <a:lnTo>
                    <a:pt x="730673" y="1654492"/>
                  </a:lnTo>
                  <a:lnTo>
                    <a:pt x="738611" y="1658620"/>
                  </a:lnTo>
                  <a:lnTo>
                    <a:pt x="745915" y="1662430"/>
                  </a:lnTo>
                  <a:lnTo>
                    <a:pt x="753218" y="1665287"/>
                  </a:lnTo>
                  <a:lnTo>
                    <a:pt x="760204" y="1668145"/>
                  </a:lnTo>
                  <a:lnTo>
                    <a:pt x="766555" y="1670685"/>
                  </a:lnTo>
                  <a:lnTo>
                    <a:pt x="772271" y="1672272"/>
                  </a:lnTo>
                  <a:lnTo>
                    <a:pt x="777987" y="1673860"/>
                  </a:lnTo>
                  <a:lnTo>
                    <a:pt x="783385" y="1674812"/>
                  </a:lnTo>
                  <a:lnTo>
                    <a:pt x="788466" y="1675765"/>
                  </a:lnTo>
                  <a:lnTo>
                    <a:pt x="792912" y="1676082"/>
                  </a:lnTo>
                  <a:lnTo>
                    <a:pt x="797040" y="1676082"/>
                  </a:lnTo>
                  <a:lnTo>
                    <a:pt x="801168" y="1675765"/>
                  </a:lnTo>
                  <a:lnTo>
                    <a:pt x="805296" y="1674812"/>
                  </a:lnTo>
                  <a:lnTo>
                    <a:pt x="814822" y="1673225"/>
                  </a:lnTo>
                  <a:lnTo>
                    <a:pt x="824666" y="1670367"/>
                  </a:lnTo>
                  <a:lnTo>
                    <a:pt x="835463" y="1666240"/>
                  </a:lnTo>
                  <a:lnTo>
                    <a:pt x="847212" y="1661477"/>
                  </a:lnTo>
                  <a:lnTo>
                    <a:pt x="859279" y="1656080"/>
                  </a:lnTo>
                  <a:lnTo>
                    <a:pt x="872298" y="1649730"/>
                  </a:lnTo>
                  <a:lnTo>
                    <a:pt x="885635" y="1642427"/>
                  </a:lnTo>
                  <a:lnTo>
                    <a:pt x="899607" y="1634490"/>
                  </a:lnTo>
                  <a:lnTo>
                    <a:pt x="913896" y="1625917"/>
                  </a:lnTo>
                  <a:lnTo>
                    <a:pt x="929139" y="1616392"/>
                  </a:lnTo>
                  <a:lnTo>
                    <a:pt x="944381" y="1606232"/>
                  </a:lnTo>
                  <a:lnTo>
                    <a:pt x="960258" y="1595437"/>
                  </a:lnTo>
                  <a:lnTo>
                    <a:pt x="976453" y="1583690"/>
                  </a:lnTo>
                  <a:lnTo>
                    <a:pt x="992965" y="1571307"/>
                  </a:lnTo>
                  <a:lnTo>
                    <a:pt x="1010113" y="1558290"/>
                  </a:lnTo>
                  <a:lnTo>
                    <a:pt x="1026943" y="1544955"/>
                  </a:lnTo>
                  <a:lnTo>
                    <a:pt x="1044408" y="1530985"/>
                  </a:lnTo>
                  <a:lnTo>
                    <a:pt x="1062190" y="1516380"/>
                  </a:lnTo>
                  <a:lnTo>
                    <a:pt x="1079655" y="1501140"/>
                  </a:lnTo>
                  <a:lnTo>
                    <a:pt x="1097755" y="1485265"/>
                  </a:lnTo>
                  <a:lnTo>
                    <a:pt x="1116173" y="1469072"/>
                  </a:lnTo>
                  <a:lnTo>
                    <a:pt x="1133956" y="1452562"/>
                  </a:lnTo>
                  <a:lnTo>
                    <a:pt x="1152056" y="1435735"/>
                  </a:lnTo>
                  <a:lnTo>
                    <a:pt x="1170473" y="1418272"/>
                  </a:lnTo>
                  <a:lnTo>
                    <a:pt x="1188573" y="1400492"/>
                  </a:lnTo>
                  <a:lnTo>
                    <a:pt x="1206674" y="1382077"/>
                  </a:lnTo>
                  <a:lnTo>
                    <a:pt x="1224774" y="1363345"/>
                  </a:lnTo>
                  <a:lnTo>
                    <a:pt x="1242556" y="1344930"/>
                  </a:lnTo>
                  <a:lnTo>
                    <a:pt x="1260339" y="1325245"/>
                  </a:lnTo>
                  <a:lnTo>
                    <a:pt x="1277486" y="1305877"/>
                  </a:lnTo>
                  <a:lnTo>
                    <a:pt x="1294951" y="1286192"/>
                  </a:lnTo>
                  <a:lnTo>
                    <a:pt x="332788" y="1286192"/>
                  </a:lnTo>
                  <a:close/>
                  <a:moveTo>
                    <a:pt x="1059021" y="0"/>
                  </a:moveTo>
                  <a:lnTo>
                    <a:pt x="1070443" y="318"/>
                  </a:lnTo>
                  <a:lnTo>
                    <a:pt x="1081547" y="1274"/>
                  </a:lnTo>
                  <a:lnTo>
                    <a:pt x="1092652" y="2547"/>
                  </a:lnTo>
                  <a:lnTo>
                    <a:pt x="1103439" y="4776"/>
                  </a:lnTo>
                  <a:lnTo>
                    <a:pt x="1114226" y="7323"/>
                  </a:lnTo>
                  <a:lnTo>
                    <a:pt x="1124696" y="10189"/>
                  </a:lnTo>
                  <a:lnTo>
                    <a:pt x="1134849" y="13692"/>
                  </a:lnTo>
                  <a:lnTo>
                    <a:pt x="1144684" y="17831"/>
                  </a:lnTo>
                  <a:lnTo>
                    <a:pt x="1154520" y="21970"/>
                  </a:lnTo>
                  <a:lnTo>
                    <a:pt x="1164038" y="26747"/>
                  </a:lnTo>
                  <a:lnTo>
                    <a:pt x="1173239" y="32160"/>
                  </a:lnTo>
                  <a:lnTo>
                    <a:pt x="1182123" y="37891"/>
                  </a:lnTo>
                  <a:lnTo>
                    <a:pt x="1190689" y="43941"/>
                  </a:lnTo>
                  <a:lnTo>
                    <a:pt x="1199255" y="50946"/>
                  </a:lnTo>
                  <a:lnTo>
                    <a:pt x="1207187" y="57633"/>
                  </a:lnTo>
                  <a:lnTo>
                    <a:pt x="1214802" y="64956"/>
                  </a:lnTo>
                  <a:lnTo>
                    <a:pt x="1222416" y="72598"/>
                  </a:lnTo>
                  <a:lnTo>
                    <a:pt x="1229079" y="80877"/>
                  </a:lnTo>
                  <a:lnTo>
                    <a:pt x="1235742" y="89156"/>
                  </a:lnTo>
                  <a:lnTo>
                    <a:pt x="1241770" y="97753"/>
                  </a:lnTo>
                  <a:lnTo>
                    <a:pt x="1247481" y="106668"/>
                  </a:lnTo>
                  <a:lnTo>
                    <a:pt x="1252874" y="116221"/>
                  </a:lnTo>
                  <a:lnTo>
                    <a:pt x="1257633" y="125455"/>
                  </a:lnTo>
                  <a:lnTo>
                    <a:pt x="1262392" y="135326"/>
                  </a:lnTo>
                  <a:lnTo>
                    <a:pt x="1266200" y="145515"/>
                  </a:lnTo>
                  <a:lnTo>
                    <a:pt x="1269372" y="155704"/>
                  </a:lnTo>
                  <a:lnTo>
                    <a:pt x="1272545" y="166212"/>
                  </a:lnTo>
                  <a:lnTo>
                    <a:pt x="1275083" y="176719"/>
                  </a:lnTo>
                  <a:lnTo>
                    <a:pt x="1276987" y="187864"/>
                  </a:lnTo>
                  <a:lnTo>
                    <a:pt x="1278573" y="198690"/>
                  </a:lnTo>
                  <a:lnTo>
                    <a:pt x="1279208" y="210153"/>
                  </a:lnTo>
                  <a:lnTo>
                    <a:pt x="1279525" y="221616"/>
                  </a:lnTo>
                  <a:lnTo>
                    <a:pt x="1279423" y="225313"/>
                  </a:lnTo>
                  <a:lnTo>
                    <a:pt x="1289553" y="230822"/>
                  </a:lnTo>
                  <a:lnTo>
                    <a:pt x="1307653" y="241617"/>
                  </a:lnTo>
                  <a:lnTo>
                    <a:pt x="1326071" y="253047"/>
                  </a:lnTo>
                  <a:lnTo>
                    <a:pt x="1344488" y="265430"/>
                  </a:lnTo>
                  <a:lnTo>
                    <a:pt x="1363224" y="278765"/>
                  </a:lnTo>
                  <a:lnTo>
                    <a:pt x="1381641" y="292735"/>
                  </a:lnTo>
                  <a:lnTo>
                    <a:pt x="1400059" y="307657"/>
                  </a:lnTo>
                  <a:lnTo>
                    <a:pt x="1418159" y="323532"/>
                  </a:lnTo>
                  <a:lnTo>
                    <a:pt x="1427050" y="331787"/>
                  </a:lnTo>
                  <a:lnTo>
                    <a:pt x="1436259" y="340360"/>
                  </a:lnTo>
                  <a:lnTo>
                    <a:pt x="1445150" y="349567"/>
                  </a:lnTo>
                  <a:lnTo>
                    <a:pt x="1453724" y="358457"/>
                  </a:lnTo>
                  <a:lnTo>
                    <a:pt x="1462298" y="367665"/>
                  </a:lnTo>
                  <a:lnTo>
                    <a:pt x="1471189" y="377190"/>
                  </a:lnTo>
                  <a:lnTo>
                    <a:pt x="1479763" y="386715"/>
                  </a:lnTo>
                  <a:lnTo>
                    <a:pt x="1488019" y="396875"/>
                  </a:lnTo>
                  <a:lnTo>
                    <a:pt x="1495958" y="407035"/>
                  </a:lnTo>
                  <a:lnTo>
                    <a:pt x="1504214" y="417512"/>
                  </a:lnTo>
                  <a:lnTo>
                    <a:pt x="1511517" y="428307"/>
                  </a:lnTo>
                  <a:lnTo>
                    <a:pt x="1519456" y="439420"/>
                  </a:lnTo>
                  <a:lnTo>
                    <a:pt x="1527077" y="450532"/>
                  </a:lnTo>
                  <a:lnTo>
                    <a:pt x="1534381" y="461962"/>
                  </a:lnTo>
                  <a:lnTo>
                    <a:pt x="1541367" y="473392"/>
                  </a:lnTo>
                  <a:lnTo>
                    <a:pt x="1548353" y="485775"/>
                  </a:lnTo>
                  <a:lnTo>
                    <a:pt x="1554704" y="497840"/>
                  </a:lnTo>
                  <a:lnTo>
                    <a:pt x="1561372" y="510222"/>
                  </a:lnTo>
                  <a:lnTo>
                    <a:pt x="1567405" y="523240"/>
                  </a:lnTo>
                  <a:lnTo>
                    <a:pt x="1573439" y="535940"/>
                  </a:lnTo>
                  <a:lnTo>
                    <a:pt x="1579155" y="548957"/>
                  </a:lnTo>
                  <a:lnTo>
                    <a:pt x="1584553" y="562610"/>
                  </a:lnTo>
                  <a:lnTo>
                    <a:pt x="1589634" y="576262"/>
                  </a:lnTo>
                  <a:lnTo>
                    <a:pt x="1594714" y="590232"/>
                  </a:lnTo>
                  <a:lnTo>
                    <a:pt x="1599160" y="604837"/>
                  </a:lnTo>
                  <a:lnTo>
                    <a:pt x="1603288" y="619125"/>
                  </a:lnTo>
                  <a:lnTo>
                    <a:pt x="1607416" y="634047"/>
                  </a:lnTo>
                  <a:lnTo>
                    <a:pt x="1610909" y="648970"/>
                  </a:lnTo>
                  <a:lnTo>
                    <a:pt x="1614085" y="664210"/>
                  </a:lnTo>
                  <a:lnTo>
                    <a:pt x="1617260" y="680085"/>
                  </a:lnTo>
                  <a:lnTo>
                    <a:pt x="1619800" y="695642"/>
                  </a:lnTo>
                  <a:lnTo>
                    <a:pt x="1622023" y="711835"/>
                  </a:lnTo>
                  <a:lnTo>
                    <a:pt x="1623928" y="728027"/>
                  </a:lnTo>
                  <a:lnTo>
                    <a:pt x="1625199" y="744537"/>
                  </a:lnTo>
                  <a:lnTo>
                    <a:pt x="1626469" y="761682"/>
                  </a:lnTo>
                  <a:lnTo>
                    <a:pt x="1627104" y="778827"/>
                  </a:lnTo>
                  <a:lnTo>
                    <a:pt x="1627104" y="795655"/>
                  </a:lnTo>
                  <a:lnTo>
                    <a:pt x="1626469" y="813117"/>
                  </a:lnTo>
                  <a:lnTo>
                    <a:pt x="1624564" y="830580"/>
                  </a:lnTo>
                  <a:lnTo>
                    <a:pt x="1622023" y="848360"/>
                  </a:lnTo>
                  <a:lnTo>
                    <a:pt x="1618848" y="866140"/>
                  </a:lnTo>
                  <a:lnTo>
                    <a:pt x="1615037" y="884555"/>
                  </a:lnTo>
                  <a:lnTo>
                    <a:pt x="1610274" y="902970"/>
                  </a:lnTo>
                  <a:lnTo>
                    <a:pt x="1604876" y="921702"/>
                  </a:lnTo>
                  <a:lnTo>
                    <a:pt x="1598842" y="940117"/>
                  </a:lnTo>
                  <a:lnTo>
                    <a:pt x="1591856" y="958850"/>
                  </a:lnTo>
                  <a:lnTo>
                    <a:pt x="1584553" y="977900"/>
                  </a:lnTo>
                  <a:lnTo>
                    <a:pt x="1576297" y="996950"/>
                  </a:lnTo>
                  <a:lnTo>
                    <a:pt x="1567723" y="1016635"/>
                  </a:lnTo>
                  <a:lnTo>
                    <a:pt x="1558832" y="1035685"/>
                  </a:lnTo>
                  <a:lnTo>
                    <a:pt x="1548670" y="1055052"/>
                  </a:lnTo>
                  <a:lnTo>
                    <a:pt x="1538509" y="1074420"/>
                  </a:lnTo>
                  <a:lnTo>
                    <a:pt x="1527395" y="1093787"/>
                  </a:lnTo>
                  <a:lnTo>
                    <a:pt x="1516280" y="1113155"/>
                  </a:lnTo>
                  <a:lnTo>
                    <a:pt x="1504531" y="1132522"/>
                  </a:lnTo>
                  <a:lnTo>
                    <a:pt x="1492147" y="1152207"/>
                  </a:lnTo>
                  <a:lnTo>
                    <a:pt x="1479445" y="1171575"/>
                  </a:lnTo>
                  <a:lnTo>
                    <a:pt x="1466426" y="1190625"/>
                  </a:lnTo>
                  <a:lnTo>
                    <a:pt x="1452771" y="1209992"/>
                  </a:lnTo>
                  <a:lnTo>
                    <a:pt x="1438799" y="1229042"/>
                  </a:lnTo>
                  <a:lnTo>
                    <a:pt x="1424510" y="1248410"/>
                  </a:lnTo>
                  <a:lnTo>
                    <a:pt x="1409903" y="1267142"/>
                  </a:lnTo>
                  <a:lnTo>
                    <a:pt x="1395296" y="1286192"/>
                  </a:lnTo>
                  <a:lnTo>
                    <a:pt x="1380054" y="1304925"/>
                  </a:lnTo>
                  <a:lnTo>
                    <a:pt x="1364494" y="1323340"/>
                  </a:lnTo>
                  <a:lnTo>
                    <a:pt x="1348616" y="1342072"/>
                  </a:lnTo>
                  <a:lnTo>
                    <a:pt x="1333057" y="1359852"/>
                  </a:lnTo>
                  <a:lnTo>
                    <a:pt x="1317179" y="1377950"/>
                  </a:lnTo>
                  <a:lnTo>
                    <a:pt x="1300667" y="1395730"/>
                  </a:lnTo>
                  <a:lnTo>
                    <a:pt x="1284472" y="1413192"/>
                  </a:lnTo>
                  <a:lnTo>
                    <a:pt x="1267960" y="1430337"/>
                  </a:lnTo>
                  <a:lnTo>
                    <a:pt x="1251448" y="1447482"/>
                  </a:lnTo>
                  <a:lnTo>
                    <a:pt x="1234300" y="1464310"/>
                  </a:lnTo>
                  <a:lnTo>
                    <a:pt x="1217788" y="1480820"/>
                  </a:lnTo>
                  <a:lnTo>
                    <a:pt x="1200958" y="1496695"/>
                  </a:lnTo>
                  <a:lnTo>
                    <a:pt x="1184128" y="1512252"/>
                  </a:lnTo>
                  <a:lnTo>
                    <a:pt x="1167298" y="1527810"/>
                  </a:lnTo>
                  <a:lnTo>
                    <a:pt x="1150150" y="1543050"/>
                  </a:lnTo>
                  <a:lnTo>
                    <a:pt x="1133638" y="1557655"/>
                  </a:lnTo>
                  <a:lnTo>
                    <a:pt x="1116808" y="1571625"/>
                  </a:lnTo>
                  <a:lnTo>
                    <a:pt x="1100296" y="1585595"/>
                  </a:lnTo>
                  <a:lnTo>
                    <a:pt x="1083783" y="1598930"/>
                  </a:lnTo>
                  <a:lnTo>
                    <a:pt x="1067271" y="1611947"/>
                  </a:lnTo>
                  <a:lnTo>
                    <a:pt x="1051076" y="1624647"/>
                  </a:lnTo>
                  <a:lnTo>
                    <a:pt x="1034881" y="1636395"/>
                  </a:lnTo>
                  <a:lnTo>
                    <a:pt x="1019004" y="1648142"/>
                  </a:lnTo>
                  <a:lnTo>
                    <a:pt x="1003444" y="1658937"/>
                  </a:lnTo>
                  <a:lnTo>
                    <a:pt x="988202" y="1669415"/>
                  </a:lnTo>
                  <a:lnTo>
                    <a:pt x="972960" y="1679575"/>
                  </a:lnTo>
                  <a:lnTo>
                    <a:pt x="957718" y="1688783"/>
                  </a:lnTo>
                  <a:lnTo>
                    <a:pt x="943428" y="1697990"/>
                  </a:lnTo>
                  <a:lnTo>
                    <a:pt x="929139" y="1706245"/>
                  </a:lnTo>
                  <a:lnTo>
                    <a:pt x="915167" y="1713865"/>
                  </a:lnTo>
                  <a:lnTo>
                    <a:pt x="901512" y="1720850"/>
                  </a:lnTo>
                  <a:lnTo>
                    <a:pt x="888493" y="1726883"/>
                  </a:lnTo>
                  <a:lnTo>
                    <a:pt x="875473" y="1732915"/>
                  </a:lnTo>
                  <a:lnTo>
                    <a:pt x="863407" y="1737678"/>
                  </a:lnTo>
                  <a:lnTo>
                    <a:pt x="851340" y="1742440"/>
                  </a:lnTo>
                  <a:lnTo>
                    <a:pt x="839908" y="1746250"/>
                  </a:lnTo>
                  <a:lnTo>
                    <a:pt x="829112" y="1749108"/>
                  </a:lnTo>
                  <a:lnTo>
                    <a:pt x="835145" y="1778953"/>
                  </a:lnTo>
                  <a:lnTo>
                    <a:pt x="839273" y="1797368"/>
                  </a:lnTo>
                  <a:lnTo>
                    <a:pt x="843719" y="1818323"/>
                  </a:lnTo>
                  <a:lnTo>
                    <a:pt x="849117" y="1841500"/>
                  </a:lnTo>
                  <a:lnTo>
                    <a:pt x="855468" y="1866265"/>
                  </a:lnTo>
                  <a:lnTo>
                    <a:pt x="862136" y="1892300"/>
                  </a:lnTo>
                  <a:lnTo>
                    <a:pt x="870075" y="1920558"/>
                  </a:lnTo>
                  <a:lnTo>
                    <a:pt x="878649" y="1949768"/>
                  </a:lnTo>
                  <a:lnTo>
                    <a:pt x="887858" y="1979930"/>
                  </a:lnTo>
                  <a:lnTo>
                    <a:pt x="898019" y="2010728"/>
                  </a:lnTo>
                  <a:lnTo>
                    <a:pt x="908816" y="2042478"/>
                  </a:lnTo>
                  <a:lnTo>
                    <a:pt x="920882" y="2074545"/>
                  </a:lnTo>
                  <a:lnTo>
                    <a:pt x="933902" y="2106613"/>
                  </a:lnTo>
                  <a:lnTo>
                    <a:pt x="940570" y="2122805"/>
                  </a:lnTo>
                  <a:lnTo>
                    <a:pt x="947556" y="2138998"/>
                  </a:lnTo>
                  <a:lnTo>
                    <a:pt x="954542" y="2155190"/>
                  </a:lnTo>
                  <a:lnTo>
                    <a:pt x="961846" y="2171383"/>
                  </a:lnTo>
                  <a:lnTo>
                    <a:pt x="969784" y="2187258"/>
                  </a:lnTo>
                  <a:lnTo>
                    <a:pt x="977723" y="2203133"/>
                  </a:lnTo>
                  <a:lnTo>
                    <a:pt x="985662" y="2219008"/>
                  </a:lnTo>
                  <a:lnTo>
                    <a:pt x="993918" y="2234565"/>
                  </a:lnTo>
                  <a:lnTo>
                    <a:pt x="1002492" y="2249805"/>
                  </a:lnTo>
                  <a:lnTo>
                    <a:pt x="1011383" y="2265045"/>
                  </a:lnTo>
                  <a:lnTo>
                    <a:pt x="1020274" y="2279650"/>
                  </a:lnTo>
                  <a:lnTo>
                    <a:pt x="1029801" y="2294573"/>
                  </a:lnTo>
                  <a:lnTo>
                    <a:pt x="1039327" y="2308860"/>
                  </a:lnTo>
                  <a:lnTo>
                    <a:pt x="1049488" y="2322830"/>
                  </a:lnTo>
                  <a:lnTo>
                    <a:pt x="1059650" y="2336483"/>
                  </a:lnTo>
                  <a:lnTo>
                    <a:pt x="1070129" y="2349818"/>
                  </a:lnTo>
                  <a:lnTo>
                    <a:pt x="1080608" y="2362835"/>
                  </a:lnTo>
                  <a:lnTo>
                    <a:pt x="1091404" y="2375218"/>
                  </a:lnTo>
                  <a:lnTo>
                    <a:pt x="1102518" y="2387283"/>
                  </a:lnTo>
                  <a:lnTo>
                    <a:pt x="1113950" y="2399030"/>
                  </a:lnTo>
                  <a:lnTo>
                    <a:pt x="1125699" y="2410143"/>
                  </a:lnTo>
                  <a:lnTo>
                    <a:pt x="1137766" y="2420620"/>
                  </a:lnTo>
                  <a:lnTo>
                    <a:pt x="1149833" y="2430780"/>
                  </a:lnTo>
                  <a:lnTo>
                    <a:pt x="1162535" y="2439988"/>
                  </a:lnTo>
                  <a:lnTo>
                    <a:pt x="1175554" y="2449195"/>
                  </a:lnTo>
                  <a:lnTo>
                    <a:pt x="1188256" y="2457450"/>
                  </a:lnTo>
                  <a:lnTo>
                    <a:pt x="1201593" y="2464753"/>
                  </a:lnTo>
                  <a:lnTo>
                    <a:pt x="1215565" y="2471738"/>
                  </a:lnTo>
                  <a:lnTo>
                    <a:pt x="1229219" y="2478088"/>
                  </a:lnTo>
                  <a:lnTo>
                    <a:pt x="1243826" y="2483485"/>
                  </a:lnTo>
                  <a:lnTo>
                    <a:pt x="1258116" y="2488565"/>
                  </a:lnTo>
                  <a:lnTo>
                    <a:pt x="1273358" y="2492693"/>
                  </a:lnTo>
                  <a:lnTo>
                    <a:pt x="1288283" y="2495868"/>
                  </a:lnTo>
                  <a:lnTo>
                    <a:pt x="1295904" y="2496820"/>
                  </a:lnTo>
                  <a:lnTo>
                    <a:pt x="1303842" y="2498090"/>
                  </a:lnTo>
                  <a:lnTo>
                    <a:pt x="1311781" y="2499043"/>
                  </a:lnTo>
                  <a:lnTo>
                    <a:pt x="1319720" y="2499678"/>
                  </a:lnTo>
                  <a:lnTo>
                    <a:pt x="1327658" y="2499995"/>
                  </a:lnTo>
                  <a:lnTo>
                    <a:pt x="1335597" y="2500630"/>
                  </a:lnTo>
                  <a:lnTo>
                    <a:pt x="1347981" y="2500630"/>
                  </a:lnTo>
                  <a:lnTo>
                    <a:pt x="1360048" y="2499678"/>
                  </a:lnTo>
                  <a:lnTo>
                    <a:pt x="1371797" y="2499043"/>
                  </a:lnTo>
                  <a:lnTo>
                    <a:pt x="1383229" y="2498090"/>
                  </a:lnTo>
                  <a:lnTo>
                    <a:pt x="1394660" y="2496185"/>
                  </a:lnTo>
                  <a:lnTo>
                    <a:pt x="1405457" y="2494280"/>
                  </a:lnTo>
                  <a:lnTo>
                    <a:pt x="1416254" y="2491740"/>
                  </a:lnTo>
                  <a:lnTo>
                    <a:pt x="1427050" y="2489200"/>
                  </a:lnTo>
                  <a:lnTo>
                    <a:pt x="1437529" y="2486343"/>
                  </a:lnTo>
                  <a:lnTo>
                    <a:pt x="1447691" y="2483168"/>
                  </a:lnTo>
                  <a:lnTo>
                    <a:pt x="1457217" y="2479358"/>
                  </a:lnTo>
                  <a:lnTo>
                    <a:pt x="1467061" y="2475230"/>
                  </a:lnTo>
                  <a:lnTo>
                    <a:pt x="1476587" y="2471103"/>
                  </a:lnTo>
                  <a:lnTo>
                    <a:pt x="1485479" y="2466658"/>
                  </a:lnTo>
                  <a:lnTo>
                    <a:pt x="1494370" y="2461578"/>
                  </a:lnTo>
                  <a:lnTo>
                    <a:pt x="1503261" y="2456498"/>
                  </a:lnTo>
                  <a:lnTo>
                    <a:pt x="1511517" y="2450783"/>
                  </a:lnTo>
                  <a:lnTo>
                    <a:pt x="1520409" y="2445068"/>
                  </a:lnTo>
                  <a:lnTo>
                    <a:pt x="1528347" y="2439353"/>
                  </a:lnTo>
                  <a:lnTo>
                    <a:pt x="1536286" y="2433003"/>
                  </a:lnTo>
                  <a:lnTo>
                    <a:pt x="1543907" y="2426335"/>
                  </a:lnTo>
                  <a:lnTo>
                    <a:pt x="1551528" y="2419668"/>
                  </a:lnTo>
                  <a:lnTo>
                    <a:pt x="1558832" y="2412365"/>
                  </a:lnTo>
                  <a:lnTo>
                    <a:pt x="1566135" y="2405063"/>
                  </a:lnTo>
                  <a:lnTo>
                    <a:pt x="1573121" y="2397760"/>
                  </a:lnTo>
                  <a:lnTo>
                    <a:pt x="1580107" y="2390140"/>
                  </a:lnTo>
                  <a:lnTo>
                    <a:pt x="1586776" y="2381885"/>
                  </a:lnTo>
                  <a:lnTo>
                    <a:pt x="1593444" y="2373948"/>
                  </a:lnTo>
                  <a:lnTo>
                    <a:pt x="1599478" y="2365375"/>
                  </a:lnTo>
                  <a:lnTo>
                    <a:pt x="1605828" y="2357120"/>
                  </a:lnTo>
                  <a:lnTo>
                    <a:pt x="1611544" y="2347913"/>
                  </a:lnTo>
                  <a:lnTo>
                    <a:pt x="1617895" y="2339023"/>
                  </a:lnTo>
                  <a:lnTo>
                    <a:pt x="1629327" y="2320608"/>
                  </a:lnTo>
                  <a:lnTo>
                    <a:pt x="1640123" y="2301558"/>
                  </a:lnTo>
                  <a:lnTo>
                    <a:pt x="1650285" y="2281873"/>
                  </a:lnTo>
                  <a:lnTo>
                    <a:pt x="1660129" y="2261870"/>
                  </a:lnTo>
                  <a:lnTo>
                    <a:pt x="1669655" y="2241233"/>
                  </a:lnTo>
                  <a:lnTo>
                    <a:pt x="1678546" y="2219960"/>
                  </a:lnTo>
                  <a:lnTo>
                    <a:pt x="1687120" y="2198370"/>
                  </a:lnTo>
                  <a:lnTo>
                    <a:pt x="1695376" y="2176463"/>
                  </a:lnTo>
                  <a:lnTo>
                    <a:pt x="1703315" y="2154555"/>
                  </a:lnTo>
                  <a:lnTo>
                    <a:pt x="1710936" y="2132330"/>
                  </a:lnTo>
                  <a:lnTo>
                    <a:pt x="1718557" y="2110105"/>
                  </a:lnTo>
                  <a:lnTo>
                    <a:pt x="1725543" y="2087245"/>
                  </a:lnTo>
                  <a:lnTo>
                    <a:pt x="1739833" y="2042478"/>
                  </a:lnTo>
                  <a:lnTo>
                    <a:pt x="1752852" y="1997393"/>
                  </a:lnTo>
                  <a:lnTo>
                    <a:pt x="1764601" y="1958340"/>
                  </a:lnTo>
                  <a:lnTo>
                    <a:pt x="1776350" y="1920240"/>
                  </a:lnTo>
                  <a:lnTo>
                    <a:pt x="1788100" y="1883093"/>
                  </a:lnTo>
                  <a:lnTo>
                    <a:pt x="1794450" y="1864995"/>
                  </a:lnTo>
                  <a:lnTo>
                    <a:pt x="1800802" y="1847850"/>
                  </a:lnTo>
                  <a:lnTo>
                    <a:pt x="1806835" y="1830705"/>
                  </a:lnTo>
                  <a:lnTo>
                    <a:pt x="1813821" y="1814195"/>
                  </a:lnTo>
                  <a:lnTo>
                    <a:pt x="1820172" y="1798320"/>
                  </a:lnTo>
                  <a:lnTo>
                    <a:pt x="1827475" y="1783080"/>
                  </a:lnTo>
                  <a:lnTo>
                    <a:pt x="1834461" y="1768475"/>
                  </a:lnTo>
                  <a:lnTo>
                    <a:pt x="1842082" y="1754505"/>
                  </a:lnTo>
                  <a:lnTo>
                    <a:pt x="1849704" y="1741170"/>
                  </a:lnTo>
                  <a:lnTo>
                    <a:pt x="1857960" y="1728470"/>
                  </a:lnTo>
                  <a:lnTo>
                    <a:pt x="1864946" y="1718628"/>
                  </a:lnTo>
                  <a:lnTo>
                    <a:pt x="1871614" y="1709103"/>
                  </a:lnTo>
                  <a:lnTo>
                    <a:pt x="1878918" y="1699578"/>
                  </a:lnTo>
                  <a:lnTo>
                    <a:pt x="1885586" y="1691005"/>
                  </a:lnTo>
                  <a:lnTo>
                    <a:pt x="1892890" y="1682433"/>
                  </a:lnTo>
                  <a:lnTo>
                    <a:pt x="1899558" y="1674495"/>
                  </a:lnTo>
                  <a:lnTo>
                    <a:pt x="1906862" y="1666557"/>
                  </a:lnTo>
                  <a:lnTo>
                    <a:pt x="1914165" y="1659572"/>
                  </a:lnTo>
                  <a:lnTo>
                    <a:pt x="1920834" y="1652270"/>
                  </a:lnTo>
                  <a:lnTo>
                    <a:pt x="1928137" y="1645285"/>
                  </a:lnTo>
                  <a:lnTo>
                    <a:pt x="1935441" y="1638935"/>
                  </a:lnTo>
                  <a:lnTo>
                    <a:pt x="1942109" y="1632902"/>
                  </a:lnTo>
                  <a:lnTo>
                    <a:pt x="1949413" y="1627187"/>
                  </a:lnTo>
                  <a:lnTo>
                    <a:pt x="1956081" y="1621790"/>
                  </a:lnTo>
                  <a:lnTo>
                    <a:pt x="1970053" y="1611312"/>
                  </a:lnTo>
                  <a:lnTo>
                    <a:pt x="1983708" y="1602105"/>
                  </a:lnTo>
                  <a:lnTo>
                    <a:pt x="1997680" y="1594485"/>
                  </a:lnTo>
                  <a:lnTo>
                    <a:pt x="2010699" y="1587182"/>
                  </a:lnTo>
                  <a:lnTo>
                    <a:pt x="2024036" y="1581150"/>
                  </a:lnTo>
                  <a:lnTo>
                    <a:pt x="2036738" y="1575752"/>
                  </a:lnTo>
                  <a:lnTo>
                    <a:pt x="2049440" y="1571307"/>
                  </a:lnTo>
                  <a:lnTo>
                    <a:pt x="2061506" y="1567497"/>
                  </a:lnTo>
                  <a:lnTo>
                    <a:pt x="2073256" y="1564640"/>
                  </a:lnTo>
                  <a:lnTo>
                    <a:pt x="2085005" y="1562100"/>
                  </a:lnTo>
                  <a:lnTo>
                    <a:pt x="2096119" y="1560195"/>
                  </a:lnTo>
                  <a:lnTo>
                    <a:pt x="2106598" y="1559242"/>
                  </a:lnTo>
                  <a:lnTo>
                    <a:pt x="2116442" y="1557972"/>
                  </a:lnTo>
                  <a:lnTo>
                    <a:pt x="2125968" y="1557655"/>
                  </a:lnTo>
                  <a:lnTo>
                    <a:pt x="2134860" y="1557655"/>
                  </a:lnTo>
                  <a:lnTo>
                    <a:pt x="2143116" y="1557972"/>
                  </a:lnTo>
                  <a:lnTo>
                    <a:pt x="2150737" y="1558290"/>
                  </a:lnTo>
                  <a:lnTo>
                    <a:pt x="2157723" y="1559242"/>
                  </a:lnTo>
                  <a:lnTo>
                    <a:pt x="2162839" y="1559781"/>
                  </a:lnTo>
                  <a:lnTo>
                    <a:pt x="2167906" y="1548627"/>
                  </a:lnTo>
                  <a:lnTo>
                    <a:pt x="2174894" y="1534961"/>
                  </a:lnTo>
                  <a:lnTo>
                    <a:pt x="2182518" y="1521930"/>
                  </a:lnTo>
                  <a:lnTo>
                    <a:pt x="2190777" y="1508900"/>
                  </a:lnTo>
                  <a:lnTo>
                    <a:pt x="2199354" y="1496822"/>
                  </a:lnTo>
                  <a:lnTo>
                    <a:pt x="2208566" y="1484745"/>
                  </a:lnTo>
                  <a:lnTo>
                    <a:pt x="2218731" y="1473304"/>
                  </a:lnTo>
                  <a:lnTo>
                    <a:pt x="2229214" y="1462498"/>
                  </a:lnTo>
                  <a:lnTo>
                    <a:pt x="2240015" y="1452010"/>
                  </a:lnTo>
                  <a:lnTo>
                    <a:pt x="2251450" y="1442157"/>
                  </a:lnTo>
                  <a:lnTo>
                    <a:pt x="2263204" y="1432623"/>
                  </a:lnTo>
                  <a:lnTo>
                    <a:pt x="2275593" y="1424042"/>
                  </a:lnTo>
                  <a:lnTo>
                    <a:pt x="2288617" y="1415778"/>
                  </a:lnTo>
                  <a:lnTo>
                    <a:pt x="2301958" y="1408151"/>
                  </a:lnTo>
                  <a:lnTo>
                    <a:pt x="2315300" y="1401158"/>
                  </a:lnTo>
                  <a:lnTo>
                    <a:pt x="2329277" y="1394802"/>
                  </a:lnTo>
                  <a:lnTo>
                    <a:pt x="2343572" y="1389081"/>
                  </a:lnTo>
                  <a:lnTo>
                    <a:pt x="2358184" y="1383996"/>
                  </a:lnTo>
                  <a:lnTo>
                    <a:pt x="2373114" y="1380182"/>
                  </a:lnTo>
                  <a:lnTo>
                    <a:pt x="2388680" y="1376686"/>
                  </a:lnTo>
                  <a:lnTo>
                    <a:pt x="2403927" y="1373508"/>
                  </a:lnTo>
                  <a:lnTo>
                    <a:pt x="2419493" y="1371919"/>
                  </a:lnTo>
                  <a:lnTo>
                    <a:pt x="2435693" y="1370330"/>
                  </a:lnTo>
                  <a:lnTo>
                    <a:pt x="2451894" y="1370012"/>
                  </a:lnTo>
                  <a:lnTo>
                    <a:pt x="2468095" y="1370330"/>
                  </a:lnTo>
                  <a:lnTo>
                    <a:pt x="2484295" y="1371919"/>
                  </a:lnTo>
                  <a:lnTo>
                    <a:pt x="2499861" y="1373508"/>
                  </a:lnTo>
                  <a:lnTo>
                    <a:pt x="2515426" y="1376686"/>
                  </a:lnTo>
                  <a:lnTo>
                    <a:pt x="2530674" y="1380182"/>
                  </a:lnTo>
                  <a:lnTo>
                    <a:pt x="2545286" y="1383996"/>
                  </a:lnTo>
                  <a:lnTo>
                    <a:pt x="2560216" y="1389081"/>
                  </a:lnTo>
                  <a:lnTo>
                    <a:pt x="2574511" y="1394802"/>
                  </a:lnTo>
                  <a:lnTo>
                    <a:pt x="2588488" y="1401158"/>
                  </a:lnTo>
                  <a:lnTo>
                    <a:pt x="2601830" y="1408151"/>
                  </a:lnTo>
                  <a:lnTo>
                    <a:pt x="2615171" y="1415778"/>
                  </a:lnTo>
                  <a:lnTo>
                    <a:pt x="2628195" y="1424042"/>
                  </a:lnTo>
                  <a:lnTo>
                    <a:pt x="2640267" y="1432623"/>
                  </a:lnTo>
                  <a:lnTo>
                    <a:pt x="2652338" y="1442157"/>
                  </a:lnTo>
                  <a:lnTo>
                    <a:pt x="2663773" y="1452010"/>
                  </a:lnTo>
                  <a:lnTo>
                    <a:pt x="2674574" y="1462498"/>
                  </a:lnTo>
                  <a:lnTo>
                    <a:pt x="2685057" y="1473304"/>
                  </a:lnTo>
                  <a:lnTo>
                    <a:pt x="2694904" y="1484745"/>
                  </a:lnTo>
                  <a:lnTo>
                    <a:pt x="2704434" y="1496822"/>
                  </a:lnTo>
                  <a:lnTo>
                    <a:pt x="2713011" y="1508900"/>
                  </a:lnTo>
                  <a:lnTo>
                    <a:pt x="2721270" y="1521930"/>
                  </a:lnTo>
                  <a:lnTo>
                    <a:pt x="2728894" y="1534961"/>
                  </a:lnTo>
                  <a:lnTo>
                    <a:pt x="2735565" y="1548627"/>
                  </a:lnTo>
                  <a:lnTo>
                    <a:pt x="2742236" y="1562611"/>
                  </a:lnTo>
                  <a:lnTo>
                    <a:pt x="2747953" y="1576913"/>
                  </a:lnTo>
                  <a:lnTo>
                    <a:pt x="2752718" y="1591533"/>
                  </a:lnTo>
                  <a:lnTo>
                    <a:pt x="2756848" y="1606471"/>
                  </a:lnTo>
                  <a:lnTo>
                    <a:pt x="2760660" y="1621726"/>
                  </a:lnTo>
                  <a:lnTo>
                    <a:pt x="2763519" y="1636981"/>
                  </a:lnTo>
                  <a:lnTo>
                    <a:pt x="2765107" y="1652872"/>
                  </a:lnTo>
                  <a:lnTo>
                    <a:pt x="2766695" y="1669081"/>
                  </a:lnTo>
                  <a:lnTo>
                    <a:pt x="2767013" y="1685290"/>
                  </a:lnTo>
                  <a:lnTo>
                    <a:pt x="2766695" y="1701499"/>
                  </a:lnTo>
                  <a:lnTo>
                    <a:pt x="2765107" y="1717390"/>
                  </a:lnTo>
                  <a:lnTo>
                    <a:pt x="2763519" y="1733281"/>
                  </a:lnTo>
                  <a:lnTo>
                    <a:pt x="2760660" y="1748854"/>
                  </a:lnTo>
                  <a:lnTo>
                    <a:pt x="2756848" y="1764110"/>
                  </a:lnTo>
                  <a:lnTo>
                    <a:pt x="2752718" y="1779047"/>
                  </a:lnTo>
                  <a:lnTo>
                    <a:pt x="2747953" y="1793667"/>
                  </a:lnTo>
                  <a:lnTo>
                    <a:pt x="2742236" y="1807969"/>
                  </a:lnTo>
                  <a:lnTo>
                    <a:pt x="2735565" y="1821635"/>
                  </a:lnTo>
                  <a:lnTo>
                    <a:pt x="2728894" y="1835619"/>
                  </a:lnTo>
                  <a:lnTo>
                    <a:pt x="2721270" y="1848650"/>
                  </a:lnTo>
                  <a:lnTo>
                    <a:pt x="2713011" y="1861363"/>
                  </a:lnTo>
                  <a:lnTo>
                    <a:pt x="2704434" y="1874075"/>
                  </a:lnTo>
                  <a:lnTo>
                    <a:pt x="2694904" y="1885835"/>
                  </a:lnTo>
                  <a:lnTo>
                    <a:pt x="2685057" y="1896959"/>
                  </a:lnTo>
                  <a:lnTo>
                    <a:pt x="2674574" y="1908082"/>
                  </a:lnTo>
                  <a:lnTo>
                    <a:pt x="2663773" y="1918570"/>
                  </a:lnTo>
                  <a:lnTo>
                    <a:pt x="2652338" y="1928423"/>
                  </a:lnTo>
                  <a:lnTo>
                    <a:pt x="2640267" y="1937640"/>
                  </a:lnTo>
                  <a:lnTo>
                    <a:pt x="2628195" y="1946538"/>
                  </a:lnTo>
                  <a:lnTo>
                    <a:pt x="2615171" y="1955120"/>
                  </a:lnTo>
                  <a:lnTo>
                    <a:pt x="2601830" y="1962430"/>
                  </a:lnTo>
                  <a:lnTo>
                    <a:pt x="2588488" y="1969422"/>
                  </a:lnTo>
                  <a:lnTo>
                    <a:pt x="2574511" y="1975778"/>
                  </a:lnTo>
                  <a:lnTo>
                    <a:pt x="2560216" y="1981181"/>
                  </a:lnTo>
                  <a:lnTo>
                    <a:pt x="2545286" y="1986266"/>
                  </a:lnTo>
                  <a:lnTo>
                    <a:pt x="2530674" y="1990716"/>
                  </a:lnTo>
                  <a:lnTo>
                    <a:pt x="2515426" y="1994212"/>
                  </a:lnTo>
                  <a:lnTo>
                    <a:pt x="2499861" y="1996754"/>
                  </a:lnTo>
                  <a:lnTo>
                    <a:pt x="2484295" y="1998979"/>
                  </a:lnTo>
                  <a:lnTo>
                    <a:pt x="2468095" y="1999932"/>
                  </a:lnTo>
                  <a:lnTo>
                    <a:pt x="2451894" y="2000250"/>
                  </a:lnTo>
                  <a:lnTo>
                    <a:pt x="2435693" y="1999932"/>
                  </a:lnTo>
                  <a:lnTo>
                    <a:pt x="2419493" y="1998979"/>
                  </a:lnTo>
                  <a:lnTo>
                    <a:pt x="2403927" y="1996754"/>
                  </a:lnTo>
                  <a:lnTo>
                    <a:pt x="2388680" y="1994212"/>
                  </a:lnTo>
                  <a:lnTo>
                    <a:pt x="2373114" y="1990716"/>
                  </a:lnTo>
                  <a:lnTo>
                    <a:pt x="2358184" y="1986266"/>
                  </a:lnTo>
                  <a:lnTo>
                    <a:pt x="2343572" y="1981181"/>
                  </a:lnTo>
                  <a:lnTo>
                    <a:pt x="2329277" y="1975778"/>
                  </a:lnTo>
                  <a:lnTo>
                    <a:pt x="2315300" y="1969422"/>
                  </a:lnTo>
                  <a:lnTo>
                    <a:pt x="2301958" y="1962430"/>
                  </a:lnTo>
                  <a:lnTo>
                    <a:pt x="2288617" y="1955120"/>
                  </a:lnTo>
                  <a:lnTo>
                    <a:pt x="2275593" y="1946538"/>
                  </a:lnTo>
                  <a:lnTo>
                    <a:pt x="2263204" y="1937640"/>
                  </a:lnTo>
                  <a:lnTo>
                    <a:pt x="2251450" y="1928423"/>
                  </a:lnTo>
                  <a:lnTo>
                    <a:pt x="2240015" y="1918570"/>
                  </a:lnTo>
                  <a:lnTo>
                    <a:pt x="2229214" y="1908082"/>
                  </a:lnTo>
                  <a:lnTo>
                    <a:pt x="2218731" y="1896959"/>
                  </a:lnTo>
                  <a:lnTo>
                    <a:pt x="2208566" y="1885835"/>
                  </a:lnTo>
                  <a:lnTo>
                    <a:pt x="2199354" y="1874075"/>
                  </a:lnTo>
                  <a:lnTo>
                    <a:pt x="2190777" y="1861363"/>
                  </a:lnTo>
                  <a:lnTo>
                    <a:pt x="2182518" y="1848650"/>
                  </a:lnTo>
                  <a:lnTo>
                    <a:pt x="2174894" y="1835619"/>
                  </a:lnTo>
                  <a:lnTo>
                    <a:pt x="2167906" y="1821635"/>
                  </a:lnTo>
                  <a:lnTo>
                    <a:pt x="2161553" y="1807969"/>
                  </a:lnTo>
                  <a:lnTo>
                    <a:pt x="2155835" y="1793667"/>
                  </a:lnTo>
                  <a:lnTo>
                    <a:pt x="2151070" y="1779047"/>
                  </a:lnTo>
                  <a:lnTo>
                    <a:pt x="2146940" y="1764110"/>
                  </a:lnTo>
                  <a:lnTo>
                    <a:pt x="2143128" y="1748854"/>
                  </a:lnTo>
                  <a:lnTo>
                    <a:pt x="2140269" y="1733281"/>
                  </a:lnTo>
                  <a:lnTo>
                    <a:pt x="2138363" y="1717390"/>
                  </a:lnTo>
                  <a:lnTo>
                    <a:pt x="2137093" y="1701499"/>
                  </a:lnTo>
                  <a:lnTo>
                    <a:pt x="2136775" y="1685290"/>
                  </a:lnTo>
                  <a:lnTo>
                    <a:pt x="2137093" y="1669081"/>
                  </a:lnTo>
                  <a:lnTo>
                    <a:pt x="2138363" y="1652872"/>
                  </a:lnTo>
                  <a:lnTo>
                    <a:pt x="2140269" y="1636981"/>
                  </a:lnTo>
                  <a:lnTo>
                    <a:pt x="2140522" y="1635629"/>
                  </a:lnTo>
                  <a:lnTo>
                    <a:pt x="2137718" y="1635442"/>
                  </a:lnTo>
                  <a:lnTo>
                    <a:pt x="2126603" y="1635442"/>
                  </a:lnTo>
                  <a:lnTo>
                    <a:pt x="2120252" y="1635760"/>
                  </a:lnTo>
                  <a:lnTo>
                    <a:pt x="2113584" y="1636395"/>
                  </a:lnTo>
                  <a:lnTo>
                    <a:pt x="2106598" y="1637030"/>
                  </a:lnTo>
                  <a:lnTo>
                    <a:pt x="2098977" y="1638617"/>
                  </a:lnTo>
                  <a:lnTo>
                    <a:pt x="2091038" y="1640522"/>
                  </a:lnTo>
                  <a:lnTo>
                    <a:pt x="2082782" y="1642427"/>
                  </a:lnTo>
                  <a:lnTo>
                    <a:pt x="2074208" y="1644967"/>
                  </a:lnTo>
                  <a:lnTo>
                    <a:pt x="2065000" y="1648142"/>
                  </a:lnTo>
                  <a:lnTo>
                    <a:pt x="2056108" y="1652270"/>
                  </a:lnTo>
                  <a:lnTo>
                    <a:pt x="2046899" y="1656715"/>
                  </a:lnTo>
                  <a:lnTo>
                    <a:pt x="2037055" y="1661477"/>
                  </a:lnTo>
                  <a:lnTo>
                    <a:pt x="2026894" y="1667192"/>
                  </a:lnTo>
                  <a:lnTo>
                    <a:pt x="2017050" y="1673860"/>
                  </a:lnTo>
                  <a:lnTo>
                    <a:pt x="2006889" y="1681163"/>
                  </a:lnTo>
                  <a:lnTo>
                    <a:pt x="1996410" y="1689418"/>
                  </a:lnTo>
                  <a:lnTo>
                    <a:pt x="1985931" y="1698308"/>
                  </a:lnTo>
                  <a:lnTo>
                    <a:pt x="1975452" y="1707833"/>
                  </a:lnTo>
                  <a:lnTo>
                    <a:pt x="1965290" y="1718628"/>
                  </a:lnTo>
                  <a:lnTo>
                    <a:pt x="1954494" y="1730693"/>
                  </a:lnTo>
                  <a:lnTo>
                    <a:pt x="1943697" y="1743710"/>
                  </a:lnTo>
                  <a:lnTo>
                    <a:pt x="1932900" y="1757680"/>
                  </a:lnTo>
                  <a:lnTo>
                    <a:pt x="1922422" y="1772285"/>
                  </a:lnTo>
                  <a:lnTo>
                    <a:pt x="1915436" y="1783080"/>
                  </a:lnTo>
                  <a:lnTo>
                    <a:pt x="1908767" y="1794510"/>
                  </a:lnTo>
                  <a:lnTo>
                    <a:pt x="1902098" y="1806893"/>
                  </a:lnTo>
                  <a:lnTo>
                    <a:pt x="1895748" y="1820228"/>
                  </a:lnTo>
                  <a:lnTo>
                    <a:pt x="1889714" y="1833880"/>
                  </a:lnTo>
                  <a:lnTo>
                    <a:pt x="1883998" y="1848485"/>
                  </a:lnTo>
                  <a:lnTo>
                    <a:pt x="1877648" y="1863725"/>
                  </a:lnTo>
                  <a:lnTo>
                    <a:pt x="1871932" y="1879600"/>
                  </a:lnTo>
                  <a:lnTo>
                    <a:pt x="1866216" y="1895793"/>
                  </a:lnTo>
                  <a:lnTo>
                    <a:pt x="1860818" y="1912303"/>
                  </a:lnTo>
                  <a:lnTo>
                    <a:pt x="1849704" y="1946593"/>
                  </a:lnTo>
                  <a:lnTo>
                    <a:pt x="1838589" y="1982788"/>
                  </a:lnTo>
                  <a:lnTo>
                    <a:pt x="1827793" y="2019618"/>
                  </a:lnTo>
                  <a:lnTo>
                    <a:pt x="1813503" y="2066925"/>
                  </a:lnTo>
                  <a:lnTo>
                    <a:pt x="1798579" y="2115185"/>
                  </a:lnTo>
                  <a:lnTo>
                    <a:pt x="1790640" y="2139633"/>
                  </a:lnTo>
                  <a:lnTo>
                    <a:pt x="1782701" y="2163445"/>
                  </a:lnTo>
                  <a:lnTo>
                    <a:pt x="1774128" y="2187893"/>
                  </a:lnTo>
                  <a:lnTo>
                    <a:pt x="1765554" y="2212023"/>
                  </a:lnTo>
                  <a:lnTo>
                    <a:pt x="1756345" y="2235835"/>
                  </a:lnTo>
                  <a:lnTo>
                    <a:pt x="1746501" y="2259648"/>
                  </a:lnTo>
                  <a:lnTo>
                    <a:pt x="1736340" y="2282825"/>
                  </a:lnTo>
                  <a:lnTo>
                    <a:pt x="1725543" y="2306003"/>
                  </a:lnTo>
                  <a:lnTo>
                    <a:pt x="1714429" y="2328228"/>
                  </a:lnTo>
                  <a:lnTo>
                    <a:pt x="1702680" y="2350135"/>
                  </a:lnTo>
                  <a:lnTo>
                    <a:pt x="1696011" y="2360930"/>
                  </a:lnTo>
                  <a:lnTo>
                    <a:pt x="1689978" y="2371725"/>
                  </a:lnTo>
                  <a:lnTo>
                    <a:pt x="1683627" y="2382203"/>
                  </a:lnTo>
                  <a:lnTo>
                    <a:pt x="1676641" y="2392363"/>
                  </a:lnTo>
                  <a:lnTo>
                    <a:pt x="1669973" y="2402205"/>
                  </a:lnTo>
                  <a:lnTo>
                    <a:pt x="1662669" y="2412365"/>
                  </a:lnTo>
                  <a:lnTo>
                    <a:pt x="1655366" y="2422208"/>
                  </a:lnTo>
                  <a:lnTo>
                    <a:pt x="1648380" y="2431415"/>
                  </a:lnTo>
                  <a:lnTo>
                    <a:pt x="1640441" y="2440940"/>
                  </a:lnTo>
                  <a:lnTo>
                    <a:pt x="1632820" y="2449830"/>
                  </a:lnTo>
                  <a:lnTo>
                    <a:pt x="1624564" y="2458720"/>
                  </a:lnTo>
                  <a:lnTo>
                    <a:pt x="1616307" y="2467293"/>
                  </a:lnTo>
                  <a:lnTo>
                    <a:pt x="1608051" y="2475548"/>
                  </a:lnTo>
                  <a:lnTo>
                    <a:pt x="1599478" y="2483485"/>
                  </a:lnTo>
                  <a:lnTo>
                    <a:pt x="1590586" y="2491423"/>
                  </a:lnTo>
                  <a:lnTo>
                    <a:pt x="1581060" y="2499043"/>
                  </a:lnTo>
                  <a:lnTo>
                    <a:pt x="1571851" y="2506345"/>
                  </a:lnTo>
                  <a:lnTo>
                    <a:pt x="1562007" y="2513013"/>
                  </a:lnTo>
                  <a:lnTo>
                    <a:pt x="1552163" y="2519998"/>
                  </a:lnTo>
                  <a:lnTo>
                    <a:pt x="1542319" y="2526030"/>
                  </a:lnTo>
                  <a:lnTo>
                    <a:pt x="1531840" y="2532063"/>
                  </a:lnTo>
                  <a:lnTo>
                    <a:pt x="1521044" y="2537778"/>
                  </a:lnTo>
                  <a:lnTo>
                    <a:pt x="1510247" y="2543175"/>
                  </a:lnTo>
                  <a:lnTo>
                    <a:pt x="1499133" y="2547938"/>
                  </a:lnTo>
                  <a:lnTo>
                    <a:pt x="1487701" y="2552700"/>
                  </a:lnTo>
                  <a:lnTo>
                    <a:pt x="1475635" y="2556828"/>
                  </a:lnTo>
                  <a:lnTo>
                    <a:pt x="1463886" y="2560955"/>
                  </a:lnTo>
                  <a:lnTo>
                    <a:pt x="1451501" y="2564448"/>
                  </a:lnTo>
                  <a:lnTo>
                    <a:pt x="1439117" y="2567623"/>
                  </a:lnTo>
                  <a:lnTo>
                    <a:pt x="1426098" y="2570480"/>
                  </a:lnTo>
                  <a:lnTo>
                    <a:pt x="1412761" y="2572703"/>
                  </a:lnTo>
                  <a:lnTo>
                    <a:pt x="1399106" y="2574925"/>
                  </a:lnTo>
                  <a:lnTo>
                    <a:pt x="1385452" y="2576513"/>
                  </a:lnTo>
                  <a:lnTo>
                    <a:pt x="1371480" y="2577465"/>
                  </a:lnTo>
                  <a:lnTo>
                    <a:pt x="1356555" y="2578100"/>
                  </a:lnTo>
                  <a:lnTo>
                    <a:pt x="1341948" y="2578100"/>
                  </a:lnTo>
                  <a:lnTo>
                    <a:pt x="1334327" y="2578100"/>
                  </a:lnTo>
                  <a:lnTo>
                    <a:pt x="1324165" y="2578100"/>
                  </a:lnTo>
                  <a:lnTo>
                    <a:pt x="1314322" y="2577465"/>
                  </a:lnTo>
                  <a:lnTo>
                    <a:pt x="1304478" y="2576830"/>
                  </a:lnTo>
                  <a:lnTo>
                    <a:pt x="1294951" y="2575560"/>
                  </a:lnTo>
                  <a:lnTo>
                    <a:pt x="1285107" y="2574290"/>
                  </a:lnTo>
                  <a:lnTo>
                    <a:pt x="1275898" y="2572703"/>
                  </a:lnTo>
                  <a:lnTo>
                    <a:pt x="1266372" y="2571115"/>
                  </a:lnTo>
                  <a:lnTo>
                    <a:pt x="1257163" y="2568893"/>
                  </a:lnTo>
                  <a:lnTo>
                    <a:pt x="1247637" y="2566670"/>
                  </a:lnTo>
                  <a:lnTo>
                    <a:pt x="1238746" y="2564130"/>
                  </a:lnTo>
                  <a:lnTo>
                    <a:pt x="1229854" y="2561273"/>
                  </a:lnTo>
                  <a:lnTo>
                    <a:pt x="1220646" y="2558415"/>
                  </a:lnTo>
                  <a:lnTo>
                    <a:pt x="1212072" y="2555240"/>
                  </a:lnTo>
                  <a:lnTo>
                    <a:pt x="1203498" y="2552065"/>
                  </a:lnTo>
                  <a:lnTo>
                    <a:pt x="1194924" y="2548255"/>
                  </a:lnTo>
                  <a:lnTo>
                    <a:pt x="1186351" y="2544445"/>
                  </a:lnTo>
                  <a:lnTo>
                    <a:pt x="1178094" y="2540318"/>
                  </a:lnTo>
                  <a:lnTo>
                    <a:pt x="1169521" y="2536190"/>
                  </a:lnTo>
                  <a:lnTo>
                    <a:pt x="1161264" y="2531745"/>
                  </a:lnTo>
                  <a:lnTo>
                    <a:pt x="1153008" y="2526983"/>
                  </a:lnTo>
                  <a:lnTo>
                    <a:pt x="1137449" y="2517458"/>
                  </a:lnTo>
                  <a:lnTo>
                    <a:pt x="1121889" y="2506980"/>
                  </a:lnTo>
                  <a:lnTo>
                    <a:pt x="1106647" y="2495868"/>
                  </a:lnTo>
                  <a:lnTo>
                    <a:pt x="1092040" y="2484120"/>
                  </a:lnTo>
                  <a:lnTo>
                    <a:pt x="1077750" y="2471420"/>
                  </a:lnTo>
                  <a:lnTo>
                    <a:pt x="1063460" y="2458403"/>
                  </a:lnTo>
                  <a:lnTo>
                    <a:pt x="1049806" y="2444750"/>
                  </a:lnTo>
                  <a:lnTo>
                    <a:pt x="1036469" y="2430780"/>
                  </a:lnTo>
                  <a:lnTo>
                    <a:pt x="1023767" y="2415858"/>
                  </a:lnTo>
                  <a:lnTo>
                    <a:pt x="1011065" y="2400935"/>
                  </a:lnTo>
                  <a:lnTo>
                    <a:pt x="998999" y="2385378"/>
                  </a:lnTo>
                  <a:lnTo>
                    <a:pt x="986932" y="2369503"/>
                  </a:lnTo>
                  <a:lnTo>
                    <a:pt x="975500" y="2352993"/>
                  </a:lnTo>
                  <a:lnTo>
                    <a:pt x="964386" y="2336483"/>
                  </a:lnTo>
                  <a:lnTo>
                    <a:pt x="953272" y="2319655"/>
                  </a:lnTo>
                  <a:lnTo>
                    <a:pt x="942793" y="2302510"/>
                  </a:lnTo>
                  <a:lnTo>
                    <a:pt x="932632" y="2284730"/>
                  </a:lnTo>
                  <a:lnTo>
                    <a:pt x="922470" y="2266633"/>
                  </a:lnTo>
                  <a:lnTo>
                    <a:pt x="913261" y="2249170"/>
                  </a:lnTo>
                  <a:lnTo>
                    <a:pt x="904052" y="2230755"/>
                  </a:lnTo>
                  <a:lnTo>
                    <a:pt x="894844" y="2212975"/>
                  </a:lnTo>
                  <a:lnTo>
                    <a:pt x="886270" y="2194560"/>
                  </a:lnTo>
                  <a:lnTo>
                    <a:pt x="878014" y="2176145"/>
                  </a:lnTo>
                  <a:lnTo>
                    <a:pt x="870075" y="2157413"/>
                  </a:lnTo>
                  <a:lnTo>
                    <a:pt x="862136" y="2138998"/>
                  </a:lnTo>
                  <a:lnTo>
                    <a:pt x="854515" y="2120900"/>
                  </a:lnTo>
                  <a:lnTo>
                    <a:pt x="847529" y="2102485"/>
                  </a:lnTo>
                  <a:lnTo>
                    <a:pt x="840543" y="2084388"/>
                  </a:lnTo>
                  <a:lnTo>
                    <a:pt x="827524" y="2048193"/>
                  </a:lnTo>
                  <a:lnTo>
                    <a:pt x="816092" y="2012950"/>
                  </a:lnTo>
                  <a:lnTo>
                    <a:pt x="805296" y="1978660"/>
                  </a:lnTo>
                  <a:lnTo>
                    <a:pt x="795769" y="1945640"/>
                  </a:lnTo>
                  <a:lnTo>
                    <a:pt x="786561" y="1914525"/>
                  </a:lnTo>
                  <a:lnTo>
                    <a:pt x="779257" y="1884680"/>
                  </a:lnTo>
                  <a:lnTo>
                    <a:pt x="772271" y="1856423"/>
                  </a:lnTo>
                  <a:lnTo>
                    <a:pt x="766238" y="1831023"/>
                  </a:lnTo>
                  <a:lnTo>
                    <a:pt x="761157" y="1807845"/>
                  </a:lnTo>
                  <a:lnTo>
                    <a:pt x="757029" y="1787843"/>
                  </a:lnTo>
                  <a:lnTo>
                    <a:pt x="753536" y="1770698"/>
                  </a:lnTo>
                  <a:lnTo>
                    <a:pt x="749408" y="1746250"/>
                  </a:lnTo>
                  <a:lnTo>
                    <a:pt x="739246" y="1742758"/>
                  </a:lnTo>
                  <a:lnTo>
                    <a:pt x="728767" y="1738948"/>
                  </a:lnTo>
                  <a:lnTo>
                    <a:pt x="718288" y="1734503"/>
                  </a:lnTo>
                  <a:lnTo>
                    <a:pt x="707492" y="1729423"/>
                  </a:lnTo>
                  <a:lnTo>
                    <a:pt x="697013" y="1724025"/>
                  </a:lnTo>
                  <a:lnTo>
                    <a:pt x="686216" y="1718628"/>
                  </a:lnTo>
                  <a:lnTo>
                    <a:pt x="675102" y="1712595"/>
                  </a:lnTo>
                  <a:lnTo>
                    <a:pt x="664306" y="1706245"/>
                  </a:lnTo>
                  <a:lnTo>
                    <a:pt x="653509" y="1699260"/>
                  </a:lnTo>
                  <a:lnTo>
                    <a:pt x="642395" y="1692275"/>
                  </a:lnTo>
                  <a:lnTo>
                    <a:pt x="620802" y="1677352"/>
                  </a:lnTo>
                  <a:lnTo>
                    <a:pt x="599209" y="1661477"/>
                  </a:lnTo>
                  <a:lnTo>
                    <a:pt x="577933" y="1645285"/>
                  </a:lnTo>
                  <a:lnTo>
                    <a:pt x="557293" y="1628775"/>
                  </a:lnTo>
                  <a:lnTo>
                    <a:pt x="536970" y="1612265"/>
                  </a:lnTo>
                  <a:lnTo>
                    <a:pt x="517917" y="1595755"/>
                  </a:lnTo>
                  <a:lnTo>
                    <a:pt x="500134" y="1579562"/>
                  </a:lnTo>
                  <a:lnTo>
                    <a:pt x="482987" y="1564005"/>
                  </a:lnTo>
                  <a:lnTo>
                    <a:pt x="467745" y="1549717"/>
                  </a:lnTo>
                  <a:lnTo>
                    <a:pt x="441071" y="1524317"/>
                  </a:lnTo>
                  <a:lnTo>
                    <a:pt x="419795" y="1502727"/>
                  </a:lnTo>
                  <a:lnTo>
                    <a:pt x="398520" y="1480820"/>
                  </a:lnTo>
                  <a:lnTo>
                    <a:pt x="377562" y="1458277"/>
                  </a:lnTo>
                  <a:lnTo>
                    <a:pt x="356604" y="1435417"/>
                  </a:lnTo>
                  <a:lnTo>
                    <a:pt x="335963" y="1411922"/>
                  </a:lnTo>
                  <a:lnTo>
                    <a:pt x="315323" y="1388427"/>
                  </a:lnTo>
                  <a:lnTo>
                    <a:pt x="295000" y="1363980"/>
                  </a:lnTo>
                  <a:lnTo>
                    <a:pt x="275312" y="1339532"/>
                  </a:lnTo>
                  <a:lnTo>
                    <a:pt x="255624" y="1314132"/>
                  </a:lnTo>
                  <a:lnTo>
                    <a:pt x="236572" y="1289050"/>
                  </a:lnTo>
                  <a:lnTo>
                    <a:pt x="217836" y="1263650"/>
                  </a:lnTo>
                  <a:lnTo>
                    <a:pt x="199419" y="1237932"/>
                  </a:lnTo>
                  <a:lnTo>
                    <a:pt x="181636" y="1212215"/>
                  </a:lnTo>
                  <a:lnTo>
                    <a:pt x="164489" y="1185862"/>
                  </a:lnTo>
                  <a:lnTo>
                    <a:pt x="147976" y="1159827"/>
                  </a:lnTo>
                  <a:lnTo>
                    <a:pt x="131781" y="1133792"/>
                  </a:lnTo>
                  <a:lnTo>
                    <a:pt x="116539" y="1107440"/>
                  </a:lnTo>
                  <a:lnTo>
                    <a:pt x="102250" y="1081087"/>
                  </a:lnTo>
                  <a:lnTo>
                    <a:pt x="88595" y="1055052"/>
                  </a:lnTo>
                  <a:lnTo>
                    <a:pt x="75576" y="1029017"/>
                  </a:lnTo>
                  <a:lnTo>
                    <a:pt x="63509" y="1003300"/>
                  </a:lnTo>
                  <a:lnTo>
                    <a:pt x="52713" y="977265"/>
                  </a:lnTo>
                  <a:lnTo>
                    <a:pt x="42234" y="951547"/>
                  </a:lnTo>
                  <a:lnTo>
                    <a:pt x="37470" y="938847"/>
                  </a:lnTo>
                  <a:lnTo>
                    <a:pt x="33342" y="926147"/>
                  </a:lnTo>
                  <a:lnTo>
                    <a:pt x="28897" y="913765"/>
                  </a:lnTo>
                  <a:lnTo>
                    <a:pt x="25086" y="901065"/>
                  </a:lnTo>
                  <a:lnTo>
                    <a:pt x="21276" y="888365"/>
                  </a:lnTo>
                  <a:lnTo>
                    <a:pt x="18100" y="876300"/>
                  </a:lnTo>
                  <a:lnTo>
                    <a:pt x="14925" y="863917"/>
                  </a:lnTo>
                  <a:lnTo>
                    <a:pt x="12067" y="851852"/>
                  </a:lnTo>
                  <a:lnTo>
                    <a:pt x="9526" y="839470"/>
                  </a:lnTo>
                  <a:lnTo>
                    <a:pt x="7304" y="827722"/>
                  </a:lnTo>
                  <a:lnTo>
                    <a:pt x="5081" y="815975"/>
                  </a:lnTo>
                  <a:lnTo>
                    <a:pt x="3811" y="803910"/>
                  </a:lnTo>
                  <a:lnTo>
                    <a:pt x="2223" y="792480"/>
                  </a:lnTo>
                  <a:lnTo>
                    <a:pt x="1270" y="781050"/>
                  </a:lnTo>
                  <a:lnTo>
                    <a:pt x="635" y="769620"/>
                  </a:lnTo>
                  <a:lnTo>
                    <a:pt x="0" y="758190"/>
                  </a:lnTo>
                  <a:lnTo>
                    <a:pt x="0" y="746760"/>
                  </a:lnTo>
                  <a:lnTo>
                    <a:pt x="635" y="735965"/>
                  </a:lnTo>
                  <a:lnTo>
                    <a:pt x="1588" y="718185"/>
                  </a:lnTo>
                  <a:lnTo>
                    <a:pt x="3175" y="700405"/>
                  </a:lnTo>
                  <a:lnTo>
                    <a:pt x="5081" y="683260"/>
                  </a:lnTo>
                  <a:lnTo>
                    <a:pt x="7621" y="666115"/>
                  </a:lnTo>
                  <a:lnTo>
                    <a:pt x="10479" y="649605"/>
                  </a:lnTo>
                  <a:lnTo>
                    <a:pt x="13972" y="633412"/>
                  </a:lnTo>
                  <a:lnTo>
                    <a:pt x="17465" y="617855"/>
                  </a:lnTo>
                  <a:lnTo>
                    <a:pt x="21276" y="602297"/>
                  </a:lnTo>
                  <a:lnTo>
                    <a:pt x="25721" y="586740"/>
                  </a:lnTo>
                  <a:lnTo>
                    <a:pt x="30802" y="572135"/>
                  </a:lnTo>
                  <a:lnTo>
                    <a:pt x="35883" y="557530"/>
                  </a:lnTo>
                  <a:lnTo>
                    <a:pt x="41281" y="543560"/>
                  </a:lnTo>
                  <a:lnTo>
                    <a:pt x="46997" y="529907"/>
                  </a:lnTo>
                  <a:lnTo>
                    <a:pt x="52713" y="516572"/>
                  </a:lnTo>
                  <a:lnTo>
                    <a:pt x="59063" y="503237"/>
                  </a:lnTo>
                  <a:lnTo>
                    <a:pt x="65732" y="490855"/>
                  </a:lnTo>
                  <a:lnTo>
                    <a:pt x="72400" y="478155"/>
                  </a:lnTo>
                  <a:lnTo>
                    <a:pt x="79386" y="466407"/>
                  </a:lnTo>
                  <a:lnTo>
                    <a:pt x="86372" y="454342"/>
                  </a:lnTo>
                  <a:lnTo>
                    <a:pt x="93994" y="442912"/>
                  </a:lnTo>
                  <a:lnTo>
                    <a:pt x="101615" y="431800"/>
                  </a:lnTo>
                  <a:lnTo>
                    <a:pt x="109553" y="421005"/>
                  </a:lnTo>
                  <a:lnTo>
                    <a:pt x="117174" y="410527"/>
                  </a:lnTo>
                  <a:lnTo>
                    <a:pt x="125431" y="400685"/>
                  </a:lnTo>
                  <a:lnTo>
                    <a:pt x="133369" y="390842"/>
                  </a:lnTo>
                  <a:lnTo>
                    <a:pt x="141625" y="381000"/>
                  </a:lnTo>
                  <a:lnTo>
                    <a:pt x="149882" y="371792"/>
                  </a:lnTo>
                  <a:lnTo>
                    <a:pt x="158455" y="362902"/>
                  </a:lnTo>
                  <a:lnTo>
                    <a:pt x="166711" y="354012"/>
                  </a:lnTo>
                  <a:lnTo>
                    <a:pt x="175285" y="345757"/>
                  </a:lnTo>
                  <a:lnTo>
                    <a:pt x="183541" y="337502"/>
                  </a:lnTo>
                  <a:lnTo>
                    <a:pt x="192115" y="330200"/>
                  </a:lnTo>
                  <a:lnTo>
                    <a:pt x="208945" y="314959"/>
                  </a:lnTo>
                  <a:lnTo>
                    <a:pt x="226093" y="301625"/>
                  </a:lnTo>
                  <a:lnTo>
                    <a:pt x="242605" y="288925"/>
                  </a:lnTo>
                  <a:lnTo>
                    <a:pt x="258800" y="277495"/>
                  </a:lnTo>
                  <a:lnTo>
                    <a:pt x="272357" y="268175"/>
                  </a:lnTo>
                  <a:lnTo>
                    <a:pt x="271149" y="257634"/>
                  </a:lnTo>
                  <a:lnTo>
                    <a:pt x="270193" y="246530"/>
                  </a:lnTo>
                  <a:lnTo>
                    <a:pt x="269875" y="234791"/>
                  </a:lnTo>
                  <a:lnTo>
                    <a:pt x="270193" y="223686"/>
                  </a:lnTo>
                  <a:lnTo>
                    <a:pt x="271149" y="212582"/>
                  </a:lnTo>
                  <a:lnTo>
                    <a:pt x="272422" y="201477"/>
                  </a:lnTo>
                  <a:lnTo>
                    <a:pt x="274651" y="190690"/>
                  </a:lnTo>
                  <a:lnTo>
                    <a:pt x="277199" y="179903"/>
                  </a:lnTo>
                  <a:lnTo>
                    <a:pt x="280064" y="169433"/>
                  </a:lnTo>
                  <a:lnTo>
                    <a:pt x="283567" y="158963"/>
                  </a:lnTo>
                  <a:lnTo>
                    <a:pt x="287388" y="149127"/>
                  </a:lnTo>
                  <a:lnTo>
                    <a:pt x="291846" y="139292"/>
                  </a:lnTo>
                  <a:lnTo>
                    <a:pt x="296622" y="130091"/>
                  </a:lnTo>
                  <a:lnTo>
                    <a:pt x="302035" y="120573"/>
                  </a:lnTo>
                  <a:lnTo>
                    <a:pt x="307766" y="111689"/>
                  </a:lnTo>
                  <a:lnTo>
                    <a:pt x="313816" y="103123"/>
                  </a:lnTo>
                  <a:lnTo>
                    <a:pt x="320821" y="94874"/>
                  </a:lnTo>
                  <a:lnTo>
                    <a:pt x="327508" y="86942"/>
                  </a:lnTo>
                  <a:lnTo>
                    <a:pt x="334831" y="79010"/>
                  </a:lnTo>
                  <a:lnTo>
                    <a:pt x="342792" y="71713"/>
                  </a:lnTo>
                  <a:lnTo>
                    <a:pt x="350752" y="65050"/>
                  </a:lnTo>
                  <a:lnTo>
                    <a:pt x="359031" y="58071"/>
                  </a:lnTo>
                  <a:lnTo>
                    <a:pt x="367628" y="52042"/>
                  </a:lnTo>
                  <a:lnTo>
                    <a:pt x="376543" y="46331"/>
                  </a:lnTo>
                  <a:lnTo>
                    <a:pt x="386096" y="41255"/>
                  </a:lnTo>
                  <a:lnTo>
                    <a:pt x="395330" y="36179"/>
                  </a:lnTo>
                  <a:lnTo>
                    <a:pt x="405201" y="31737"/>
                  </a:lnTo>
                  <a:lnTo>
                    <a:pt x="415072" y="27930"/>
                  </a:lnTo>
                  <a:lnTo>
                    <a:pt x="425579" y="24440"/>
                  </a:lnTo>
                  <a:lnTo>
                    <a:pt x="436087" y="21584"/>
                  </a:lnTo>
                  <a:lnTo>
                    <a:pt x="446913" y="19046"/>
                  </a:lnTo>
                  <a:lnTo>
                    <a:pt x="457739" y="16825"/>
                  </a:lnTo>
                  <a:lnTo>
                    <a:pt x="468883" y="15556"/>
                  </a:lnTo>
                  <a:lnTo>
                    <a:pt x="480028" y="14604"/>
                  </a:lnTo>
                  <a:lnTo>
                    <a:pt x="491172" y="14287"/>
                  </a:lnTo>
                  <a:lnTo>
                    <a:pt x="502635" y="14604"/>
                  </a:lnTo>
                  <a:lnTo>
                    <a:pt x="514098" y="15556"/>
                  </a:lnTo>
                  <a:lnTo>
                    <a:pt x="525243" y="16825"/>
                  </a:lnTo>
                  <a:lnTo>
                    <a:pt x="536069" y="19046"/>
                  </a:lnTo>
                  <a:lnTo>
                    <a:pt x="546895" y="21584"/>
                  </a:lnTo>
                  <a:lnTo>
                    <a:pt x="557402" y="24440"/>
                  </a:lnTo>
                  <a:lnTo>
                    <a:pt x="567273" y="27930"/>
                  </a:lnTo>
                  <a:lnTo>
                    <a:pt x="577462" y="31737"/>
                  </a:lnTo>
                  <a:lnTo>
                    <a:pt x="587333" y="36179"/>
                  </a:lnTo>
                  <a:lnTo>
                    <a:pt x="596886" y="41255"/>
                  </a:lnTo>
                  <a:lnTo>
                    <a:pt x="606438" y="46331"/>
                  </a:lnTo>
                  <a:lnTo>
                    <a:pt x="615354" y="52042"/>
                  </a:lnTo>
                  <a:lnTo>
                    <a:pt x="623951" y="58071"/>
                  </a:lnTo>
                  <a:lnTo>
                    <a:pt x="632229" y="65050"/>
                  </a:lnTo>
                  <a:lnTo>
                    <a:pt x="640190" y="71713"/>
                  </a:lnTo>
                  <a:lnTo>
                    <a:pt x="647832" y="79010"/>
                  </a:lnTo>
                  <a:lnTo>
                    <a:pt x="655474" y="86942"/>
                  </a:lnTo>
                  <a:lnTo>
                    <a:pt x="662160" y="94874"/>
                  </a:lnTo>
                  <a:lnTo>
                    <a:pt x="668529" y="103123"/>
                  </a:lnTo>
                  <a:lnTo>
                    <a:pt x="674897" y="111689"/>
                  </a:lnTo>
                  <a:lnTo>
                    <a:pt x="680628" y="120573"/>
                  </a:lnTo>
                  <a:lnTo>
                    <a:pt x="686041" y="130091"/>
                  </a:lnTo>
                  <a:lnTo>
                    <a:pt x="691136" y="139292"/>
                  </a:lnTo>
                  <a:lnTo>
                    <a:pt x="695275" y="149127"/>
                  </a:lnTo>
                  <a:lnTo>
                    <a:pt x="699415" y="158963"/>
                  </a:lnTo>
                  <a:lnTo>
                    <a:pt x="702917" y="169433"/>
                  </a:lnTo>
                  <a:lnTo>
                    <a:pt x="705783" y="179903"/>
                  </a:lnTo>
                  <a:lnTo>
                    <a:pt x="708330" y="190690"/>
                  </a:lnTo>
                  <a:lnTo>
                    <a:pt x="710241" y="201477"/>
                  </a:lnTo>
                  <a:lnTo>
                    <a:pt x="711514" y="212582"/>
                  </a:lnTo>
                  <a:lnTo>
                    <a:pt x="712151" y="223686"/>
                  </a:lnTo>
                  <a:lnTo>
                    <a:pt x="712788" y="234791"/>
                  </a:lnTo>
                  <a:lnTo>
                    <a:pt x="712151" y="246530"/>
                  </a:lnTo>
                  <a:lnTo>
                    <a:pt x="711514" y="257634"/>
                  </a:lnTo>
                  <a:lnTo>
                    <a:pt x="710241" y="268739"/>
                  </a:lnTo>
                  <a:lnTo>
                    <a:pt x="708330" y="279526"/>
                  </a:lnTo>
                  <a:lnTo>
                    <a:pt x="705783" y="290313"/>
                  </a:lnTo>
                  <a:lnTo>
                    <a:pt x="702917" y="300783"/>
                  </a:lnTo>
                  <a:lnTo>
                    <a:pt x="699415" y="310619"/>
                  </a:lnTo>
                  <a:lnTo>
                    <a:pt x="695275" y="320771"/>
                  </a:lnTo>
                  <a:lnTo>
                    <a:pt x="691136" y="330607"/>
                  </a:lnTo>
                  <a:lnTo>
                    <a:pt x="686041" y="340125"/>
                  </a:lnTo>
                  <a:lnTo>
                    <a:pt x="680628" y="349643"/>
                  </a:lnTo>
                  <a:lnTo>
                    <a:pt x="674897" y="358527"/>
                  </a:lnTo>
                  <a:lnTo>
                    <a:pt x="668529" y="367093"/>
                  </a:lnTo>
                  <a:lnTo>
                    <a:pt x="662160" y="375342"/>
                  </a:lnTo>
                  <a:lnTo>
                    <a:pt x="655474" y="383274"/>
                  </a:lnTo>
                  <a:lnTo>
                    <a:pt x="647832" y="390889"/>
                  </a:lnTo>
                  <a:lnTo>
                    <a:pt x="640190" y="398503"/>
                  </a:lnTo>
                  <a:lnTo>
                    <a:pt x="632229" y="405166"/>
                  </a:lnTo>
                  <a:lnTo>
                    <a:pt x="623951" y="411511"/>
                  </a:lnTo>
                  <a:lnTo>
                    <a:pt x="615354" y="417857"/>
                  </a:lnTo>
                  <a:lnTo>
                    <a:pt x="606438" y="423568"/>
                  </a:lnTo>
                  <a:lnTo>
                    <a:pt x="596886" y="428961"/>
                  </a:lnTo>
                  <a:lnTo>
                    <a:pt x="587333" y="434038"/>
                  </a:lnTo>
                  <a:lnTo>
                    <a:pt x="577462" y="438162"/>
                  </a:lnTo>
                  <a:lnTo>
                    <a:pt x="567273" y="442287"/>
                  </a:lnTo>
                  <a:lnTo>
                    <a:pt x="557402" y="445777"/>
                  </a:lnTo>
                  <a:lnTo>
                    <a:pt x="546895" y="448632"/>
                  </a:lnTo>
                  <a:lnTo>
                    <a:pt x="536069" y="451170"/>
                  </a:lnTo>
                  <a:lnTo>
                    <a:pt x="525243" y="453074"/>
                  </a:lnTo>
                  <a:lnTo>
                    <a:pt x="514098" y="454343"/>
                  </a:lnTo>
                  <a:lnTo>
                    <a:pt x="502635" y="455295"/>
                  </a:lnTo>
                  <a:lnTo>
                    <a:pt x="491172" y="455612"/>
                  </a:lnTo>
                  <a:lnTo>
                    <a:pt x="480028" y="455295"/>
                  </a:lnTo>
                  <a:lnTo>
                    <a:pt x="468883" y="454343"/>
                  </a:lnTo>
                  <a:lnTo>
                    <a:pt x="457739" y="453074"/>
                  </a:lnTo>
                  <a:lnTo>
                    <a:pt x="446913" y="451170"/>
                  </a:lnTo>
                  <a:lnTo>
                    <a:pt x="436087" y="448632"/>
                  </a:lnTo>
                  <a:lnTo>
                    <a:pt x="425579" y="445777"/>
                  </a:lnTo>
                  <a:lnTo>
                    <a:pt x="415072" y="442287"/>
                  </a:lnTo>
                  <a:lnTo>
                    <a:pt x="405201" y="438162"/>
                  </a:lnTo>
                  <a:lnTo>
                    <a:pt x="395330" y="434038"/>
                  </a:lnTo>
                  <a:lnTo>
                    <a:pt x="386096" y="428961"/>
                  </a:lnTo>
                  <a:lnTo>
                    <a:pt x="376543" y="423568"/>
                  </a:lnTo>
                  <a:lnTo>
                    <a:pt x="367628" y="417857"/>
                  </a:lnTo>
                  <a:lnTo>
                    <a:pt x="359031" y="411511"/>
                  </a:lnTo>
                  <a:lnTo>
                    <a:pt x="350752" y="405166"/>
                  </a:lnTo>
                  <a:lnTo>
                    <a:pt x="342792" y="398503"/>
                  </a:lnTo>
                  <a:lnTo>
                    <a:pt x="334831" y="390889"/>
                  </a:lnTo>
                  <a:lnTo>
                    <a:pt x="327508" y="383274"/>
                  </a:lnTo>
                  <a:lnTo>
                    <a:pt x="320821" y="375342"/>
                  </a:lnTo>
                  <a:lnTo>
                    <a:pt x="313816" y="367093"/>
                  </a:lnTo>
                  <a:lnTo>
                    <a:pt x="307766" y="358527"/>
                  </a:lnTo>
                  <a:lnTo>
                    <a:pt x="302035" y="349643"/>
                  </a:lnTo>
                  <a:lnTo>
                    <a:pt x="298339" y="343145"/>
                  </a:lnTo>
                  <a:lnTo>
                    <a:pt x="296905" y="344170"/>
                  </a:lnTo>
                  <a:lnTo>
                    <a:pt x="283251" y="353695"/>
                  </a:lnTo>
                  <a:lnTo>
                    <a:pt x="268644" y="364807"/>
                  </a:lnTo>
                  <a:lnTo>
                    <a:pt x="254672" y="376555"/>
                  </a:lnTo>
                  <a:lnTo>
                    <a:pt x="240382" y="389255"/>
                  </a:lnTo>
                  <a:lnTo>
                    <a:pt x="225775" y="402907"/>
                  </a:lnTo>
                  <a:lnTo>
                    <a:pt x="211485" y="417830"/>
                  </a:lnTo>
                  <a:lnTo>
                    <a:pt x="204499" y="425450"/>
                  </a:lnTo>
                  <a:lnTo>
                    <a:pt x="197196" y="433705"/>
                  </a:lnTo>
                  <a:lnTo>
                    <a:pt x="190527" y="441642"/>
                  </a:lnTo>
                  <a:lnTo>
                    <a:pt x="183541" y="450215"/>
                  </a:lnTo>
                  <a:lnTo>
                    <a:pt x="176873" y="458787"/>
                  </a:lnTo>
                  <a:lnTo>
                    <a:pt x="169887" y="467995"/>
                  </a:lnTo>
                  <a:lnTo>
                    <a:pt x="163536" y="477202"/>
                  </a:lnTo>
                  <a:lnTo>
                    <a:pt x="156868" y="486727"/>
                  </a:lnTo>
                  <a:lnTo>
                    <a:pt x="150834" y="496570"/>
                  </a:lnTo>
                  <a:lnTo>
                    <a:pt x="144801" y="507047"/>
                  </a:lnTo>
                  <a:lnTo>
                    <a:pt x="139085" y="517525"/>
                  </a:lnTo>
                  <a:lnTo>
                    <a:pt x="133369" y="527685"/>
                  </a:lnTo>
                  <a:lnTo>
                    <a:pt x="127971" y="539115"/>
                  </a:lnTo>
                  <a:lnTo>
                    <a:pt x="122573" y="550227"/>
                  </a:lnTo>
                  <a:lnTo>
                    <a:pt x="117492" y="561657"/>
                  </a:lnTo>
                  <a:lnTo>
                    <a:pt x="112729" y="573405"/>
                  </a:lnTo>
                  <a:lnTo>
                    <a:pt x="107966" y="585787"/>
                  </a:lnTo>
                  <a:lnTo>
                    <a:pt x="103837" y="597852"/>
                  </a:lnTo>
                  <a:lnTo>
                    <a:pt x="99709" y="610870"/>
                  </a:lnTo>
                  <a:lnTo>
                    <a:pt x="96216" y="623887"/>
                  </a:lnTo>
                  <a:lnTo>
                    <a:pt x="92723" y="637222"/>
                  </a:lnTo>
                  <a:lnTo>
                    <a:pt x="89230" y="650875"/>
                  </a:lnTo>
                  <a:lnTo>
                    <a:pt x="86690" y="664845"/>
                  </a:lnTo>
                  <a:lnTo>
                    <a:pt x="84467" y="679132"/>
                  </a:lnTo>
                  <a:lnTo>
                    <a:pt x="82244" y="693737"/>
                  </a:lnTo>
                  <a:lnTo>
                    <a:pt x="80657" y="708660"/>
                  </a:lnTo>
                  <a:lnTo>
                    <a:pt x="79386" y="723900"/>
                  </a:lnTo>
                  <a:lnTo>
                    <a:pt x="78434" y="739140"/>
                  </a:lnTo>
                  <a:lnTo>
                    <a:pt x="78116" y="751840"/>
                  </a:lnTo>
                  <a:lnTo>
                    <a:pt x="78434" y="764857"/>
                  </a:lnTo>
                  <a:lnTo>
                    <a:pt x="79386" y="777875"/>
                  </a:lnTo>
                  <a:lnTo>
                    <a:pt x="80339" y="790892"/>
                  </a:lnTo>
                  <a:lnTo>
                    <a:pt x="82244" y="804227"/>
                  </a:lnTo>
                  <a:lnTo>
                    <a:pt x="84467" y="817880"/>
                  </a:lnTo>
                  <a:lnTo>
                    <a:pt x="87325" y="832167"/>
                  </a:lnTo>
                  <a:lnTo>
                    <a:pt x="90501" y="846137"/>
                  </a:lnTo>
                  <a:lnTo>
                    <a:pt x="93994" y="860425"/>
                  </a:lnTo>
                  <a:lnTo>
                    <a:pt x="98122" y="874712"/>
                  </a:lnTo>
                  <a:lnTo>
                    <a:pt x="102567" y="889317"/>
                  </a:lnTo>
                  <a:lnTo>
                    <a:pt x="107648" y="903922"/>
                  </a:lnTo>
                  <a:lnTo>
                    <a:pt x="112729" y="918845"/>
                  </a:lnTo>
                  <a:lnTo>
                    <a:pt x="118445" y="933450"/>
                  </a:lnTo>
                  <a:lnTo>
                    <a:pt x="124478" y="948690"/>
                  </a:lnTo>
                  <a:lnTo>
                    <a:pt x="131146" y="963612"/>
                  </a:lnTo>
                  <a:lnTo>
                    <a:pt x="137815" y="979170"/>
                  </a:lnTo>
                  <a:lnTo>
                    <a:pt x="145118" y="994092"/>
                  </a:lnTo>
                  <a:lnTo>
                    <a:pt x="152739" y="1009650"/>
                  </a:lnTo>
                  <a:lnTo>
                    <a:pt x="160678" y="1025207"/>
                  </a:lnTo>
                  <a:lnTo>
                    <a:pt x="168934" y="1040447"/>
                  </a:lnTo>
                  <a:lnTo>
                    <a:pt x="177190" y="1056005"/>
                  </a:lnTo>
                  <a:lnTo>
                    <a:pt x="186082" y="1071562"/>
                  </a:lnTo>
                  <a:lnTo>
                    <a:pt x="194973" y="1087120"/>
                  </a:lnTo>
                  <a:lnTo>
                    <a:pt x="204499" y="1102677"/>
                  </a:lnTo>
                  <a:lnTo>
                    <a:pt x="213708" y="1118235"/>
                  </a:lnTo>
                  <a:lnTo>
                    <a:pt x="233396" y="1149032"/>
                  </a:lnTo>
                  <a:lnTo>
                    <a:pt x="254354" y="1180147"/>
                  </a:lnTo>
                  <a:lnTo>
                    <a:pt x="275947" y="1210945"/>
                  </a:lnTo>
                  <a:lnTo>
                    <a:pt x="279123" y="1209992"/>
                  </a:lnTo>
                  <a:lnTo>
                    <a:pt x="282616" y="1209357"/>
                  </a:lnTo>
                  <a:lnTo>
                    <a:pt x="286109" y="1208405"/>
                  </a:lnTo>
                  <a:lnTo>
                    <a:pt x="289602" y="1208405"/>
                  </a:lnTo>
                  <a:lnTo>
                    <a:pt x="1358778" y="1208405"/>
                  </a:lnTo>
                  <a:lnTo>
                    <a:pt x="1379418" y="1181100"/>
                  </a:lnTo>
                  <a:lnTo>
                    <a:pt x="1399106" y="1153477"/>
                  </a:lnTo>
                  <a:lnTo>
                    <a:pt x="1418159" y="1125855"/>
                  </a:lnTo>
                  <a:lnTo>
                    <a:pt x="1436259" y="1098232"/>
                  </a:lnTo>
                  <a:lnTo>
                    <a:pt x="1444833" y="1084580"/>
                  </a:lnTo>
                  <a:lnTo>
                    <a:pt x="1453089" y="1070292"/>
                  </a:lnTo>
                  <a:lnTo>
                    <a:pt x="1461345" y="1056640"/>
                  </a:lnTo>
                  <a:lnTo>
                    <a:pt x="1469284" y="1042670"/>
                  </a:lnTo>
                  <a:lnTo>
                    <a:pt x="1476905" y="1029017"/>
                  </a:lnTo>
                  <a:lnTo>
                    <a:pt x="1483891" y="1015365"/>
                  </a:lnTo>
                  <a:lnTo>
                    <a:pt x="1490877" y="1001395"/>
                  </a:lnTo>
                  <a:lnTo>
                    <a:pt x="1497228" y="987742"/>
                  </a:lnTo>
                  <a:lnTo>
                    <a:pt x="1503261" y="974407"/>
                  </a:lnTo>
                  <a:lnTo>
                    <a:pt x="1509612" y="960755"/>
                  </a:lnTo>
                  <a:lnTo>
                    <a:pt x="1515010" y="947102"/>
                  </a:lnTo>
                  <a:lnTo>
                    <a:pt x="1520091" y="933767"/>
                  </a:lnTo>
                  <a:lnTo>
                    <a:pt x="1524537" y="920432"/>
                  </a:lnTo>
                  <a:lnTo>
                    <a:pt x="1528982" y="907097"/>
                  </a:lnTo>
                  <a:lnTo>
                    <a:pt x="1533110" y="893762"/>
                  </a:lnTo>
                  <a:lnTo>
                    <a:pt x="1536604" y="881062"/>
                  </a:lnTo>
                  <a:lnTo>
                    <a:pt x="1539779" y="868045"/>
                  </a:lnTo>
                  <a:lnTo>
                    <a:pt x="1542637" y="855027"/>
                  </a:lnTo>
                  <a:lnTo>
                    <a:pt x="1544860" y="842327"/>
                  </a:lnTo>
                  <a:lnTo>
                    <a:pt x="1546447" y="829945"/>
                  </a:lnTo>
                  <a:lnTo>
                    <a:pt x="1548035" y="817245"/>
                  </a:lnTo>
                  <a:lnTo>
                    <a:pt x="1548670" y="805180"/>
                  </a:lnTo>
                  <a:lnTo>
                    <a:pt x="1549305" y="792797"/>
                  </a:lnTo>
                  <a:lnTo>
                    <a:pt x="1548988" y="781050"/>
                  </a:lnTo>
                  <a:lnTo>
                    <a:pt x="1548670" y="765175"/>
                  </a:lnTo>
                  <a:lnTo>
                    <a:pt x="1547718" y="749935"/>
                  </a:lnTo>
                  <a:lnTo>
                    <a:pt x="1546130" y="735012"/>
                  </a:lnTo>
                  <a:lnTo>
                    <a:pt x="1544542" y="719772"/>
                  </a:lnTo>
                  <a:lnTo>
                    <a:pt x="1542319" y="705485"/>
                  </a:lnTo>
                  <a:lnTo>
                    <a:pt x="1539779" y="691197"/>
                  </a:lnTo>
                  <a:lnTo>
                    <a:pt x="1537238" y="676592"/>
                  </a:lnTo>
                  <a:lnTo>
                    <a:pt x="1534063" y="662940"/>
                  </a:lnTo>
                  <a:lnTo>
                    <a:pt x="1530252" y="649287"/>
                  </a:lnTo>
                  <a:lnTo>
                    <a:pt x="1526760" y="635952"/>
                  </a:lnTo>
                  <a:lnTo>
                    <a:pt x="1522949" y="623252"/>
                  </a:lnTo>
                  <a:lnTo>
                    <a:pt x="1518503" y="610235"/>
                  </a:lnTo>
                  <a:lnTo>
                    <a:pt x="1513740" y="597535"/>
                  </a:lnTo>
                  <a:lnTo>
                    <a:pt x="1508660" y="585470"/>
                  </a:lnTo>
                  <a:lnTo>
                    <a:pt x="1503896" y="573087"/>
                  </a:lnTo>
                  <a:lnTo>
                    <a:pt x="1498498" y="561340"/>
                  </a:lnTo>
                  <a:lnTo>
                    <a:pt x="1492465" y="549910"/>
                  </a:lnTo>
                  <a:lnTo>
                    <a:pt x="1486749" y="538162"/>
                  </a:lnTo>
                  <a:lnTo>
                    <a:pt x="1480715" y="527050"/>
                  </a:lnTo>
                  <a:lnTo>
                    <a:pt x="1474682" y="516255"/>
                  </a:lnTo>
                  <a:lnTo>
                    <a:pt x="1468014" y="505460"/>
                  </a:lnTo>
                  <a:lnTo>
                    <a:pt x="1461663" y="494982"/>
                  </a:lnTo>
                  <a:lnTo>
                    <a:pt x="1454994" y="485140"/>
                  </a:lnTo>
                  <a:lnTo>
                    <a:pt x="1447691" y="475297"/>
                  </a:lnTo>
                  <a:lnTo>
                    <a:pt x="1440705" y="465772"/>
                  </a:lnTo>
                  <a:lnTo>
                    <a:pt x="1433401" y="455930"/>
                  </a:lnTo>
                  <a:lnTo>
                    <a:pt x="1426098" y="447040"/>
                  </a:lnTo>
                  <a:lnTo>
                    <a:pt x="1418476" y="437832"/>
                  </a:lnTo>
                  <a:lnTo>
                    <a:pt x="1410855" y="428942"/>
                  </a:lnTo>
                  <a:lnTo>
                    <a:pt x="1402917" y="420370"/>
                  </a:lnTo>
                  <a:lnTo>
                    <a:pt x="1395296" y="412115"/>
                  </a:lnTo>
                  <a:lnTo>
                    <a:pt x="1387357" y="404177"/>
                  </a:lnTo>
                  <a:lnTo>
                    <a:pt x="1371480" y="388302"/>
                  </a:lnTo>
                  <a:lnTo>
                    <a:pt x="1355285" y="374015"/>
                  </a:lnTo>
                  <a:lnTo>
                    <a:pt x="1338772" y="360045"/>
                  </a:lnTo>
                  <a:lnTo>
                    <a:pt x="1322260" y="347027"/>
                  </a:lnTo>
                  <a:lnTo>
                    <a:pt x="1306065" y="334962"/>
                  </a:lnTo>
                  <a:lnTo>
                    <a:pt x="1289870" y="323850"/>
                  </a:lnTo>
                  <a:lnTo>
                    <a:pt x="1273676" y="313372"/>
                  </a:lnTo>
                  <a:lnTo>
                    <a:pt x="1262693" y="306783"/>
                  </a:lnTo>
                  <a:lnTo>
                    <a:pt x="1262392" y="307587"/>
                  </a:lnTo>
                  <a:lnTo>
                    <a:pt x="1257633" y="317458"/>
                  </a:lnTo>
                  <a:lnTo>
                    <a:pt x="1252874" y="327011"/>
                  </a:lnTo>
                  <a:lnTo>
                    <a:pt x="1247481" y="336563"/>
                  </a:lnTo>
                  <a:lnTo>
                    <a:pt x="1241770" y="345160"/>
                  </a:lnTo>
                  <a:lnTo>
                    <a:pt x="1235742" y="353757"/>
                  </a:lnTo>
                  <a:lnTo>
                    <a:pt x="1229079" y="362354"/>
                  </a:lnTo>
                  <a:lnTo>
                    <a:pt x="1222416" y="370315"/>
                  </a:lnTo>
                  <a:lnTo>
                    <a:pt x="1214802" y="377957"/>
                  </a:lnTo>
                  <a:lnTo>
                    <a:pt x="1207187" y="385599"/>
                  </a:lnTo>
                  <a:lnTo>
                    <a:pt x="1199255" y="392285"/>
                  </a:lnTo>
                  <a:lnTo>
                    <a:pt x="1190689" y="398972"/>
                  </a:lnTo>
                  <a:lnTo>
                    <a:pt x="1182123" y="405022"/>
                  </a:lnTo>
                  <a:lnTo>
                    <a:pt x="1173239" y="410753"/>
                  </a:lnTo>
                  <a:lnTo>
                    <a:pt x="1164038" y="416166"/>
                  </a:lnTo>
                  <a:lnTo>
                    <a:pt x="1154520" y="421261"/>
                  </a:lnTo>
                  <a:lnTo>
                    <a:pt x="1144684" y="425719"/>
                  </a:lnTo>
                  <a:lnTo>
                    <a:pt x="1134849" y="429540"/>
                  </a:lnTo>
                  <a:lnTo>
                    <a:pt x="1124696" y="432724"/>
                  </a:lnTo>
                  <a:lnTo>
                    <a:pt x="1114226" y="435908"/>
                  </a:lnTo>
                  <a:lnTo>
                    <a:pt x="1103439" y="438455"/>
                  </a:lnTo>
                  <a:lnTo>
                    <a:pt x="1092652" y="440366"/>
                  </a:lnTo>
                  <a:lnTo>
                    <a:pt x="1081547" y="441639"/>
                  </a:lnTo>
                  <a:lnTo>
                    <a:pt x="1070443" y="442595"/>
                  </a:lnTo>
                  <a:lnTo>
                    <a:pt x="1059021" y="442913"/>
                  </a:lnTo>
                  <a:lnTo>
                    <a:pt x="1047917" y="442595"/>
                  </a:lnTo>
                  <a:lnTo>
                    <a:pt x="1036178" y="441639"/>
                  </a:lnTo>
                  <a:lnTo>
                    <a:pt x="1025390" y="440366"/>
                  </a:lnTo>
                  <a:lnTo>
                    <a:pt x="1014286" y="438455"/>
                  </a:lnTo>
                  <a:lnTo>
                    <a:pt x="1003816" y="435908"/>
                  </a:lnTo>
                  <a:lnTo>
                    <a:pt x="993663" y="432724"/>
                  </a:lnTo>
                  <a:lnTo>
                    <a:pt x="983193" y="429540"/>
                  </a:lnTo>
                  <a:lnTo>
                    <a:pt x="973040" y="425719"/>
                  </a:lnTo>
                  <a:lnTo>
                    <a:pt x="963205" y="421261"/>
                  </a:lnTo>
                  <a:lnTo>
                    <a:pt x="954004" y="416166"/>
                  </a:lnTo>
                  <a:lnTo>
                    <a:pt x="944486" y="410753"/>
                  </a:lnTo>
                  <a:lnTo>
                    <a:pt x="935602" y="405022"/>
                  </a:lnTo>
                  <a:lnTo>
                    <a:pt x="927036" y="398972"/>
                  </a:lnTo>
                  <a:lnTo>
                    <a:pt x="918787" y="392285"/>
                  </a:lnTo>
                  <a:lnTo>
                    <a:pt x="910538" y="385599"/>
                  </a:lnTo>
                  <a:lnTo>
                    <a:pt x="902923" y="377957"/>
                  </a:lnTo>
                  <a:lnTo>
                    <a:pt x="895626" y="370315"/>
                  </a:lnTo>
                  <a:lnTo>
                    <a:pt x="888646" y="362354"/>
                  </a:lnTo>
                  <a:lnTo>
                    <a:pt x="881984" y="353757"/>
                  </a:lnTo>
                  <a:lnTo>
                    <a:pt x="875955" y="345160"/>
                  </a:lnTo>
                  <a:lnTo>
                    <a:pt x="870244" y="336563"/>
                  </a:lnTo>
                  <a:lnTo>
                    <a:pt x="864851" y="327011"/>
                  </a:lnTo>
                  <a:lnTo>
                    <a:pt x="860092" y="317458"/>
                  </a:lnTo>
                  <a:lnTo>
                    <a:pt x="855650" y="307587"/>
                  </a:lnTo>
                  <a:lnTo>
                    <a:pt x="851843" y="297398"/>
                  </a:lnTo>
                  <a:lnTo>
                    <a:pt x="848353" y="287527"/>
                  </a:lnTo>
                  <a:lnTo>
                    <a:pt x="845497" y="277020"/>
                  </a:lnTo>
                  <a:lnTo>
                    <a:pt x="842959" y="266194"/>
                  </a:lnTo>
                  <a:lnTo>
                    <a:pt x="840738" y="255367"/>
                  </a:lnTo>
                  <a:lnTo>
                    <a:pt x="839469" y="244223"/>
                  </a:lnTo>
                  <a:lnTo>
                    <a:pt x="838517" y="233079"/>
                  </a:lnTo>
                  <a:lnTo>
                    <a:pt x="838200" y="221616"/>
                  </a:lnTo>
                  <a:lnTo>
                    <a:pt x="838517" y="210153"/>
                  </a:lnTo>
                  <a:lnTo>
                    <a:pt x="839469" y="198690"/>
                  </a:lnTo>
                  <a:lnTo>
                    <a:pt x="840738" y="187864"/>
                  </a:lnTo>
                  <a:lnTo>
                    <a:pt x="842959" y="176719"/>
                  </a:lnTo>
                  <a:lnTo>
                    <a:pt x="845497" y="166212"/>
                  </a:lnTo>
                  <a:lnTo>
                    <a:pt x="848353" y="155704"/>
                  </a:lnTo>
                  <a:lnTo>
                    <a:pt x="851843" y="145515"/>
                  </a:lnTo>
                  <a:lnTo>
                    <a:pt x="855650" y="135326"/>
                  </a:lnTo>
                  <a:lnTo>
                    <a:pt x="860092" y="125455"/>
                  </a:lnTo>
                  <a:lnTo>
                    <a:pt x="864851" y="116221"/>
                  </a:lnTo>
                  <a:lnTo>
                    <a:pt x="870244" y="106668"/>
                  </a:lnTo>
                  <a:lnTo>
                    <a:pt x="875955" y="97753"/>
                  </a:lnTo>
                  <a:lnTo>
                    <a:pt x="881984" y="89156"/>
                  </a:lnTo>
                  <a:lnTo>
                    <a:pt x="888646" y="80877"/>
                  </a:lnTo>
                  <a:lnTo>
                    <a:pt x="895626" y="72598"/>
                  </a:lnTo>
                  <a:lnTo>
                    <a:pt x="902923" y="64956"/>
                  </a:lnTo>
                  <a:lnTo>
                    <a:pt x="910538" y="57633"/>
                  </a:lnTo>
                  <a:lnTo>
                    <a:pt x="918787" y="50946"/>
                  </a:lnTo>
                  <a:lnTo>
                    <a:pt x="927036" y="43941"/>
                  </a:lnTo>
                  <a:lnTo>
                    <a:pt x="935602" y="37891"/>
                  </a:lnTo>
                  <a:lnTo>
                    <a:pt x="944486" y="32160"/>
                  </a:lnTo>
                  <a:lnTo>
                    <a:pt x="954004" y="26747"/>
                  </a:lnTo>
                  <a:lnTo>
                    <a:pt x="963205" y="21970"/>
                  </a:lnTo>
                  <a:lnTo>
                    <a:pt x="973040" y="17831"/>
                  </a:lnTo>
                  <a:lnTo>
                    <a:pt x="983193" y="13692"/>
                  </a:lnTo>
                  <a:lnTo>
                    <a:pt x="993663" y="10189"/>
                  </a:lnTo>
                  <a:lnTo>
                    <a:pt x="1003816" y="7323"/>
                  </a:lnTo>
                  <a:lnTo>
                    <a:pt x="1014286" y="4776"/>
                  </a:lnTo>
                  <a:lnTo>
                    <a:pt x="1025390" y="2547"/>
                  </a:lnTo>
                  <a:lnTo>
                    <a:pt x="1036178" y="1274"/>
                  </a:lnTo>
                  <a:lnTo>
                    <a:pt x="1047917" y="318"/>
                  </a:lnTo>
                  <a:lnTo>
                    <a:pt x="105902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9"/>
          <p:cNvGrpSpPr/>
          <p:nvPr/>
        </p:nvGrpSpPr>
        <p:grpSpPr>
          <a:xfrm>
            <a:off x="6887068" y="1919834"/>
            <a:ext cx="529357" cy="529359"/>
            <a:chOff x="3211798" y="2284092"/>
            <a:chExt cx="1164617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21" name="椭圆 20"/>
            <p:cNvSpPr/>
            <p:nvPr/>
          </p:nvSpPr>
          <p:spPr>
            <a:xfrm>
              <a:off x="3211798" y="2284092"/>
              <a:ext cx="1164617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KSO_Shape"/>
            <p:cNvSpPr>
              <a:spLocks/>
            </p:cNvSpPr>
            <p:nvPr/>
          </p:nvSpPr>
          <p:spPr bwMode="auto">
            <a:xfrm>
              <a:off x="3583891" y="2632626"/>
              <a:ext cx="395692" cy="499821"/>
            </a:xfrm>
            <a:custGeom>
              <a:avLst/>
              <a:gdLst>
                <a:gd name="T0" fmla="*/ 409258 w 1908175"/>
                <a:gd name="T1" fmla="*/ 1596961 h 2408238"/>
                <a:gd name="T2" fmla="*/ 401003 w 1908175"/>
                <a:gd name="T3" fmla="*/ 1624631 h 2408238"/>
                <a:gd name="T4" fmla="*/ 401003 w 1908175"/>
                <a:gd name="T5" fmla="*/ 1652937 h 2408238"/>
                <a:gd name="T6" fmla="*/ 409258 w 1908175"/>
                <a:gd name="T7" fmla="*/ 1679971 h 2408238"/>
                <a:gd name="T8" fmla="*/ 425133 w 1908175"/>
                <a:gd name="T9" fmla="*/ 1704142 h 2408238"/>
                <a:gd name="T10" fmla="*/ 554990 w 1908175"/>
                <a:gd name="T11" fmla="*/ 1802737 h 2408238"/>
                <a:gd name="T12" fmla="*/ 581660 w 1908175"/>
                <a:gd name="T13" fmla="*/ 1815459 h 2408238"/>
                <a:gd name="T14" fmla="*/ 609600 w 1908175"/>
                <a:gd name="T15" fmla="*/ 1819275 h 2408238"/>
                <a:gd name="T16" fmla="*/ 637540 w 1908175"/>
                <a:gd name="T17" fmla="*/ 1815459 h 2408238"/>
                <a:gd name="T18" fmla="*/ 663575 w 1908175"/>
                <a:gd name="T19" fmla="*/ 1803055 h 2408238"/>
                <a:gd name="T20" fmla="*/ 685483 w 1908175"/>
                <a:gd name="T21" fmla="*/ 1783336 h 2408238"/>
                <a:gd name="T22" fmla="*/ 915988 w 1908175"/>
                <a:gd name="T23" fmla="*/ 1192088 h 2408238"/>
                <a:gd name="T24" fmla="*/ 1603504 w 1908175"/>
                <a:gd name="T25" fmla="*/ 317 h 2408238"/>
                <a:gd name="T26" fmla="*/ 1642621 w 1908175"/>
                <a:gd name="T27" fmla="*/ 16177 h 2408238"/>
                <a:gd name="T28" fmla="*/ 1902769 w 1908175"/>
                <a:gd name="T29" fmla="*/ 238854 h 2408238"/>
                <a:gd name="T30" fmla="*/ 1907221 w 1908175"/>
                <a:gd name="T31" fmla="*/ 279456 h 2408238"/>
                <a:gd name="T32" fmla="*/ 1887503 w 1908175"/>
                <a:gd name="T33" fmla="*/ 316886 h 2408238"/>
                <a:gd name="T34" fmla="*/ 1850612 w 1908175"/>
                <a:gd name="T35" fmla="*/ 336552 h 2408238"/>
                <a:gd name="T36" fmla="*/ 1809586 w 1908175"/>
                <a:gd name="T37" fmla="*/ 332746 h 2408238"/>
                <a:gd name="T38" fmla="*/ 1514715 w 1908175"/>
                <a:gd name="T39" fmla="*/ 544883 h 2408238"/>
                <a:gd name="T40" fmla="*/ 1542348 w 1908175"/>
                <a:gd name="T41" fmla="*/ 572827 h 2408238"/>
                <a:gd name="T42" fmla="*/ 1559817 w 1908175"/>
                <a:gd name="T43" fmla="*/ 606169 h 2408238"/>
                <a:gd name="T44" fmla="*/ 1567122 w 1908175"/>
                <a:gd name="T45" fmla="*/ 642687 h 2408238"/>
                <a:gd name="T46" fmla="*/ 1563311 w 1908175"/>
                <a:gd name="T47" fmla="*/ 680157 h 2408238"/>
                <a:gd name="T48" fmla="*/ 1549018 w 1908175"/>
                <a:gd name="T49" fmla="*/ 715722 h 2408238"/>
                <a:gd name="T50" fmla="*/ 708286 w 1908175"/>
                <a:gd name="T51" fmla="*/ 1844913 h 2408238"/>
                <a:gd name="T52" fmla="*/ 677477 w 1908175"/>
                <a:gd name="T53" fmla="*/ 1867776 h 2408238"/>
                <a:gd name="T54" fmla="*/ 642222 w 1908175"/>
                <a:gd name="T55" fmla="*/ 1879843 h 2408238"/>
                <a:gd name="T56" fmla="*/ 605060 w 1908175"/>
                <a:gd name="T57" fmla="*/ 1882066 h 2408238"/>
                <a:gd name="T58" fmla="*/ 568217 w 1908175"/>
                <a:gd name="T59" fmla="*/ 1873174 h 2408238"/>
                <a:gd name="T60" fmla="*/ 481825 w 1908175"/>
                <a:gd name="T61" fmla="*/ 1814111 h 2408238"/>
                <a:gd name="T62" fmla="*/ 45102 w 1908175"/>
                <a:gd name="T63" fmla="*/ 2399982 h 2408238"/>
                <a:gd name="T64" fmla="*/ 32079 w 1908175"/>
                <a:gd name="T65" fmla="*/ 2407603 h 2408238"/>
                <a:gd name="T66" fmla="*/ 17469 w 1908175"/>
                <a:gd name="T67" fmla="*/ 2406650 h 2408238"/>
                <a:gd name="T68" fmla="*/ 4764 w 1908175"/>
                <a:gd name="T69" fmla="*/ 2397124 h 2408238"/>
                <a:gd name="T70" fmla="*/ 0 w 1908175"/>
                <a:gd name="T71" fmla="*/ 2379659 h 2408238"/>
                <a:gd name="T72" fmla="*/ 435770 w 1908175"/>
                <a:gd name="T73" fmla="*/ 1796328 h 2408238"/>
                <a:gd name="T74" fmla="*/ 388763 w 1908175"/>
                <a:gd name="T75" fmla="*/ 1744569 h 2408238"/>
                <a:gd name="T76" fmla="*/ 362719 w 1908175"/>
                <a:gd name="T77" fmla="*/ 1715989 h 2408238"/>
                <a:gd name="T78" fmla="*/ 346838 w 1908175"/>
                <a:gd name="T79" fmla="*/ 1681695 h 2408238"/>
                <a:gd name="T80" fmla="*/ 341438 w 1908175"/>
                <a:gd name="T81" fmla="*/ 1644542 h 2408238"/>
                <a:gd name="T82" fmla="*/ 346838 w 1908175"/>
                <a:gd name="T83" fmla="*/ 1607707 h 2408238"/>
                <a:gd name="T84" fmla="*/ 363036 w 1908175"/>
                <a:gd name="T85" fmla="*/ 1572459 h 2408238"/>
                <a:gd name="T86" fmla="*/ 1205039 w 1908175"/>
                <a:gd name="T87" fmla="*/ 444538 h 2408238"/>
                <a:gd name="T88" fmla="*/ 1236800 w 1908175"/>
                <a:gd name="T89" fmla="*/ 423263 h 2408238"/>
                <a:gd name="T90" fmla="*/ 1272374 w 1908175"/>
                <a:gd name="T91" fmla="*/ 412784 h 2408238"/>
                <a:gd name="T92" fmla="*/ 1309852 w 1908175"/>
                <a:gd name="T93" fmla="*/ 412466 h 2408238"/>
                <a:gd name="T94" fmla="*/ 1346378 w 1908175"/>
                <a:gd name="T95" fmla="*/ 423263 h 2408238"/>
                <a:gd name="T96" fmla="*/ 1396879 w 1908175"/>
                <a:gd name="T97" fmla="*/ 456287 h 2408238"/>
                <a:gd name="T98" fmla="*/ 1533856 w 1908175"/>
                <a:gd name="T99" fmla="*/ 105629 h 2408238"/>
                <a:gd name="T100" fmla="*/ 1525905 w 1908175"/>
                <a:gd name="T101" fmla="*/ 65344 h 2408238"/>
                <a:gd name="T102" fmla="*/ 1541806 w 1908175"/>
                <a:gd name="T103" fmla="*/ 26645 h 2408238"/>
                <a:gd name="T104" fmla="*/ 1576153 w 1908175"/>
                <a:gd name="T105" fmla="*/ 3172 h 2408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08175" h="2408238">
                  <a:moveTo>
                    <a:pt x="790575" y="1079500"/>
                  </a:moveTo>
                  <a:lnTo>
                    <a:pt x="419418" y="1579468"/>
                  </a:lnTo>
                  <a:lnTo>
                    <a:pt x="416560" y="1583921"/>
                  </a:lnTo>
                  <a:lnTo>
                    <a:pt x="414020" y="1587738"/>
                  </a:lnTo>
                  <a:lnTo>
                    <a:pt x="411480" y="1592190"/>
                  </a:lnTo>
                  <a:lnTo>
                    <a:pt x="409258" y="1596961"/>
                  </a:lnTo>
                  <a:lnTo>
                    <a:pt x="407035" y="1601096"/>
                  </a:lnTo>
                  <a:lnTo>
                    <a:pt x="405765" y="1605866"/>
                  </a:lnTo>
                  <a:lnTo>
                    <a:pt x="404178" y="1610637"/>
                  </a:lnTo>
                  <a:lnTo>
                    <a:pt x="402908" y="1615090"/>
                  </a:lnTo>
                  <a:lnTo>
                    <a:pt x="401638" y="1619860"/>
                  </a:lnTo>
                  <a:lnTo>
                    <a:pt x="401003" y="1624631"/>
                  </a:lnTo>
                  <a:lnTo>
                    <a:pt x="400685" y="1629084"/>
                  </a:lnTo>
                  <a:lnTo>
                    <a:pt x="400368" y="1633854"/>
                  </a:lnTo>
                  <a:lnTo>
                    <a:pt x="400050" y="1638625"/>
                  </a:lnTo>
                  <a:lnTo>
                    <a:pt x="400368" y="1643396"/>
                  </a:lnTo>
                  <a:lnTo>
                    <a:pt x="400685" y="1648166"/>
                  </a:lnTo>
                  <a:lnTo>
                    <a:pt x="401003" y="1652937"/>
                  </a:lnTo>
                  <a:lnTo>
                    <a:pt x="401955" y="1657708"/>
                  </a:lnTo>
                  <a:lnTo>
                    <a:pt x="402908" y="1662160"/>
                  </a:lnTo>
                  <a:lnTo>
                    <a:pt x="404178" y="1666613"/>
                  </a:lnTo>
                  <a:lnTo>
                    <a:pt x="405765" y="1671384"/>
                  </a:lnTo>
                  <a:lnTo>
                    <a:pt x="407353" y="1675836"/>
                  </a:lnTo>
                  <a:lnTo>
                    <a:pt x="409258" y="1679971"/>
                  </a:lnTo>
                  <a:lnTo>
                    <a:pt x="411480" y="1684424"/>
                  </a:lnTo>
                  <a:lnTo>
                    <a:pt x="413703" y="1688558"/>
                  </a:lnTo>
                  <a:lnTo>
                    <a:pt x="416243" y="1692693"/>
                  </a:lnTo>
                  <a:lnTo>
                    <a:pt x="419100" y="1696509"/>
                  </a:lnTo>
                  <a:lnTo>
                    <a:pt x="421958" y="1700644"/>
                  </a:lnTo>
                  <a:lnTo>
                    <a:pt x="425133" y="1704142"/>
                  </a:lnTo>
                  <a:lnTo>
                    <a:pt x="428625" y="1707641"/>
                  </a:lnTo>
                  <a:lnTo>
                    <a:pt x="432435" y="1711457"/>
                  </a:lnTo>
                  <a:lnTo>
                    <a:pt x="435928" y="1714638"/>
                  </a:lnTo>
                  <a:lnTo>
                    <a:pt x="439738" y="1717818"/>
                  </a:lnTo>
                  <a:lnTo>
                    <a:pt x="550545" y="1799874"/>
                  </a:lnTo>
                  <a:lnTo>
                    <a:pt x="554990" y="1802737"/>
                  </a:lnTo>
                  <a:lnTo>
                    <a:pt x="558800" y="1805599"/>
                  </a:lnTo>
                  <a:lnTo>
                    <a:pt x="563245" y="1807825"/>
                  </a:lnTo>
                  <a:lnTo>
                    <a:pt x="568008" y="1810370"/>
                  </a:lnTo>
                  <a:lnTo>
                    <a:pt x="572135" y="1812278"/>
                  </a:lnTo>
                  <a:lnTo>
                    <a:pt x="576898" y="1813868"/>
                  </a:lnTo>
                  <a:lnTo>
                    <a:pt x="581660" y="1815459"/>
                  </a:lnTo>
                  <a:lnTo>
                    <a:pt x="586105" y="1816413"/>
                  </a:lnTo>
                  <a:lnTo>
                    <a:pt x="590868" y="1817685"/>
                  </a:lnTo>
                  <a:lnTo>
                    <a:pt x="595630" y="1818321"/>
                  </a:lnTo>
                  <a:lnTo>
                    <a:pt x="600075" y="1818957"/>
                  </a:lnTo>
                  <a:lnTo>
                    <a:pt x="604838" y="1819275"/>
                  </a:lnTo>
                  <a:lnTo>
                    <a:pt x="609600" y="1819275"/>
                  </a:lnTo>
                  <a:lnTo>
                    <a:pt x="614363" y="1819275"/>
                  </a:lnTo>
                  <a:lnTo>
                    <a:pt x="619125" y="1818957"/>
                  </a:lnTo>
                  <a:lnTo>
                    <a:pt x="623888" y="1818321"/>
                  </a:lnTo>
                  <a:lnTo>
                    <a:pt x="628650" y="1817685"/>
                  </a:lnTo>
                  <a:lnTo>
                    <a:pt x="633095" y="1816413"/>
                  </a:lnTo>
                  <a:lnTo>
                    <a:pt x="637540" y="1815459"/>
                  </a:lnTo>
                  <a:lnTo>
                    <a:pt x="642303" y="1813550"/>
                  </a:lnTo>
                  <a:lnTo>
                    <a:pt x="646748" y="1812278"/>
                  </a:lnTo>
                  <a:lnTo>
                    <a:pt x="650875" y="1810052"/>
                  </a:lnTo>
                  <a:lnTo>
                    <a:pt x="655320" y="1808143"/>
                  </a:lnTo>
                  <a:lnTo>
                    <a:pt x="659448" y="1805599"/>
                  </a:lnTo>
                  <a:lnTo>
                    <a:pt x="663575" y="1803055"/>
                  </a:lnTo>
                  <a:lnTo>
                    <a:pt x="667385" y="1800192"/>
                  </a:lnTo>
                  <a:lnTo>
                    <a:pt x="671513" y="1797330"/>
                  </a:lnTo>
                  <a:lnTo>
                    <a:pt x="675005" y="1794149"/>
                  </a:lnTo>
                  <a:lnTo>
                    <a:pt x="678498" y="1790969"/>
                  </a:lnTo>
                  <a:lnTo>
                    <a:pt x="682308" y="1787470"/>
                  </a:lnTo>
                  <a:lnTo>
                    <a:pt x="685483" y="1783336"/>
                  </a:lnTo>
                  <a:lnTo>
                    <a:pt x="688658" y="1779519"/>
                  </a:lnTo>
                  <a:lnTo>
                    <a:pt x="1036638" y="1310401"/>
                  </a:lnTo>
                  <a:lnTo>
                    <a:pt x="1006793" y="1280505"/>
                  </a:lnTo>
                  <a:lnTo>
                    <a:pt x="976630" y="1250609"/>
                  </a:lnTo>
                  <a:lnTo>
                    <a:pt x="946468" y="1221031"/>
                  </a:lnTo>
                  <a:lnTo>
                    <a:pt x="915988" y="1192088"/>
                  </a:lnTo>
                  <a:lnTo>
                    <a:pt x="885508" y="1163146"/>
                  </a:lnTo>
                  <a:lnTo>
                    <a:pt x="854075" y="1135158"/>
                  </a:lnTo>
                  <a:lnTo>
                    <a:pt x="822325" y="1106852"/>
                  </a:lnTo>
                  <a:lnTo>
                    <a:pt x="790575" y="1079500"/>
                  </a:lnTo>
                  <a:close/>
                  <a:moveTo>
                    <a:pt x="1596825" y="0"/>
                  </a:moveTo>
                  <a:lnTo>
                    <a:pt x="1603504" y="317"/>
                  </a:lnTo>
                  <a:lnTo>
                    <a:pt x="1610501" y="1586"/>
                  </a:lnTo>
                  <a:lnTo>
                    <a:pt x="1617179" y="2855"/>
                  </a:lnTo>
                  <a:lnTo>
                    <a:pt x="1624176" y="5392"/>
                  </a:lnTo>
                  <a:lnTo>
                    <a:pt x="1630536" y="8247"/>
                  </a:lnTo>
                  <a:lnTo>
                    <a:pt x="1636897" y="11737"/>
                  </a:lnTo>
                  <a:lnTo>
                    <a:pt x="1642621" y="16177"/>
                  </a:lnTo>
                  <a:lnTo>
                    <a:pt x="1882097" y="210623"/>
                  </a:lnTo>
                  <a:lnTo>
                    <a:pt x="1887503" y="215698"/>
                  </a:lnTo>
                  <a:lnTo>
                    <a:pt x="1891956" y="221090"/>
                  </a:lnTo>
                  <a:lnTo>
                    <a:pt x="1896408" y="226800"/>
                  </a:lnTo>
                  <a:lnTo>
                    <a:pt x="1899906" y="232510"/>
                  </a:lnTo>
                  <a:lnTo>
                    <a:pt x="1902769" y="238854"/>
                  </a:lnTo>
                  <a:lnTo>
                    <a:pt x="1905313" y="245515"/>
                  </a:lnTo>
                  <a:lnTo>
                    <a:pt x="1906903" y="252176"/>
                  </a:lnTo>
                  <a:lnTo>
                    <a:pt x="1907857" y="259155"/>
                  </a:lnTo>
                  <a:lnTo>
                    <a:pt x="1908175" y="265816"/>
                  </a:lnTo>
                  <a:lnTo>
                    <a:pt x="1908175" y="272794"/>
                  </a:lnTo>
                  <a:lnTo>
                    <a:pt x="1907221" y="279456"/>
                  </a:lnTo>
                  <a:lnTo>
                    <a:pt x="1905313" y="286434"/>
                  </a:lnTo>
                  <a:lnTo>
                    <a:pt x="1903405" y="292778"/>
                  </a:lnTo>
                  <a:lnTo>
                    <a:pt x="1900542" y="299122"/>
                  </a:lnTo>
                  <a:lnTo>
                    <a:pt x="1896726" y="305783"/>
                  </a:lnTo>
                  <a:lnTo>
                    <a:pt x="1892592" y="311493"/>
                  </a:lnTo>
                  <a:lnTo>
                    <a:pt x="1887503" y="316886"/>
                  </a:lnTo>
                  <a:lnTo>
                    <a:pt x="1882097" y="321961"/>
                  </a:lnTo>
                  <a:lnTo>
                    <a:pt x="1876372" y="325767"/>
                  </a:lnTo>
                  <a:lnTo>
                    <a:pt x="1870012" y="329574"/>
                  </a:lnTo>
                  <a:lnTo>
                    <a:pt x="1863969" y="332746"/>
                  </a:lnTo>
                  <a:lnTo>
                    <a:pt x="1857608" y="334966"/>
                  </a:lnTo>
                  <a:lnTo>
                    <a:pt x="1850612" y="336552"/>
                  </a:lnTo>
                  <a:lnTo>
                    <a:pt x="1843933" y="337821"/>
                  </a:lnTo>
                  <a:lnTo>
                    <a:pt x="1836937" y="338138"/>
                  </a:lnTo>
                  <a:lnTo>
                    <a:pt x="1830258" y="337821"/>
                  </a:lnTo>
                  <a:lnTo>
                    <a:pt x="1823261" y="336552"/>
                  </a:lnTo>
                  <a:lnTo>
                    <a:pt x="1816583" y="335283"/>
                  </a:lnTo>
                  <a:lnTo>
                    <a:pt x="1809586" y="332746"/>
                  </a:lnTo>
                  <a:lnTo>
                    <a:pt x="1803226" y="329891"/>
                  </a:lnTo>
                  <a:lnTo>
                    <a:pt x="1797183" y="326084"/>
                  </a:lnTo>
                  <a:lnTo>
                    <a:pt x="1791141" y="321961"/>
                  </a:lnTo>
                  <a:lnTo>
                    <a:pt x="1723056" y="266679"/>
                  </a:lnTo>
                  <a:lnTo>
                    <a:pt x="1503281" y="536626"/>
                  </a:lnTo>
                  <a:lnTo>
                    <a:pt x="1514715" y="544883"/>
                  </a:lnTo>
                  <a:lnTo>
                    <a:pt x="1519797" y="549328"/>
                  </a:lnTo>
                  <a:lnTo>
                    <a:pt x="1524879" y="553456"/>
                  </a:lnTo>
                  <a:lnTo>
                    <a:pt x="1529643" y="558220"/>
                  </a:lnTo>
                  <a:lnTo>
                    <a:pt x="1534408" y="562983"/>
                  </a:lnTo>
                  <a:lnTo>
                    <a:pt x="1538219" y="567428"/>
                  </a:lnTo>
                  <a:lnTo>
                    <a:pt x="1542348" y="572827"/>
                  </a:lnTo>
                  <a:lnTo>
                    <a:pt x="1545842" y="577907"/>
                  </a:lnTo>
                  <a:lnTo>
                    <a:pt x="1549336" y="583306"/>
                  </a:lnTo>
                  <a:lnTo>
                    <a:pt x="1552194" y="588704"/>
                  </a:lnTo>
                  <a:lnTo>
                    <a:pt x="1555053" y="594420"/>
                  </a:lnTo>
                  <a:lnTo>
                    <a:pt x="1557594" y="600136"/>
                  </a:lnTo>
                  <a:lnTo>
                    <a:pt x="1559817" y="606169"/>
                  </a:lnTo>
                  <a:lnTo>
                    <a:pt x="1561723" y="612202"/>
                  </a:lnTo>
                  <a:lnTo>
                    <a:pt x="1563311" y="618236"/>
                  </a:lnTo>
                  <a:lnTo>
                    <a:pt x="1564899" y="624269"/>
                  </a:lnTo>
                  <a:lnTo>
                    <a:pt x="1565852" y="630620"/>
                  </a:lnTo>
                  <a:lnTo>
                    <a:pt x="1566804" y="636653"/>
                  </a:lnTo>
                  <a:lnTo>
                    <a:pt x="1567122" y="642687"/>
                  </a:lnTo>
                  <a:lnTo>
                    <a:pt x="1567440" y="648720"/>
                  </a:lnTo>
                  <a:lnTo>
                    <a:pt x="1567122" y="655388"/>
                  </a:lnTo>
                  <a:lnTo>
                    <a:pt x="1566804" y="661422"/>
                  </a:lnTo>
                  <a:lnTo>
                    <a:pt x="1565852" y="667455"/>
                  </a:lnTo>
                  <a:lnTo>
                    <a:pt x="1564899" y="674124"/>
                  </a:lnTo>
                  <a:lnTo>
                    <a:pt x="1563311" y="680157"/>
                  </a:lnTo>
                  <a:lnTo>
                    <a:pt x="1562040" y="686190"/>
                  </a:lnTo>
                  <a:lnTo>
                    <a:pt x="1559817" y="692224"/>
                  </a:lnTo>
                  <a:lnTo>
                    <a:pt x="1557594" y="698257"/>
                  </a:lnTo>
                  <a:lnTo>
                    <a:pt x="1555053" y="704290"/>
                  </a:lnTo>
                  <a:lnTo>
                    <a:pt x="1552194" y="710006"/>
                  </a:lnTo>
                  <a:lnTo>
                    <a:pt x="1549018" y="715722"/>
                  </a:lnTo>
                  <a:lnTo>
                    <a:pt x="1545524" y="721120"/>
                  </a:lnTo>
                  <a:lnTo>
                    <a:pt x="1541713" y="726836"/>
                  </a:lnTo>
                  <a:lnTo>
                    <a:pt x="721308" y="1829988"/>
                  </a:lnTo>
                  <a:lnTo>
                    <a:pt x="717497" y="1835386"/>
                  </a:lnTo>
                  <a:lnTo>
                    <a:pt x="713050" y="1840467"/>
                  </a:lnTo>
                  <a:lnTo>
                    <a:pt x="708286" y="1844913"/>
                  </a:lnTo>
                  <a:lnTo>
                    <a:pt x="703839" y="1849358"/>
                  </a:lnTo>
                  <a:lnTo>
                    <a:pt x="698757" y="1853487"/>
                  </a:lnTo>
                  <a:lnTo>
                    <a:pt x="693675" y="1857615"/>
                  </a:lnTo>
                  <a:lnTo>
                    <a:pt x="688594" y="1861108"/>
                  </a:lnTo>
                  <a:lnTo>
                    <a:pt x="683194" y="1864283"/>
                  </a:lnTo>
                  <a:lnTo>
                    <a:pt x="677477" y="1867776"/>
                  </a:lnTo>
                  <a:lnTo>
                    <a:pt x="672078" y="1870316"/>
                  </a:lnTo>
                  <a:lnTo>
                    <a:pt x="666360" y="1872539"/>
                  </a:lnTo>
                  <a:lnTo>
                    <a:pt x="660326" y="1875080"/>
                  </a:lnTo>
                  <a:lnTo>
                    <a:pt x="654291" y="1876985"/>
                  </a:lnTo>
                  <a:lnTo>
                    <a:pt x="648256" y="1878890"/>
                  </a:lnTo>
                  <a:lnTo>
                    <a:pt x="642222" y="1879843"/>
                  </a:lnTo>
                  <a:lnTo>
                    <a:pt x="636187" y="1881113"/>
                  </a:lnTo>
                  <a:lnTo>
                    <a:pt x="629834" y="1881748"/>
                  </a:lnTo>
                  <a:lnTo>
                    <a:pt x="623800" y="1882383"/>
                  </a:lnTo>
                  <a:lnTo>
                    <a:pt x="617447" y="1882383"/>
                  </a:lnTo>
                  <a:lnTo>
                    <a:pt x="611413" y="1882383"/>
                  </a:lnTo>
                  <a:lnTo>
                    <a:pt x="605060" y="1882066"/>
                  </a:lnTo>
                  <a:lnTo>
                    <a:pt x="598708" y="1881431"/>
                  </a:lnTo>
                  <a:lnTo>
                    <a:pt x="592673" y="1880160"/>
                  </a:lnTo>
                  <a:lnTo>
                    <a:pt x="586321" y="1878890"/>
                  </a:lnTo>
                  <a:lnTo>
                    <a:pt x="580286" y="1876985"/>
                  </a:lnTo>
                  <a:lnTo>
                    <a:pt x="574252" y="1875080"/>
                  </a:lnTo>
                  <a:lnTo>
                    <a:pt x="568217" y="1873174"/>
                  </a:lnTo>
                  <a:lnTo>
                    <a:pt x="562500" y="1870634"/>
                  </a:lnTo>
                  <a:lnTo>
                    <a:pt x="556465" y="1867141"/>
                  </a:lnTo>
                  <a:lnTo>
                    <a:pt x="550748" y="1864283"/>
                  </a:lnTo>
                  <a:lnTo>
                    <a:pt x="545031" y="1860790"/>
                  </a:lnTo>
                  <a:lnTo>
                    <a:pt x="539631" y="1856980"/>
                  </a:lnTo>
                  <a:lnTo>
                    <a:pt x="481825" y="1814111"/>
                  </a:lnTo>
                  <a:lnTo>
                    <a:pt x="481507" y="1817604"/>
                  </a:lnTo>
                  <a:lnTo>
                    <a:pt x="480554" y="1821414"/>
                  </a:lnTo>
                  <a:lnTo>
                    <a:pt x="479284" y="1824590"/>
                  </a:lnTo>
                  <a:lnTo>
                    <a:pt x="477061" y="1827765"/>
                  </a:lnTo>
                  <a:lnTo>
                    <a:pt x="47007" y="2397759"/>
                  </a:lnTo>
                  <a:lnTo>
                    <a:pt x="45102" y="2399982"/>
                  </a:lnTo>
                  <a:lnTo>
                    <a:pt x="43196" y="2401570"/>
                  </a:lnTo>
                  <a:lnTo>
                    <a:pt x="41290" y="2403475"/>
                  </a:lnTo>
                  <a:lnTo>
                    <a:pt x="39067" y="2404428"/>
                  </a:lnTo>
                  <a:lnTo>
                    <a:pt x="36844" y="2406015"/>
                  </a:lnTo>
                  <a:lnTo>
                    <a:pt x="34620" y="2406650"/>
                  </a:lnTo>
                  <a:lnTo>
                    <a:pt x="32079" y="2407603"/>
                  </a:lnTo>
                  <a:lnTo>
                    <a:pt x="29538" y="2407921"/>
                  </a:lnTo>
                  <a:lnTo>
                    <a:pt x="26997" y="2408238"/>
                  </a:lnTo>
                  <a:lnTo>
                    <a:pt x="24457" y="2408238"/>
                  </a:lnTo>
                  <a:lnTo>
                    <a:pt x="21916" y="2407921"/>
                  </a:lnTo>
                  <a:lnTo>
                    <a:pt x="20010" y="2407603"/>
                  </a:lnTo>
                  <a:lnTo>
                    <a:pt x="17469" y="2406650"/>
                  </a:lnTo>
                  <a:lnTo>
                    <a:pt x="14928" y="2405698"/>
                  </a:lnTo>
                  <a:lnTo>
                    <a:pt x="12705" y="2404428"/>
                  </a:lnTo>
                  <a:lnTo>
                    <a:pt x="10481" y="2402840"/>
                  </a:lnTo>
                  <a:lnTo>
                    <a:pt x="8258" y="2400935"/>
                  </a:lnTo>
                  <a:lnTo>
                    <a:pt x="6352" y="2399347"/>
                  </a:lnTo>
                  <a:lnTo>
                    <a:pt x="4764" y="2397124"/>
                  </a:lnTo>
                  <a:lnTo>
                    <a:pt x="3494" y="2394584"/>
                  </a:lnTo>
                  <a:lnTo>
                    <a:pt x="1906" y="2392043"/>
                  </a:lnTo>
                  <a:lnTo>
                    <a:pt x="1270" y="2389503"/>
                  </a:lnTo>
                  <a:lnTo>
                    <a:pt x="635" y="2386963"/>
                  </a:lnTo>
                  <a:lnTo>
                    <a:pt x="0" y="2384422"/>
                  </a:lnTo>
                  <a:lnTo>
                    <a:pt x="0" y="2379659"/>
                  </a:lnTo>
                  <a:lnTo>
                    <a:pt x="1270" y="2375213"/>
                  </a:lnTo>
                  <a:lnTo>
                    <a:pt x="1906" y="2372991"/>
                  </a:lnTo>
                  <a:lnTo>
                    <a:pt x="2541" y="2370768"/>
                  </a:lnTo>
                  <a:lnTo>
                    <a:pt x="4129" y="2368545"/>
                  </a:lnTo>
                  <a:lnTo>
                    <a:pt x="5399" y="2366322"/>
                  </a:lnTo>
                  <a:lnTo>
                    <a:pt x="435770" y="1796328"/>
                  </a:lnTo>
                  <a:lnTo>
                    <a:pt x="438311" y="1793788"/>
                  </a:lnTo>
                  <a:lnTo>
                    <a:pt x="441170" y="1791248"/>
                  </a:lnTo>
                  <a:lnTo>
                    <a:pt x="444029" y="1789660"/>
                  </a:lnTo>
                  <a:lnTo>
                    <a:pt x="447205" y="1788390"/>
                  </a:lnTo>
                  <a:lnTo>
                    <a:pt x="394163" y="1748697"/>
                  </a:lnTo>
                  <a:lnTo>
                    <a:pt x="388763" y="1744569"/>
                  </a:lnTo>
                  <a:lnTo>
                    <a:pt x="383681" y="1740440"/>
                  </a:lnTo>
                  <a:lnTo>
                    <a:pt x="378917" y="1735677"/>
                  </a:lnTo>
                  <a:lnTo>
                    <a:pt x="374470" y="1730914"/>
                  </a:lnTo>
                  <a:lnTo>
                    <a:pt x="370341" y="1726468"/>
                  </a:lnTo>
                  <a:lnTo>
                    <a:pt x="366212" y="1721070"/>
                  </a:lnTo>
                  <a:lnTo>
                    <a:pt x="362719" y="1715989"/>
                  </a:lnTo>
                  <a:lnTo>
                    <a:pt x="359542" y="1710591"/>
                  </a:lnTo>
                  <a:lnTo>
                    <a:pt x="356366" y="1705193"/>
                  </a:lnTo>
                  <a:lnTo>
                    <a:pt x="353825" y="1699477"/>
                  </a:lnTo>
                  <a:lnTo>
                    <a:pt x="351284" y="1693444"/>
                  </a:lnTo>
                  <a:lnTo>
                    <a:pt x="349061" y="1687728"/>
                  </a:lnTo>
                  <a:lnTo>
                    <a:pt x="346838" y="1681695"/>
                  </a:lnTo>
                  <a:lnTo>
                    <a:pt x="345567" y="1675661"/>
                  </a:lnTo>
                  <a:lnTo>
                    <a:pt x="343979" y="1669628"/>
                  </a:lnTo>
                  <a:lnTo>
                    <a:pt x="343026" y="1663277"/>
                  </a:lnTo>
                  <a:lnTo>
                    <a:pt x="342073" y="1657244"/>
                  </a:lnTo>
                  <a:lnTo>
                    <a:pt x="341438" y="1651210"/>
                  </a:lnTo>
                  <a:lnTo>
                    <a:pt x="341438" y="1644542"/>
                  </a:lnTo>
                  <a:lnTo>
                    <a:pt x="341438" y="1638508"/>
                  </a:lnTo>
                  <a:lnTo>
                    <a:pt x="342073" y="1632475"/>
                  </a:lnTo>
                  <a:lnTo>
                    <a:pt x="343026" y="1626124"/>
                  </a:lnTo>
                  <a:lnTo>
                    <a:pt x="343662" y="1619773"/>
                  </a:lnTo>
                  <a:lnTo>
                    <a:pt x="345250" y="1613740"/>
                  </a:lnTo>
                  <a:lnTo>
                    <a:pt x="346838" y="1607707"/>
                  </a:lnTo>
                  <a:lnTo>
                    <a:pt x="348743" y="1601673"/>
                  </a:lnTo>
                  <a:lnTo>
                    <a:pt x="350967" y="1595322"/>
                  </a:lnTo>
                  <a:lnTo>
                    <a:pt x="353825" y="1589606"/>
                  </a:lnTo>
                  <a:lnTo>
                    <a:pt x="356684" y="1583891"/>
                  </a:lnTo>
                  <a:lnTo>
                    <a:pt x="359860" y="1578175"/>
                  </a:lnTo>
                  <a:lnTo>
                    <a:pt x="363036" y="1572459"/>
                  </a:lnTo>
                  <a:lnTo>
                    <a:pt x="367165" y="1567061"/>
                  </a:lnTo>
                  <a:lnTo>
                    <a:pt x="1187252" y="463909"/>
                  </a:lnTo>
                  <a:lnTo>
                    <a:pt x="1191381" y="458510"/>
                  </a:lnTo>
                  <a:lnTo>
                    <a:pt x="1195828" y="453430"/>
                  </a:lnTo>
                  <a:lnTo>
                    <a:pt x="1200274" y="448984"/>
                  </a:lnTo>
                  <a:lnTo>
                    <a:pt x="1205039" y="444538"/>
                  </a:lnTo>
                  <a:lnTo>
                    <a:pt x="1209803" y="440410"/>
                  </a:lnTo>
                  <a:lnTo>
                    <a:pt x="1214885" y="436282"/>
                  </a:lnTo>
                  <a:lnTo>
                    <a:pt x="1220284" y="432789"/>
                  </a:lnTo>
                  <a:lnTo>
                    <a:pt x="1225684" y="429614"/>
                  </a:lnTo>
                  <a:lnTo>
                    <a:pt x="1231083" y="426121"/>
                  </a:lnTo>
                  <a:lnTo>
                    <a:pt x="1236800" y="423263"/>
                  </a:lnTo>
                  <a:lnTo>
                    <a:pt x="1242518" y="421040"/>
                  </a:lnTo>
                  <a:lnTo>
                    <a:pt x="1248235" y="418817"/>
                  </a:lnTo>
                  <a:lnTo>
                    <a:pt x="1254587" y="416912"/>
                  </a:lnTo>
                  <a:lnTo>
                    <a:pt x="1260304" y="415007"/>
                  </a:lnTo>
                  <a:lnTo>
                    <a:pt x="1266339" y="414054"/>
                  </a:lnTo>
                  <a:lnTo>
                    <a:pt x="1272374" y="412784"/>
                  </a:lnTo>
                  <a:lnTo>
                    <a:pt x="1279044" y="412149"/>
                  </a:lnTo>
                  <a:lnTo>
                    <a:pt x="1285078" y="411514"/>
                  </a:lnTo>
                  <a:lnTo>
                    <a:pt x="1291113" y="411514"/>
                  </a:lnTo>
                  <a:lnTo>
                    <a:pt x="1297465" y="411514"/>
                  </a:lnTo>
                  <a:lnTo>
                    <a:pt x="1303818" y="411831"/>
                  </a:lnTo>
                  <a:lnTo>
                    <a:pt x="1309852" y="412466"/>
                  </a:lnTo>
                  <a:lnTo>
                    <a:pt x="1315887" y="413736"/>
                  </a:lnTo>
                  <a:lnTo>
                    <a:pt x="1322557" y="415007"/>
                  </a:lnTo>
                  <a:lnTo>
                    <a:pt x="1328592" y="416594"/>
                  </a:lnTo>
                  <a:lnTo>
                    <a:pt x="1334626" y="418817"/>
                  </a:lnTo>
                  <a:lnTo>
                    <a:pt x="1340344" y="420722"/>
                  </a:lnTo>
                  <a:lnTo>
                    <a:pt x="1346378" y="423263"/>
                  </a:lnTo>
                  <a:lnTo>
                    <a:pt x="1352413" y="426121"/>
                  </a:lnTo>
                  <a:lnTo>
                    <a:pt x="1358130" y="429614"/>
                  </a:lnTo>
                  <a:lnTo>
                    <a:pt x="1363530" y="433107"/>
                  </a:lnTo>
                  <a:lnTo>
                    <a:pt x="1368929" y="436917"/>
                  </a:lnTo>
                  <a:lnTo>
                    <a:pt x="1414031" y="470577"/>
                  </a:lnTo>
                  <a:lnTo>
                    <a:pt x="1396879" y="456287"/>
                  </a:lnTo>
                  <a:lnTo>
                    <a:pt x="1619666" y="182730"/>
                  </a:lnTo>
                  <a:lnTo>
                    <a:pt x="1551665" y="127515"/>
                  </a:lnTo>
                  <a:lnTo>
                    <a:pt x="1546259" y="122440"/>
                  </a:lnTo>
                  <a:lnTo>
                    <a:pt x="1541806" y="117048"/>
                  </a:lnTo>
                  <a:lnTo>
                    <a:pt x="1537354" y="111338"/>
                  </a:lnTo>
                  <a:lnTo>
                    <a:pt x="1533856" y="105629"/>
                  </a:lnTo>
                  <a:lnTo>
                    <a:pt x="1530993" y="99284"/>
                  </a:lnTo>
                  <a:lnTo>
                    <a:pt x="1528449" y="92623"/>
                  </a:lnTo>
                  <a:lnTo>
                    <a:pt x="1526859" y="85962"/>
                  </a:lnTo>
                  <a:lnTo>
                    <a:pt x="1525905" y="78984"/>
                  </a:lnTo>
                  <a:lnTo>
                    <a:pt x="1525587" y="72322"/>
                  </a:lnTo>
                  <a:lnTo>
                    <a:pt x="1525905" y="65344"/>
                  </a:lnTo>
                  <a:lnTo>
                    <a:pt x="1526541" y="58683"/>
                  </a:lnTo>
                  <a:lnTo>
                    <a:pt x="1528449" y="51704"/>
                  </a:lnTo>
                  <a:lnTo>
                    <a:pt x="1530357" y="45360"/>
                  </a:lnTo>
                  <a:lnTo>
                    <a:pt x="1533220" y="38699"/>
                  </a:lnTo>
                  <a:lnTo>
                    <a:pt x="1537036" y="32355"/>
                  </a:lnTo>
                  <a:lnTo>
                    <a:pt x="1541806" y="26645"/>
                  </a:lnTo>
                  <a:lnTo>
                    <a:pt x="1546259" y="21253"/>
                  </a:lnTo>
                  <a:lnTo>
                    <a:pt x="1551665" y="16177"/>
                  </a:lnTo>
                  <a:lnTo>
                    <a:pt x="1557390" y="12371"/>
                  </a:lnTo>
                  <a:lnTo>
                    <a:pt x="1563750" y="8565"/>
                  </a:lnTo>
                  <a:lnTo>
                    <a:pt x="1569793" y="5392"/>
                  </a:lnTo>
                  <a:lnTo>
                    <a:pt x="1576153" y="3172"/>
                  </a:lnTo>
                  <a:lnTo>
                    <a:pt x="1583150" y="1586"/>
                  </a:lnTo>
                  <a:lnTo>
                    <a:pt x="1589829" y="317"/>
                  </a:lnTo>
                  <a:lnTo>
                    <a:pt x="15968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22"/>
          <p:cNvGrpSpPr/>
          <p:nvPr/>
        </p:nvGrpSpPr>
        <p:grpSpPr>
          <a:xfrm>
            <a:off x="7684533" y="1912603"/>
            <a:ext cx="529359" cy="529359"/>
            <a:chOff x="4732991" y="2278669"/>
            <a:chExt cx="1164618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24" name="椭圆 23"/>
            <p:cNvSpPr/>
            <p:nvPr/>
          </p:nvSpPr>
          <p:spPr>
            <a:xfrm>
              <a:off x="4732991" y="2278669"/>
              <a:ext cx="1164618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KSO_Shape"/>
            <p:cNvSpPr>
              <a:spLocks/>
            </p:cNvSpPr>
            <p:nvPr/>
          </p:nvSpPr>
          <p:spPr bwMode="auto">
            <a:xfrm>
              <a:off x="5076643" y="2662172"/>
              <a:ext cx="499821" cy="431512"/>
            </a:xfrm>
            <a:custGeom>
              <a:avLst/>
              <a:gdLst>
                <a:gd name="T0" fmla="*/ 432306676 w 6235"/>
                <a:gd name="T1" fmla="*/ 188202068 h 5380"/>
                <a:gd name="T2" fmla="*/ 425585249 w 6235"/>
                <a:gd name="T3" fmla="*/ 175686526 h 5380"/>
                <a:gd name="T4" fmla="*/ 419517664 w 6235"/>
                <a:gd name="T5" fmla="*/ 168307917 h 5380"/>
                <a:gd name="T6" fmla="*/ 411302791 w 6235"/>
                <a:gd name="T7" fmla="*/ 163077441 h 5380"/>
                <a:gd name="T8" fmla="*/ 405981623 w 6235"/>
                <a:gd name="T9" fmla="*/ 161396108 h 5380"/>
                <a:gd name="T10" fmla="*/ 398980328 w 6235"/>
                <a:gd name="T11" fmla="*/ 160368660 h 5380"/>
                <a:gd name="T12" fmla="*/ 391979033 w 6235"/>
                <a:gd name="T13" fmla="*/ 160648984 h 5380"/>
                <a:gd name="T14" fmla="*/ 385164419 w 6235"/>
                <a:gd name="T15" fmla="*/ 162423555 h 5380"/>
                <a:gd name="T16" fmla="*/ 378816659 w 6235"/>
                <a:gd name="T17" fmla="*/ 165412355 h 5380"/>
                <a:gd name="T18" fmla="*/ 373122435 w 6235"/>
                <a:gd name="T19" fmla="*/ 169522146 h 5380"/>
                <a:gd name="T20" fmla="*/ 368361310 w 6235"/>
                <a:gd name="T21" fmla="*/ 174752316 h 5380"/>
                <a:gd name="T22" fmla="*/ 364533895 w 6235"/>
                <a:gd name="T23" fmla="*/ 181103783 h 5380"/>
                <a:gd name="T24" fmla="*/ 268103009 w 6235"/>
                <a:gd name="T25" fmla="*/ 29888304 h 5380"/>
                <a:gd name="T26" fmla="*/ 266049214 w 6235"/>
                <a:gd name="T27" fmla="*/ 22789713 h 5380"/>
                <a:gd name="T28" fmla="*/ 262781841 w 6235"/>
                <a:gd name="T29" fmla="*/ 16438552 h 5380"/>
                <a:gd name="T30" fmla="*/ 258394383 w 6235"/>
                <a:gd name="T31" fmla="*/ 10927752 h 5380"/>
                <a:gd name="T32" fmla="*/ 252980028 w 6235"/>
                <a:gd name="T33" fmla="*/ 6444705 h 5380"/>
                <a:gd name="T34" fmla="*/ 246912443 w 6235"/>
                <a:gd name="T35" fmla="*/ 2988800 h 5380"/>
                <a:gd name="T36" fmla="*/ 240191016 w 6235"/>
                <a:gd name="T37" fmla="*/ 840667 h 5380"/>
                <a:gd name="T38" fmla="*/ 233189721 w 6235"/>
                <a:gd name="T39" fmla="*/ 0 h 5380"/>
                <a:gd name="T40" fmla="*/ 225815064 w 6235"/>
                <a:gd name="T41" fmla="*/ 560343 h 5380"/>
                <a:gd name="T42" fmla="*/ 218346914 w 6235"/>
                <a:gd name="T43" fmla="*/ 2802019 h 5380"/>
                <a:gd name="T44" fmla="*/ 209665492 w 6235"/>
                <a:gd name="T45" fmla="*/ 7845714 h 5380"/>
                <a:gd name="T46" fmla="*/ 202944065 w 6235"/>
                <a:gd name="T47" fmla="*/ 14943999 h 5380"/>
                <a:gd name="T48" fmla="*/ 198183245 w 6235"/>
                <a:gd name="T49" fmla="*/ 23630380 h 5380"/>
                <a:gd name="T50" fmla="*/ 0 w 6235"/>
                <a:gd name="T51" fmla="*/ 395364689 h 5380"/>
                <a:gd name="T52" fmla="*/ 99885245 w 6235"/>
                <a:gd name="T53" fmla="*/ 395644708 h 5380"/>
                <a:gd name="T54" fmla="*/ 106606366 w 6235"/>
                <a:gd name="T55" fmla="*/ 395177603 h 5380"/>
                <a:gd name="T56" fmla="*/ 113047619 w 6235"/>
                <a:gd name="T57" fmla="*/ 393589812 h 5380"/>
                <a:gd name="T58" fmla="*/ 119022017 w 6235"/>
                <a:gd name="T59" fmla="*/ 390974574 h 5380"/>
                <a:gd name="T60" fmla="*/ 122569258 w 6235"/>
                <a:gd name="T61" fmla="*/ 388639660 h 5380"/>
                <a:gd name="T62" fmla="*/ 126303486 w 6235"/>
                <a:gd name="T63" fmla="*/ 385557623 h 5380"/>
                <a:gd name="T64" fmla="*/ 133304781 w 6235"/>
                <a:gd name="T65" fmla="*/ 376590918 h 5380"/>
                <a:gd name="T66" fmla="*/ 218907262 w 6235"/>
                <a:gd name="T67" fmla="*/ 166439803 h 5380"/>
                <a:gd name="T68" fmla="*/ 275104304 w 6235"/>
                <a:gd name="T69" fmla="*/ 476249371 h 5380"/>
                <a:gd name="T70" fmla="*/ 277811329 w 6235"/>
                <a:gd name="T71" fmla="*/ 483067637 h 5380"/>
                <a:gd name="T72" fmla="*/ 281731932 w 6235"/>
                <a:gd name="T73" fmla="*/ 488951999 h 5380"/>
                <a:gd name="T74" fmla="*/ 286493057 w 6235"/>
                <a:gd name="T75" fmla="*/ 493995389 h 5380"/>
                <a:gd name="T76" fmla="*/ 292280774 w 6235"/>
                <a:gd name="T77" fmla="*/ 497918399 h 5380"/>
                <a:gd name="T78" fmla="*/ 298721721 w 6235"/>
                <a:gd name="T79" fmla="*/ 500813655 h 5380"/>
                <a:gd name="T80" fmla="*/ 305629828 w 6235"/>
                <a:gd name="T81" fmla="*/ 502308208 h 5380"/>
                <a:gd name="T82" fmla="*/ 312817804 w 6235"/>
                <a:gd name="T83" fmla="*/ 502401446 h 5380"/>
                <a:gd name="T84" fmla="*/ 318885695 w 6235"/>
                <a:gd name="T85" fmla="*/ 501467541 h 5380"/>
                <a:gd name="T86" fmla="*/ 327660611 w 6235"/>
                <a:gd name="T87" fmla="*/ 498011636 h 5380"/>
                <a:gd name="T88" fmla="*/ 335128455 w 6235"/>
                <a:gd name="T89" fmla="*/ 492501142 h 5380"/>
                <a:gd name="T90" fmla="*/ 340916478 w 6235"/>
                <a:gd name="T91" fmla="*/ 485496095 h 5380"/>
                <a:gd name="T92" fmla="*/ 343996864 w 6235"/>
                <a:gd name="T93" fmla="*/ 479331714 h 5380"/>
                <a:gd name="T94" fmla="*/ 345303936 w 6235"/>
                <a:gd name="T95" fmla="*/ 475221923 h 5380"/>
                <a:gd name="T96" fmla="*/ 437721031 w 6235"/>
                <a:gd name="T97" fmla="*/ 371267204 h 5380"/>
                <a:gd name="T98" fmla="*/ 443975298 w 6235"/>
                <a:gd name="T99" fmla="*/ 381261051 h 5380"/>
                <a:gd name="T100" fmla="*/ 453030387 w 6235"/>
                <a:gd name="T101" fmla="*/ 388546423 h 5380"/>
                <a:gd name="T102" fmla="*/ 463672417 w 6235"/>
                <a:gd name="T103" fmla="*/ 392562670 h 5380"/>
                <a:gd name="T104" fmla="*/ 472447333 w 6235"/>
                <a:gd name="T105" fmla="*/ 393403031 h 5380"/>
                <a:gd name="T106" fmla="*/ 493918073 w 6235"/>
                <a:gd name="T107" fmla="*/ 320550845 h 538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235" h="5380">
                  <a:moveTo>
                    <a:pt x="5291" y="3432"/>
                  </a:moveTo>
                  <a:lnTo>
                    <a:pt x="4652" y="2060"/>
                  </a:lnTo>
                  <a:lnTo>
                    <a:pt x="4631" y="2015"/>
                  </a:lnTo>
                  <a:lnTo>
                    <a:pt x="4610" y="1969"/>
                  </a:lnTo>
                  <a:lnTo>
                    <a:pt x="4586" y="1924"/>
                  </a:lnTo>
                  <a:lnTo>
                    <a:pt x="4573" y="1902"/>
                  </a:lnTo>
                  <a:lnTo>
                    <a:pt x="4559" y="1881"/>
                  </a:lnTo>
                  <a:lnTo>
                    <a:pt x="4544" y="1860"/>
                  </a:lnTo>
                  <a:lnTo>
                    <a:pt x="4529" y="1839"/>
                  </a:lnTo>
                  <a:lnTo>
                    <a:pt x="4512" y="1820"/>
                  </a:lnTo>
                  <a:lnTo>
                    <a:pt x="4494" y="1802"/>
                  </a:lnTo>
                  <a:lnTo>
                    <a:pt x="4475" y="1786"/>
                  </a:lnTo>
                  <a:lnTo>
                    <a:pt x="4454" y="1771"/>
                  </a:lnTo>
                  <a:lnTo>
                    <a:pt x="4431" y="1757"/>
                  </a:lnTo>
                  <a:lnTo>
                    <a:pt x="4406" y="1746"/>
                  </a:lnTo>
                  <a:lnTo>
                    <a:pt x="4387" y="1739"/>
                  </a:lnTo>
                  <a:lnTo>
                    <a:pt x="4369" y="1733"/>
                  </a:lnTo>
                  <a:lnTo>
                    <a:pt x="4349" y="1728"/>
                  </a:lnTo>
                  <a:lnTo>
                    <a:pt x="4331" y="1723"/>
                  </a:lnTo>
                  <a:lnTo>
                    <a:pt x="4312" y="1720"/>
                  </a:lnTo>
                  <a:lnTo>
                    <a:pt x="4292" y="1718"/>
                  </a:lnTo>
                  <a:lnTo>
                    <a:pt x="4274" y="1717"/>
                  </a:lnTo>
                  <a:lnTo>
                    <a:pt x="4254" y="1717"/>
                  </a:lnTo>
                  <a:lnTo>
                    <a:pt x="4236" y="1717"/>
                  </a:lnTo>
                  <a:lnTo>
                    <a:pt x="4217" y="1718"/>
                  </a:lnTo>
                  <a:lnTo>
                    <a:pt x="4199" y="1720"/>
                  </a:lnTo>
                  <a:lnTo>
                    <a:pt x="4180" y="1724"/>
                  </a:lnTo>
                  <a:lnTo>
                    <a:pt x="4162" y="1728"/>
                  </a:lnTo>
                  <a:lnTo>
                    <a:pt x="4143" y="1733"/>
                  </a:lnTo>
                  <a:lnTo>
                    <a:pt x="4126" y="1739"/>
                  </a:lnTo>
                  <a:lnTo>
                    <a:pt x="4109" y="1746"/>
                  </a:lnTo>
                  <a:lnTo>
                    <a:pt x="4091" y="1754"/>
                  </a:lnTo>
                  <a:lnTo>
                    <a:pt x="4074" y="1761"/>
                  </a:lnTo>
                  <a:lnTo>
                    <a:pt x="4058" y="1771"/>
                  </a:lnTo>
                  <a:lnTo>
                    <a:pt x="4042" y="1781"/>
                  </a:lnTo>
                  <a:lnTo>
                    <a:pt x="4027" y="1792"/>
                  </a:lnTo>
                  <a:lnTo>
                    <a:pt x="4012" y="1803"/>
                  </a:lnTo>
                  <a:lnTo>
                    <a:pt x="3997" y="1815"/>
                  </a:lnTo>
                  <a:lnTo>
                    <a:pt x="3984" y="1828"/>
                  </a:lnTo>
                  <a:lnTo>
                    <a:pt x="3970" y="1841"/>
                  </a:lnTo>
                  <a:lnTo>
                    <a:pt x="3958" y="1856"/>
                  </a:lnTo>
                  <a:lnTo>
                    <a:pt x="3946" y="1871"/>
                  </a:lnTo>
                  <a:lnTo>
                    <a:pt x="3935" y="1887"/>
                  </a:lnTo>
                  <a:lnTo>
                    <a:pt x="3923" y="1903"/>
                  </a:lnTo>
                  <a:lnTo>
                    <a:pt x="3915" y="1920"/>
                  </a:lnTo>
                  <a:lnTo>
                    <a:pt x="3905" y="1939"/>
                  </a:lnTo>
                  <a:lnTo>
                    <a:pt x="3898" y="1957"/>
                  </a:lnTo>
                  <a:lnTo>
                    <a:pt x="3430" y="3400"/>
                  </a:lnTo>
                  <a:lnTo>
                    <a:pt x="2872" y="320"/>
                  </a:lnTo>
                  <a:lnTo>
                    <a:pt x="2868" y="300"/>
                  </a:lnTo>
                  <a:lnTo>
                    <a:pt x="2863" y="281"/>
                  </a:lnTo>
                  <a:lnTo>
                    <a:pt x="2857" y="263"/>
                  </a:lnTo>
                  <a:lnTo>
                    <a:pt x="2850" y="244"/>
                  </a:lnTo>
                  <a:lnTo>
                    <a:pt x="2842" y="226"/>
                  </a:lnTo>
                  <a:lnTo>
                    <a:pt x="2834" y="209"/>
                  </a:lnTo>
                  <a:lnTo>
                    <a:pt x="2825" y="192"/>
                  </a:lnTo>
                  <a:lnTo>
                    <a:pt x="2815" y="176"/>
                  </a:lnTo>
                  <a:lnTo>
                    <a:pt x="2804" y="160"/>
                  </a:lnTo>
                  <a:lnTo>
                    <a:pt x="2793" y="146"/>
                  </a:lnTo>
                  <a:lnTo>
                    <a:pt x="2781" y="131"/>
                  </a:lnTo>
                  <a:lnTo>
                    <a:pt x="2768" y="117"/>
                  </a:lnTo>
                  <a:lnTo>
                    <a:pt x="2755" y="105"/>
                  </a:lnTo>
                  <a:lnTo>
                    <a:pt x="2740" y="93"/>
                  </a:lnTo>
                  <a:lnTo>
                    <a:pt x="2725" y="80"/>
                  </a:lnTo>
                  <a:lnTo>
                    <a:pt x="2710" y="69"/>
                  </a:lnTo>
                  <a:lnTo>
                    <a:pt x="2696" y="59"/>
                  </a:lnTo>
                  <a:lnTo>
                    <a:pt x="2678" y="49"/>
                  </a:lnTo>
                  <a:lnTo>
                    <a:pt x="2662" y="41"/>
                  </a:lnTo>
                  <a:lnTo>
                    <a:pt x="2645" y="32"/>
                  </a:lnTo>
                  <a:lnTo>
                    <a:pt x="2628" y="26"/>
                  </a:lnTo>
                  <a:lnTo>
                    <a:pt x="2610" y="20"/>
                  </a:lnTo>
                  <a:lnTo>
                    <a:pt x="2592" y="14"/>
                  </a:lnTo>
                  <a:lnTo>
                    <a:pt x="2573" y="9"/>
                  </a:lnTo>
                  <a:lnTo>
                    <a:pt x="2555" y="5"/>
                  </a:lnTo>
                  <a:lnTo>
                    <a:pt x="2536" y="2"/>
                  </a:lnTo>
                  <a:lnTo>
                    <a:pt x="2517" y="1"/>
                  </a:lnTo>
                  <a:lnTo>
                    <a:pt x="2498" y="0"/>
                  </a:lnTo>
                  <a:lnTo>
                    <a:pt x="2478" y="0"/>
                  </a:lnTo>
                  <a:lnTo>
                    <a:pt x="2459" y="1"/>
                  </a:lnTo>
                  <a:lnTo>
                    <a:pt x="2439" y="2"/>
                  </a:lnTo>
                  <a:lnTo>
                    <a:pt x="2419" y="6"/>
                  </a:lnTo>
                  <a:lnTo>
                    <a:pt x="2391" y="12"/>
                  </a:lnTo>
                  <a:lnTo>
                    <a:pt x="2365" y="20"/>
                  </a:lnTo>
                  <a:lnTo>
                    <a:pt x="2339" y="30"/>
                  </a:lnTo>
                  <a:lnTo>
                    <a:pt x="2314" y="41"/>
                  </a:lnTo>
                  <a:lnTo>
                    <a:pt x="2291" y="54"/>
                  </a:lnTo>
                  <a:lnTo>
                    <a:pt x="2267" y="68"/>
                  </a:lnTo>
                  <a:lnTo>
                    <a:pt x="2246" y="84"/>
                  </a:lnTo>
                  <a:lnTo>
                    <a:pt x="2227" y="101"/>
                  </a:lnTo>
                  <a:lnTo>
                    <a:pt x="2207" y="120"/>
                  </a:lnTo>
                  <a:lnTo>
                    <a:pt x="2190" y="139"/>
                  </a:lnTo>
                  <a:lnTo>
                    <a:pt x="2174" y="160"/>
                  </a:lnTo>
                  <a:lnTo>
                    <a:pt x="2159" y="183"/>
                  </a:lnTo>
                  <a:lnTo>
                    <a:pt x="2145" y="205"/>
                  </a:lnTo>
                  <a:lnTo>
                    <a:pt x="2134" y="228"/>
                  </a:lnTo>
                  <a:lnTo>
                    <a:pt x="2123" y="253"/>
                  </a:lnTo>
                  <a:lnTo>
                    <a:pt x="2116" y="279"/>
                  </a:lnTo>
                  <a:lnTo>
                    <a:pt x="823" y="3453"/>
                  </a:lnTo>
                  <a:lnTo>
                    <a:pt x="3" y="3453"/>
                  </a:lnTo>
                  <a:lnTo>
                    <a:pt x="0" y="4233"/>
                  </a:lnTo>
                  <a:lnTo>
                    <a:pt x="1033" y="4233"/>
                  </a:lnTo>
                  <a:lnTo>
                    <a:pt x="1052" y="4235"/>
                  </a:lnTo>
                  <a:lnTo>
                    <a:pt x="1070" y="4236"/>
                  </a:lnTo>
                  <a:lnTo>
                    <a:pt x="1088" y="4236"/>
                  </a:lnTo>
                  <a:lnTo>
                    <a:pt x="1106" y="4235"/>
                  </a:lnTo>
                  <a:lnTo>
                    <a:pt x="1123" y="4234"/>
                  </a:lnTo>
                  <a:lnTo>
                    <a:pt x="1142" y="4231"/>
                  </a:lnTo>
                  <a:lnTo>
                    <a:pt x="1159" y="4229"/>
                  </a:lnTo>
                  <a:lnTo>
                    <a:pt x="1176" y="4225"/>
                  </a:lnTo>
                  <a:lnTo>
                    <a:pt x="1194" y="4220"/>
                  </a:lnTo>
                  <a:lnTo>
                    <a:pt x="1211" y="4214"/>
                  </a:lnTo>
                  <a:lnTo>
                    <a:pt x="1227" y="4208"/>
                  </a:lnTo>
                  <a:lnTo>
                    <a:pt x="1243" y="4202"/>
                  </a:lnTo>
                  <a:lnTo>
                    <a:pt x="1259" y="4194"/>
                  </a:lnTo>
                  <a:lnTo>
                    <a:pt x="1275" y="4186"/>
                  </a:lnTo>
                  <a:lnTo>
                    <a:pt x="1291" y="4177"/>
                  </a:lnTo>
                  <a:lnTo>
                    <a:pt x="1306" y="4167"/>
                  </a:lnTo>
                  <a:lnTo>
                    <a:pt x="1313" y="4161"/>
                  </a:lnTo>
                  <a:lnTo>
                    <a:pt x="1331" y="4148"/>
                  </a:lnTo>
                  <a:lnTo>
                    <a:pt x="1353" y="4128"/>
                  </a:lnTo>
                  <a:lnTo>
                    <a:pt x="1375" y="4107"/>
                  </a:lnTo>
                  <a:lnTo>
                    <a:pt x="1395" y="4083"/>
                  </a:lnTo>
                  <a:lnTo>
                    <a:pt x="1412" y="4059"/>
                  </a:lnTo>
                  <a:lnTo>
                    <a:pt x="1428" y="4032"/>
                  </a:lnTo>
                  <a:lnTo>
                    <a:pt x="1442" y="4004"/>
                  </a:lnTo>
                  <a:lnTo>
                    <a:pt x="1454" y="3976"/>
                  </a:lnTo>
                  <a:lnTo>
                    <a:pt x="1463" y="3946"/>
                  </a:lnTo>
                  <a:lnTo>
                    <a:pt x="2345" y="1782"/>
                  </a:lnTo>
                  <a:lnTo>
                    <a:pt x="2939" y="5061"/>
                  </a:lnTo>
                  <a:lnTo>
                    <a:pt x="2942" y="5080"/>
                  </a:lnTo>
                  <a:lnTo>
                    <a:pt x="2947" y="5099"/>
                  </a:lnTo>
                  <a:lnTo>
                    <a:pt x="2953" y="5118"/>
                  </a:lnTo>
                  <a:lnTo>
                    <a:pt x="2960" y="5136"/>
                  </a:lnTo>
                  <a:lnTo>
                    <a:pt x="2968" y="5155"/>
                  </a:lnTo>
                  <a:lnTo>
                    <a:pt x="2976" y="5172"/>
                  </a:lnTo>
                  <a:lnTo>
                    <a:pt x="2986" y="5188"/>
                  </a:lnTo>
                  <a:lnTo>
                    <a:pt x="2995" y="5204"/>
                  </a:lnTo>
                  <a:lnTo>
                    <a:pt x="3007" y="5220"/>
                  </a:lnTo>
                  <a:lnTo>
                    <a:pt x="3018" y="5235"/>
                  </a:lnTo>
                  <a:lnTo>
                    <a:pt x="3030" y="5250"/>
                  </a:lnTo>
                  <a:lnTo>
                    <a:pt x="3042" y="5263"/>
                  </a:lnTo>
                  <a:lnTo>
                    <a:pt x="3056" y="5277"/>
                  </a:lnTo>
                  <a:lnTo>
                    <a:pt x="3069" y="5289"/>
                  </a:lnTo>
                  <a:lnTo>
                    <a:pt x="3084" y="5300"/>
                  </a:lnTo>
                  <a:lnTo>
                    <a:pt x="3099" y="5311"/>
                  </a:lnTo>
                  <a:lnTo>
                    <a:pt x="3115" y="5321"/>
                  </a:lnTo>
                  <a:lnTo>
                    <a:pt x="3131" y="5331"/>
                  </a:lnTo>
                  <a:lnTo>
                    <a:pt x="3148" y="5340"/>
                  </a:lnTo>
                  <a:lnTo>
                    <a:pt x="3164" y="5348"/>
                  </a:lnTo>
                  <a:lnTo>
                    <a:pt x="3182" y="5356"/>
                  </a:lnTo>
                  <a:lnTo>
                    <a:pt x="3200" y="5362"/>
                  </a:lnTo>
                  <a:lnTo>
                    <a:pt x="3218" y="5367"/>
                  </a:lnTo>
                  <a:lnTo>
                    <a:pt x="3236" y="5372"/>
                  </a:lnTo>
                  <a:lnTo>
                    <a:pt x="3255" y="5375"/>
                  </a:lnTo>
                  <a:lnTo>
                    <a:pt x="3274" y="5378"/>
                  </a:lnTo>
                  <a:lnTo>
                    <a:pt x="3293" y="5380"/>
                  </a:lnTo>
                  <a:lnTo>
                    <a:pt x="3313" y="5380"/>
                  </a:lnTo>
                  <a:lnTo>
                    <a:pt x="3332" y="5380"/>
                  </a:lnTo>
                  <a:lnTo>
                    <a:pt x="3351" y="5379"/>
                  </a:lnTo>
                  <a:lnTo>
                    <a:pt x="3371" y="5378"/>
                  </a:lnTo>
                  <a:lnTo>
                    <a:pt x="3390" y="5374"/>
                  </a:lnTo>
                  <a:lnTo>
                    <a:pt x="3416" y="5369"/>
                  </a:lnTo>
                  <a:lnTo>
                    <a:pt x="3441" y="5362"/>
                  </a:lnTo>
                  <a:lnTo>
                    <a:pt x="3466" y="5353"/>
                  </a:lnTo>
                  <a:lnTo>
                    <a:pt x="3488" y="5343"/>
                  </a:lnTo>
                  <a:lnTo>
                    <a:pt x="3510" y="5332"/>
                  </a:lnTo>
                  <a:lnTo>
                    <a:pt x="3532" y="5319"/>
                  </a:lnTo>
                  <a:lnTo>
                    <a:pt x="3552" y="5305"/>
                  </a:lnTo>
                  <a:lnTo>
                    <a:pt x="3572" y="5290"/>
                  </a:lnTo>
                  <a:lnTo>
                    <a:pt x="3590" y="5273"/>
                  </a:lnTo>
                  <a:lnTo>
                    <a:pt x="3608" y="5256"/>
                  </a:lnTo>
                  <a:lnTo>
                    <a:pt x="3624" y="5237"/>
                  </a:lnTo>
                  <a:lnTo>
                    <a:pt x="3638" y="5217"/>
                  </a:lnTo>
                  <a:lnTo>
                    <a:pt x="3652" y="5198"/>
                  </a:lnTo>
                  <a:lnTo>
                    <a:pt x="3664" y="5177"/>
                  </a:lnTo>
                  <a:lnTo>
                    <a:pt x="3675" y="5155"/>
                  </a:lnTo>
                  <a:lnTo>
                    <a:pt x="3685" y="5132"/>
                  </a:lnTo>
                  <a:lnTo>
                    <a:pt x="3691" y="5110"/>
                  </a:lnTo>
                  <a:lnTo>
                    <a:pt x="3699" y="5088"/>
                  </a:lnTo>
                  <a:lnTo>
                    <a:pt x="4317" y="3181"/>
                  </a:lnTo>
                  <a:lnTo>
                    <a:pt x="4676" y="3944"/>
                  </a:lnTo>
                  <a:lnTo>
                    <a:pt x="4689" y="3975"/>
                  </a:lnTo>
                  <a:lnTo>
                    <a:pt x="4702" y="4003"/>
                  </a:lnTo>
                  <a:lnTo>
                    <a:pt x="4718" y="4032"/>
                  </a:lnTo>
                  <a:lnTo>
                    <a:pt x="4737" y="4057"/>
                  </a:lnTo>
                  <a:lnTo>
                    <a:pt x="4756" y="4082"/>
                  </a:lnTo>
                  <a:lnTo>
                    <a:pt x="4779" y="4104"/>
                  </a:lnTo>
                  <a:lnTo>
                    <a:pt x="4802" y="4124"/>
                  </a:lnTo>
                  <a:lnTo>
                    <a:pt x="4827" y="4143"/>
                  </a:lnTo>
                  <a:lnTo>
                    <a:pt x="4853" y="4160"/>
                  </a:lnTo>
                  <a:lnTo>
                    <a:pt x="4880" y="4173"/>
                  </a:lnTo>
                  <a:lnTo>
                    <a:pt x="4908" y="4186"/>
                  </a:lnTo>
                  <a:lnTo>
                    <a:pt x="4938" y="4196"/>
                  </a:lnTo>
                  <a:lnTo>
                    <a:pt x="4967" y="4203"/>
                  </a:lnTo>
                  <a:lnTo>
                    <a:pt x="4998" y="4208"/>
                  </a:lnTo>
                  <a:lnTo>
                    <a:pt x="5029" y="4211"/>
                  </a:lnTo>
                  <a:lnTo>
                    <a:pt x="5061" y="4212"/>
                  </a:lnTo>
                  <a:lnTo>
                    <a:pt x="5074" y="4212"/>
                  </a:lnTo>
                  <a:lnTo>
                    <a:pt x="6235" y="4212"/>
                  </a:lnTo>
                  <a:lnTo>
                    <a:pt x="6235" y="3432"/>
                  </a:lnTo>
                  <a:lnTo>
                    <a:pt x="5291" y="34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85878191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微信图片_201903262116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789" y="1404100"/>
            <a:ext cx="5875020" cy="4526280"/>
          </a:xfrm>
          <a:prstGeom prst="rect">
            <a:avLst/>
          </a:prstGeom>
        </p:spPr>
      </p:pic>
      <p:pic>
        <p:nvPicPr>
          <p:cNvPr id="11" name="图片 10" descr="微信图片_201903262116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5643" y="1423307"/>
            <a:ext cx="5867400" cy="4533900"/>
          </a:xfrm>
          <a:prstGeom prst="rect">
            <a:avLst/>
          </a:prstGeom>
        </p:spPr>
      </p:pic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2523811" y="457047"/>
            <a:ext cx="7740072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院领导高度重视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多次召开院内协调会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6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3486779" y="5760777"/>
            <a:ext cx="54507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共同参与，持续改进</a:t>
            </a:r>
            <a:endParaRPr lang="zh-CN" altLang="en-US" sz="44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4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微信图片_201903182126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7512" y="1758458"/>
            <a:ext cx="5600281" cy="33375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图片 6" descr="微信图片_201903192124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5126" y="1753436"/>
            <a:ext cx="4448070" cy="33360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矩形 7"/>
          <p:cNvSpPr/>
          <p:nvPr/>
        </p:nvSpPr>
        <p:spPr>
          <a:xfrm>
            <a:off x="2803490" y="5535358"/>
            <a:ext cx="66205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共同参与，持续改进</a:t>
            </a:r>
            <a:endParaRPr lang="zh-CN" altLang="en-US" sz="4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2523811" y="457047"/>
            <a:ext cx="7740072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科室领导高度重视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多次召开科室协调会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2523811" y="457047"/>
            <a:ext cx="6400800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组织支持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制定管理制度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微信图片_20190327105308.jpg"/>
          <p:cNvPicPr>
            <a:picLocks noChangeAspect="1"/>
          </p:cNvPicPr>
          <p:nvPr/>
        </p:nvPicPr>
        <p:blipFill>
          <a:blip r:embed="rId5" cstate="print"/>
          <a:srcRect t="6385"/>
          <a:stretch>
            <a:fillRect/>
          </a:stretch>
        </p:blipFill>
        <p:spPr>
          <a:xfrm>
            <a:off x="0" y="1715784"/>
            <a:ext cx="3082247" cy="4098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 descr="微信图片_20190327105005.jpg"/>
          <p:cNvPicPr>
            <a:picLocks noChangeAspect="1"/>
          </p:cNvPicPr>
          <p:nvPr/>
        </p:nvPicPr>
        <p:blipFill>
          <a:blip r:embed="rId6" cstate="print"/>
          <a:srcRect l="5882" b="1000"/>
          <a:stretch>
            <a:fillRect/>
          </a:stretch>
        </p:blipFill>
        <p:spPr>
          <a:xfrm rot="5400000">
            <a:off x="2460718" y="2189532"/>
            <a:ext cx="4134511" cy="3157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 descr="微信图片_20190327105013.jpg"/>
          <p:cNvPicPr>
            <a:picLocks noChangeAspect="1"/>
          </p:cNvPicPr>
          <p:nvPr/>
        </p:nvPicPr>
        <p:blipFill>
          <a:blip r:embed="rId7" cstate="print"/>
          <a:srcRect l="2612" t="7586"/>
          <a:stretch>
            <a:fillRect/>
          </a:stretch>
        </p:blipFill>
        <p:spPr>
          <a:xfrm>
            <a:off x="6032122" y="1715069"/>
            <a:ext cx="3132447" cy="4151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 descr="微信图片_20190327105017.jpg"/>
          <p:cNvPicPr>
            <a:picLocks noChangeAspect="1"/>
          </p:cNvPicPr>
          <p:nvPr/>
        </p:nvPicPr>
        <p:blipFill>
          <a:blip r:embed="rId8" cstate="print"/>
          <a:srcRect t="7957" r="3910"/>
          <a:stretch>
            <a:fillRect/>
          </a:stretch>
        </p:blipFill>
        <p:spPr>
          <a:xfrm>
            <a:off x="8977572" y="1715784"/>
            <a:ext cx="3166665" cy="4150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26384" y="1"/>
            <a:ext cx="9003322" cy="1758462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组织支持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优待老人服务项目</a:t>
            </a:r>
            <a:endParaRPr lang="en-US" altLang="zh-CN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微信图片_201903262116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8690" y="1538585"/>
            <a:ext cx="3988357" cy="3988357"/>
          </a:xfrm>
          <a:prstGeom prst="rect">
            <a:avLst/>
          </a:prstGeom>
        </p:spPr>
      </p:pic>
      <p:pic>
        <p:nvPicPr>
          <p:cNvPr id="10" name="图片 9" descr="微信图片_201903262118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0020" y="1499301"/>
            <a:ext cx="5707464" cy="3804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10"/>
          <p:cNvSpPr/>
          <p:nvPr/>
        </p:nvSpPr>
        <p:spPr>
          <a:xfrm>
            <a:off x="733648" y="5690439"/>
            <a:ext cx="106847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36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为老人设立就诊绿色通道、轮椅、老年人优先标识</a:t>
            </a:r>
            <a:endParaRPr lang="zh-CN" altLang="en-US" sz="36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2523810" y="457047"/>
            <a:ext cx="7313525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组织支持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意见箱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微信图片_201903262244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1535" y="1306870"/>
            <a:ext cx="3836443" cy="497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9"/>
          <p:cNvSpPr/>
          <p:nvPr/>
        </p:nvSpPr>
        <p:spPr>
          <a:xfrm>
            <a:off x="5909326" y="1563837"/>
            <a:ext cx="453184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4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广泛征求患者和家属的意见及建议，持续整改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鞍钢总医院"/>
          <p:cNvPicPr>
            <a:picLocks noChangeAspect="1" noChangeArrowheads="1"/>
          </p:cNvPicPr>
          <p:nvPr/>
        </p:nvPicPr>
        <p:blipFill>
          <a:blip r:embed="rId2" cstate="print"/>
          <a:srcRect r="-334" b="-1182"/>
          <a:stretch>
            <a:fillRect/>
          </a:stretch>
        </p:blipFill>
        <p:spPr bwMode="auto">
          <a:xfrm>
            <a:off x="-19049" y="-15875"/>
            <a:ext cx="12308417" cy="695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18" name="标题 2"/>
          <p:cNvSpPr>
            <a:spLocks noGrp="1"/>
          </p:cNvSpPr>
          <p:nvPr>
            <p:ph type="title"/>
          </p:nvPr>
        </p:nvSpPr>
        <p:spPr>
          <a:xfrm>
            <a:off x="527051" y="919164"/>
            <a:ext cx="8964083" cy="638175"/>
          </a:xfrm>
        </p:spPr>
        <p:txBody>
          <a:bodyPr anchor="b"/>
          <a:lstStyle/>
          <a:p>
            <a:r>
              <a:rPr lang="en-US" altLang="zh-CN" sz="3600" b="1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 pitchFamily="34" charset="0"/>
              </a:rPr>
              <a:t> </a:t>
            </a:r>
            <a:r>
              <a:rPr lang="zh-CN" altLang="en-US" sz="3600" b="1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 pitchFamily="34" charset="0"/>
              </a:rPr>
              <a:t>鞍钢集团公司总医院</a:t>
            </a:r>
            <a:r>
              <a:rPr lang="zh-CN" altLang="en-US" sz="3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 pitchFamily="34" charset="0"/>
              </a:rPr>
              <a:t>概况</a:t>
            </a:r>
          </a:p>
        </p:txBody>
      </p:sp>
      <p:sp>
        <p:nvSpPr>
          <p:cNvPr id="2" name="文本占位符 3"/>
          <p:cNvSpPr>
            <a:spLocks noGrp="1"/>
          </p:cNvSpPr>
          <p:nvPr>
            <p:ph type="body" sz="half" idx="2"/>
          </p:nvPr>
        </p:nvSpPr>
        <p:spPr>
          <a:xfrm>
            <a:off x="263823" y="2499115"/>
            <a:ext cx="11702266" cy="2460161"/>
          </a:xfrm>
          <a:solidFill>
            <a:schemeClr val="bg2">
              <a:alpha val="68000"/>
            </a:schemeClr>
          </a:solidFill>
        </p:spPr>
        <p:txBody>
          <a:bodyPr anchor="t">
            <a:normAutofit/>
          </a:bodyPr>
          <a:lstStyle/>
          <a:p>
            <a:pPr fontAlgn="base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800" b="1" strike="noStrike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鞍钢集团公司总医院成立于</a:t>
            </a:r>
            <a:r>
              <a:rPr lang="en-US" altLang="zh-CN" sz="2800" b="1" strike="noStrike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1937</a:t>
            </a:r>
            <a:r>
              <a:rPr lang="zh-CN" altLang="en-US" sz="2800" b="1" strike="noStrike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年</a:t>
            </a:r>
            <a:r>
              <a:rPr lang="zh-CN" altLang="en-US" sz="2800" b="1" strike="noStrike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，至今已有 </a:t>
            </a:r>
            <a:r>
              <a:rPr lang="en-US" altLang="zh-CN" sz="2800" b="1" strike="noStrike" spc="67" noProof="1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84</a:t>
            </a:r>
            <a:r>
              <a:rPr lang="zh-CN" altLang="en-US" sz="2800" b="1" strike="noStrike" spc="67" noProof="1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年</a:t>
            </a:r>
            <a:r>
              <a:rPr lang="zh-CN" altLang="en-US" sz="2800" b="1" strike="noStrike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的发展历史</a:t>
            </a:r>
          </a:p>
          <a:p>
            <a:pPr fontAlgn="base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医院占地面积</a:t>
            </a:r>
            <a:r>
              <a:rPr lang="en-US" altLang="zh-CN" sz="2800" b="1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36</a:t>
            </a:r>
            <a:r>
              <a:rPr lang="zh-CN" altLang="en-US" sz="2800" b="1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万</a:t>
            </a: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平方米，建筑面积</a:t>
            </a:r>
            <a:r>
              <a:rPr lang="en-US" altLang="zh-CN" sz="2800" b="1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12.5 </a:t>
            </a:r>
            <a:r>
              <a:rPr lang="zh-CN" altLang="en-US" sz="2800" b="1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万</a:t>
            </a: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平方米</a:t>
            </a:r>
            <a:endParaRPr lang="en-US" altLang="zh-CN" sz="2800" b="1" noProof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9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2523810" y="457047"/>
            <a:ext cx="7313525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组织支持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人员资质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微信图片_201903211448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6547" y="1417097"/>
            <a:ext cx="7196607" cy="4819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矩形 7"/>
          <p:cNvSpPr/>
          <p:nvPr/>
        </p:nvSpPr>
        <p:spPr>
          <a:xfrm>
            <a:off x="8501274" y="1490428"/>
            <a:ext cx="323802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医护人员参加各项老年医学相关培训并取得证书</a:t>
            </a:r>
            <a:endParaRPr lang="zh-CN" altLang="en-US" sz="36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2523810" y="457047"/>
            <a:ext cx="7313525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组织支持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经费支持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微信图片_201903271118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1610786" y="569482"/>
            <a:ext cx="5325459" cy="6678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矩形 7"/>
          <p:cNvSpPr/>
          <p:nvPr/>
        </p:nvSpPr>
        <p:spPr>
          <a:xfrm>
            <a:off x="8038214" y="1998919"/>
            <a:ext cx="3657599" cy="32491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院里对创建老年友善医院投入专项资金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微信图片_20190326223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7839" y="1501321"/>
            <a:ext cx="3107278" cy="8170255"/>
          </a:xfrm>
          <a:prstGeom prst="rect">
            <a:avLst/>
          </a:prstGeom>
        </p:spPr>
      </p:pic>
      <p:pic>
        <p:nvPicPr>
          <p:cNvPr id="13" name="图片 12" descr="微信图片_201903262238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48034" y="1523424"/>
            <a:ext cx="4541856" cy="6789753"/>
          </a:xfrm>
          <a:prstGeom prst="rect">
            <a:avLst/>
          </a:prstGeom>
        </p:spPr>
      </p:pic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2523810" y="457047"/>
            <a:ext cx="7313525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组织支持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人员技能培训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6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肌少症照片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4062" y="1551075"/>
            <a:ext cx="2849754" cy="3799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矩形 10"/>
          <p:cNvSpPr/>
          <p:nvPr/>
        </p:nvSpPr>
        <p:spPr>
          <a:xfrm>
            <a:off x="619803" y="5640197"/>
            <a:ext cx="32186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200" b="1" dirty="0" smtClean="0">
                <a:ln w="1905"/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老年肌少症诊疗</a:t>
            </a:r>
            <a:endParaRPr lang="zh-CN" altLang="en-US" sz="3200" b="1" dirty="0">
              <a:ln w="1905"/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90435" y="5294194"/>
            <a:ext cx="38779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ln w="1905"/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老年患者的心脏康复</a:t>
            </a:r>
            <a:endParaRPr lang="zh-CN" altLang="en-US" sz="3200" b="1" dirty="0">
              <a:ln w="1905"/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357192" y="5783445"/>
            <a:ext cx="30834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ln w="1905"/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老年人护理培训</a:t>
            </a:r>
            <a:endParaRPr lang="zh-CN" altLang="en-US" sz="3200" b="1" dirty="0">
              <a:ln w="1905"/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2523810" y="457047"/>
            <a:ext cx="7313525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组织支持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人员技能培训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图片 2" descr="0000028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4279" y="1272106"/>
            <a:ext cx="6935455" cy="5189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文本框 2"/>
          <p:cNvSpPr txBox="1"/>
          <p:nvPr/>
        </p:nvSpPr>
        <p:spPr>
          <a:xfrm>
            <a:off x="7910030" y="1906958"/>
            <a:ext cx="4079911" cy="34163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dirty="0" smtClean="0">
                <a:ln w="11430"/>
                <a:solidFill>
                  <a:srgbClr val="3063A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老年病</a:t>
            </a:r>
            <a:r>
              <a:rPr lang="zh-CN" altLang="en-US" sz="3600" b="1" dirty="0">
                <a:ln w="11430"/>
                <a:solidFill>
                  <a:srgbClr val="3063A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科</a:t>
            </a:r>
            <a:r>
              <a:rPr lang="zh-CN" altLang="en-US" sz="3600" b="1" dirty="0" smtClean="0">
                <a:ln w="11430"/>
                <a:solidFill>
                  <a:srgbClr val="3063A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主办</a:t>
            </a:r>
            <a:endParaRPr lang="en-US" altLang="zh-CN" sz="3600" b="1" dirty="0" smtClean="0">
              <a:ln w="11430"/>
              <a:solidFill>
                <a:srgbClr val="3063A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3600" b="1" dirty="0" smtClean="0">
                <a:ln w="11430"/>
                <a:solidFill>
                  <a:srgbClr val="3063A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《老年病多学科治疗学术研讨会》</a:t>
            </a:r>
            <a:endParaRPr lang="zh-CN" altLang="en-US" sz="3600" b="1" dirty="0">
              <a:ln w="11430"/>
              <a:solidFill>
                <a:srgbClr val="3063A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0" y="2202442"/>
            <a:ext cx="12192000" cy="2419703"/>
            <a:chOff x="170694" y="177982"/>
            <a:chExt cx="3936004" cy="781165"/>
          </a:xfrm>
        </p:grpSpPr>
        <p:sp>
          <p:nvSpPr>
            <p:cNvPr id="5" name="等腰三角形 4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等腰三角形 5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0694" y="261768"/>
              <a:ext cx="3936004" cy="611981"/>
            </a:xfrm>
            <a:prstGeom prst="rect">
              <a:avLst/>
            </a:prstGeom>
            <a:solidFill>
              <a:srgbClr val="C4C7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rgbClr val="4CA6C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平行四边形 7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33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50907" y="284178"/>
              <a:ext cx="569115" cy="55973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10700" dirty="0" smtClean="0">
                  <a:solidFill>
                    <a:schemeClr val="bg1">
                      <a:lumMod val="95000"/>
                    </a:schemeClr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04</a:t>
              </a:r>
              <a:endParaRPr lang="zh-CN" altLang="en-US" sz="10700" dirty="0">
                <a:solidFill>
                  <a:schemeClr val="bg1">
                    <a:lumMod val="95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TextBox 48"/>
          <p:cNvSpPr txBox="1"/>
          <p:nvPr/>
        </p:nvSpPr>
        <p:spPr>
          <a:xfrm>
            <a:off x="3982210" y="2810050"/>
            <a:ext cx="6733877" cy="1015661"/>
          </a:xfrm>
          <a:prstGeom prst="rect">
            <a:avLst/>
          </a:prstGeom>
          <a:noFill/>
        </p:spPr>
        <p:txBody>
          <a:bodyPr wrap="square" lIns="91440" tIns="45719" rIns="91440" bIns="45719" rtlCol="0">
            <a:spAutoFit/>
          </a:bodyPr>
          <a:lstStyle/>
          <a:p>
            <a:r>
              <a:rPr lang="zh-CN" altLang="en-US" sz="60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老年友善服务 </a:t>
            </a:r>
            <a:endParaRPr lang="en-GB" altLang="zh-CN" sz="6000" b="1" dirty="0" smtClean="0">
              <a:solidFill>
                <a:prstClr val="black">
                  <a:lumMod val="75000"/>
                  <a:lumOff val="25000"/>
                </a:prst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组合 11"/>
          <p:cNvGrpSpPr/>
          <p:nvPr/>
        </p:nvGrpSpPr>
        <p:grpSpPr>
          <a:xfrm>
            <a:off x="8473875" y="1919834"/>
            <a:ext cx="529359" cy="529359"/>
            <a:chOff x="8179277" y="3748642"/>
            <a:chExt cx="1500028" cy="150002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13" name="椭圆 12"/>
            <p:cNvSpPr/>
            <p:nvPr/>
          </p:nvSpPr>
          <p:spPr>
            <a:xfrm>
              <a:off x="8179277" y="3748642"/>
              <a:ext cx="1500028" cy="150002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4" name="组合 13"/>
            <p:cNvGrpSpPr/>
            <p:nvPr/>
          </p:nvGrpSpPr>
          <p:grpSpPr>
            <a:xfrm>
              <a:off x="8605283" y="4234099"/>
              <a:ext cx="630396" cy="548323"/>
              <a:chOff x="11250613" y="919163"/>
              <a:chExt cx="573087" cy="498475"/>
            </a:xfrm>
          </p:grpSpPr>
          <p:sp>
            <p:nvSpPr>
              <p:cNvPr id="15" name="Freeform 193"/>
              <p:cNvSpPr>
                <a:spLocks/>
              </p:cNvSpPr>
              <p:nvPr/>
            </p:nvSpPr>
            <p:spPr bwMode="auto">
              <a:xfrm>
                <a:off x="11250613" y="919163"/>
                <a:ext cx="573087" cy="498475"/>
              </a:xfrm>
              <a:custGeom>
                <a:avLst/>
                <a:gdLst>
                  <a:gd name="T0" fmla="*/ 0 w 248"/>
                  <a:gd name="T1" fmla="*/ 2147483646 h 216"/>
                  <a:gd name="T2" fmla="*/ 2147483646 w 248"/>
                  <a:gd name="T3" fmla="*/ 2147483646 h 216"/>
                  <a:gd name="T4" fmla="*/ 2147483646 w 248"/>
                  <a:gd name="T5" fmla="*/ 2147483646 h 216"/>
                  <a:gd name="T6" fmla="*/ 2147483646 w 248"/>
                  <a:gd name="T7" fmla="*/ 0 h 216"/>
                  <a:gd name="T8" fmla="*/ 2147483646 w 248"/>
                  <a:gd name="T9" fmla="*/ 2147483646 h 216"/>
                  <a:gd name="T10" fmla="*/ 2147483646 w 248"/>
                  <a:gd name="T11" fmla="*/ 0 h 216"/>
                  <a:gd name="T12" fmla="*/ 0 w 248"/>
                  <a:gd name="T13" fmla="*/ 2147483646 h 2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8" h="216">
                    <a:moveTo>
                      <a:pt x="0" y="64"/>
                    </a:moveTo>
                    <a:cubicBezTo>
                      <a:pt x="0" y="144"/>
                      <a:pt x="124" y="216"/>
                      <a:pt x="124" y="216"/>
                    </a:cubicBezTo>
                    <a:cubicBezTo>
                      <a:pt x="124" y="216"/>
                      <a:pt x="248" y="144"/>
                      <a:pt x="248" y="64"/>
                    </a:cubicBezTo>
                    <a:cubicBezTo>
                      <a:pt x="248" y="31"/>
                      <a:pt x="224" y="0"/>
                      <a:pt x="188" y="0"/>
                    </a:cubicBezTo>
                    <a:cubicBezTo>
                      <a:pt x="155" y="0"/>
                      <a:pt x="124" y="23"/>
                      <a:pt x="124" y="56"/>
                    </a:cubicBezTo>
                    <a:cubicBezTo>
                      <a:pt x="124" y="23"/>
                      <a:pt x="93" y="0"/>
                      <a:pt x="60" y="0"/>
                    </a:cubicBezTo>
                    <a:cubicBezTo>
                      <a:pt x="24" y="0"/>
                      <a:pt x="0" y="31"/>
                      <a:pt x="0" y="64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194"/>
              <p:cNvSpPr>
                <a:spLocks/>
              </p:cNvSpPr>
              <p:nvPr/>
            </p:nvSpPr>
            <p:spPr bwMode="auto">
              <a:xfrm>
                <a:off x="11676063" y="984250"/>
                <a:ext cx="87312" cy="92075"/>
              </a:xfrm>
              <a:custGeom>
                <a:avLst/>
                <a:gdLst>
                  <a:gd name="T0" fmla="*/ 2147483646 w 38"/>
                  <a:gd name="T1" fmla="*/ 2147483646 h 40"/>
                  <a:gd name="T2" fmla="*/ 0 w 38"/>
                  <a:gd name="T3" fmla="*/ 0 h 4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8" h="40">
                    <a:moveTo>
                      <a:pt x="38" y="40"/>
                    </a:moveTo>
                    <a:cubicBezTo>
                      <a:pt x="38" y="19"/>
                      <a:pt x="23" y="0"/>
                      <a:pt x="0" y="0"/>
                    </a:cubicBezTo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" name="组合 16"/>
          <p:cNvGrpSpPr/>
          <p:nvPr/>
        </p:nvGrpSpPr>
        <p:grpSpPr>
          <a:xfrm>
            <a:off x="6095023" y="1912603"/>
            <a:ext cx="529359" cy="529359"/>
            <a:chOff x="1682477" y="2278669"/>
            <a:chExt cx="1164618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18" name="椭圆 17"/>
            <p:cNvSpPr/>
            <p:nvPr/>
          </p:nvSpPr>
          <p:spPr>
            <a:xfrm>
              <a:off x="1682477" y="2278669"/>
              <a:ext cx="1164618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6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KSO_Shape"/>
            <p:cNvSpPr>
              <a:spLocks/>
            </p:cNvSpPr>
            <p:nvPr/>
          </p:nvSpPr>
          <p:spPr bwMode="auto">
            <a:xfrm>
              <a:off x="1991148" y="2643393"/>
              <a:ext cx="499821" cy="465667"/>
            </a:xfrm>
            <a:custGeom>
              <a:avLst/>
              <a:gdLst>
                <a:gd name="T0" fmla="*/ 685899 w 2767013"/>
                <a:gd name="T1" fmla="*/ 1628140 h 2578100"/>
                <a:gd name="T2" fmla="*/ 814822 w 2767013"/>
                <a:gd name="T3" fmla="*/ 1673225 h 2578100"/>
                <a:gd name="T4" fmla="*/ 1062190 w 2767013"/>
                <a:gd name="T5" fmla="*/ 1516380 h 2578100"/>
                <a:gd name="T6" fmla="*/ 1081547 w 2767013"/>
                <a:gd name="T7" fmla="*/ 1274 h 2578100"/>
                <a:gd name="T8" fmla="*/ 1235742 w 2767013"/>
                <a:gd name="T9" fmla="*/ 89156 h 2578100"/>
                <a:gd name="T10" fmla="*/ 1326071 w 2767013"/>
                <a:gd name="T11" fmla="*/ 253047 h 2578100"/>
                <a:gd name="T12" fmla="*/ 1519456 w 2767013"/>
                <a:gd name="T13" fmla="*/ 439420 h 2578100"/>
                <a:gd name="T14" fmla="*/ 1614085 w 2767013"/>
                <a:gd name="T15" fmla="*/ 664210 h 2578100"/>
                <a:gd name="T16" fmla="*/ 1591856 w 2767013"/>
                <a:gd name="T17" fmla="*/ 958850 h 2578100"/>
                <a:gd name="T18" fmla="*/ 1395296 w 2767013"/>
                <a:gd name="T19" fmla="*/ 1286192 h 2578100"/>
                <a:gd name="T20" fmla="*/ 1116808 w 2767013"/>
                <a:gd name="T21" fmla="*/ 1571625 h 2578100"/>
                <a:gd name="T22" fmla="*/ 863407 w 2767013"/>
                <a:gd name="T23" fmla="*/ 1737678 h 2578100"/>
                <a:gd name="T24" fmla="*/ 940570 w 2767013"/>
                <a:gd name="T25" fmla="*/ 2122805 h 2578100"/>
                <a:gd name="T26" fmla="*/ 1091404 w 2767013"/>
                <a:gd name="T27" fmla="*/ 2375218 h 2578100"/>
                <a:gd name="T28" fmla="*/ 1303842 w 2767013"/>
                <a:gd name="T29" fmla="*/ 2498090 h 2578100"/>
                <a:gd name="T30" fmla="*/ 1476587 w 2767013"/>
                <a:gd name="T31" fmla="*/ 2471103 h 2578100"/>
                <a:gd name="T32" fmla="*/ 1605828 w 2767013"/>
                <a:gd name="T33" fmla="*/ 2357120 h 2578100"/>
                <a:gd name="T34" fmla="*/ 1764601 w 2767013"/>
                <a:gd name="T35" fmla="*/ 1958340 h 2578100"/>
                <a:gd name="T36" fmla="*/ 1892890 w 2767013"/>
                <a:gd name="T37" fmla="*/ 1682433 h 2578100"/>
                <a:gd name="T38" fmla="*/ 2061506 w 2767013"/>
                <a:gd name="T39" fmla="*/ 1567497 h 2578100"/>
                <a:gd name="T40" fmla="*/ 2208566 w 2767013"/>
                <a:gd name="T41" fmla="*/ 1484745 h 2578100"/>
                <a:gd name="T42" fmla="*/ 2435693 w 2767013"/>
                <a:gd name="T43" fmla="*/ 1370330 h 2578100"/>
                <a:gd name="T44" fmla="*/ 2674574 w 2767013"/>
                <a:gd name="T45" fmla="*/ 1462498 h 2578100"/>
                <a:gd name="T46" fmla="*/ 2766695 w 2767013"/>
                <a:gd name="T47" fmla="*/ 1701499 h 2578100"/>
                <a:gd name="T48" fmla="*/ 2652338 w 2767013"/>
                <a:gd name="T49" fmla="*/ 1928423 h 2578100"/>
                <a:gd name="T50" fmla="*/ 2403927 w 2767013"/>
                <a:gd name="T51" fmla="*/ 1996754 h 2578100"/>
                <a:gd name="T52" fmla="*/ 2190777 w 2767013"/>
                <a:gd name="T53" fmla="*/ 1861363 h 2578100"/>
                <a:gd name="T54" fmla="*/ 2137718 w 2767013"/>
                <a:gd name="T55" fmla="*/ 1635442 h 2578100"/>
                <a:gd name="T56" fmla="*/ 1985931 w 2767013"/>
                <a:gd name="T57" fmla="*/ 1698308 h 2578100"/>
                <a:gd name="T58" fmla="*/ 1849704 w 2767013"/>
                <a:gd name="T59" fmla="*/ 1946593 h 2578100"/>
                <a:gd name="T60" fmla="*/ 1683627 w 2767013"/>
                <a:gd name="T61" fmla="*/ 2382203 h 2578100"/>
                <a:gd name="T62" fmla="*/ 1542319 w 2767013"/>
                <a:gd name="T63" fmla="*/ 2526030 h 2578100"/>
                <a:gd name="T64" fmla="*/ 1334327 w 2767013"/>
                <a:gd name="T65" fmla="*/ 2578100 h 2578100"/>
                <a:gd name="T66" fmla="*/ 1178094 w 2767013"/>
                <a:gd name="T67" fmla="*/ 2540318 h 2578100"/>
                <a:gd name="T68" fmla="*/ 964386 w 2767013"/>
                <a:gd name="T69" fmla="*/ 2336483 h 2578100"/>
                <a:gd name="T70" fmla="*/ 805296 w 2767013"/>
                <a:gd name="T71" fmla="*/ 1978660 h 2578100"/>
                <a:gd name="T72" fmla="*/ 664306 w 2767013"/>
                <a:gd name="T73" fmla="*/ 1706245 h 2578100"/>
                <a:gd name="T74" fmla="*/ 335963 w 2767013"/>
                <a:gd name="T75" fmla="*/ 1411922 h 2578100"/>
                <a:gd name="T76" fmla="*/ 52713 w 2767013"/>
                <a:gd name="T77" fmla="*/ 977265 h 2578100"/>
                <a:gd name="T78" fmla="*/ 0 w 2767013"/>
                <a:gd name="T79" fmla="*/ 758190 h 2578100"/>
                <a:gd name="T80" fmla="*/ 59063 w 2767013"/>
                <a:gd name="T81" fmla="*/ 503237 h 2578100"/>
                <a:gd name="T82" fmla="*/ 192115 w 2767013"/>
                <a:gd name="T83" fmla="*/ 330200 h 2578100"/>
                <a:gd name="T84" fmla="*/ 291846 w 2767013"/>
                <a:gd name="T85" fmla="*/ 139292 h 2578100"/>
                <a:gd name="T86" fmla="*/ 425579 w 2767013"/>
                <a:gd name="T87" fmla="*/ 24440 h 2578100"/>
                <a:gd name="T88" fmla="*/ 606438 w 2767013"/>
                <a:gd name="T89" fmla="*/ 46331 h 2578100"/>
                <a:gd name="T90" fmla="*/ 708330 w 2767013"/>
                <a:gd name="T91" fmla="*/ 190690 h 2578100"/>
                <a:gd name="T92" fmla="*/ 668529 w 2767013"/>
                <a:gd name="T93" fmla="*/ 367093 h 2578100"/>
                <a:gd name="T94" fmla="*/ 514098 w 2767013"/>
                <a:gd name="T95" fmla="*/ 454343 h 2578100"/>
                <a:gd name="T96" fmla="*/ 342792 w 2767013"/>
                <a:gd name="T97" fmla="*/ 398503 h 2578100"/>
                <a:gd name="T98" fmla="*/ 190527 w 2767013"/>
                <a:gd name="T99" fmla="*/ 441642 h 2578100"/>
                <a:gd name="T100" fmla="*/ 96216 w 2767013"/>
                <a:gd name="T101" fmla="*/ 623887 h 2578100"/>
                <a:gd name="T102" fmla="*/ 93994 w 2767013"/>
                <a:gd name="T103" fmla="*/ 860425 h 2578100"/>
                <a:gd name="T104" fmla="*/ 213708 w 2767013"/>
                <a:gd name="T105" fmla="*/ 1118235 h 2578100"/>
                <a:gd name="T106" fmla="*/ 1476905 w 2767013"/>
                <a:gd name="T107" fmla="*/ 1029017 h 2578100"/>
                <a:gd name="T108" fmla="*/ 1548670 w 2767013"/>
                <a:gd name="T109" fmla="*/ 805180 h 2578100"/>
                <a:gd name="T110" fmla="*/ 1503896 w 2767013"/>
                <a:gd name="T111" fmla="*/ 573087 h 2578100"/>
                <a:gd name="T112" fmla="*/ 1387357 w 2767013"/>
                <a:gd name="T113" fmla="*/ 404177 h 2578100"/>
                <a:gd name="T114" fmla="*/ 1214802 w 2767013"/>
                <a:gd name="T115" fmla="*/ 377957 h 2578100"/>
                <a:gd name="T116" fmla="*/ 1047917 w 2767013"/>
                <a:gd name="T117" fmla="*/ 442595 h 2578100"/>
                <a:gd name="T118" fmla="*/ 888646 w 2767013"/>
                <a:gd name="T119" fmla="*/ 362354 h 2578100"/>
                <a:gd name="T120" fmla="*/ 840738 w 2767013"/>
                <a:gd name="T121" fmla="*/ 187864 h 2578100"/>
                <a:gd name="T122" fmla="*/ 935602 w 2767013"/>
                <a:gd name="T123" fmla="*/ 37891 h 2578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67013" h="2578100">
                  <a:moveTo>
                    <a:pt x="332788" y="1286192"/>
                  </a:moveTo>
                  <a:lnTo>
                    <a:pt x="352476" y="1310640"/>
                  </a:lnTo>
                  <a:lnTo>
                    <a:pt x="372799" y="1335087"/>
                  </a:lnTo>
                  <a:lnTo>
                    <a:pt x="392804" y="1358582"/>
                  </a:lnTo>
                  <a:lnTo>
                    <a:pt x="413444" y="1381760"/>
                  </a:lnTo>
                  <a:lnTo>
                    <a:pt x="433767" y="1404620"/>
                  </a:lnTo>
                  <a:lnTo>
                    <a:pt x="454408" y="1426527"/>
                  </a:lnTo>
                  <a:lnTo>
                    <a:pt x="475366" y="1448117"/>
                  </a:lnTo>
                  <a:lnTo>
                    <a:pt x="495689" y="1468437"/>
                  </a:lnTo>
                  <a:lnTo>
                    <a:pt x="522998" y="1495107"/>
                  </a:lnTo>
                  <a:lnTo>
                    <a:pt x="549354" y="1519555"/>
                  </a:lnTo>
                  <a:lnTo>
                    <a:pt x="574758" y="1542097"/>
                  </a:lnTo>
                  <a:lnTo>
                    <a:pt x="599209" y="1563052"/>
                  </a:lnTo>
                  <a:lnTo>
                    <a:pt x="622707" y="1581785"/>
                  </a:lnTo>
                  <a:lnTo>
                    <a:pt x="644935" y="1598930"/>
                  </a:lnTo>
                  <a:lnTo>
                    <a:pt x="666211" y="1614487"/>
                  </a:lnTo>
                  <a:lnTo>
                    <a:pt x="685899" y="1628140"/>
                  </a:lnTo>
                  <a:lnTo>
                    <a:pt x="704634" y="1639887"/>
                  </a:lnTo>
                  <a:lnTo>
                    <a:pt x="722416" y="1650047"/>
                  </a:lnTo>
                  <a:lnTo>
                    <a:pt x="730673" y="1654492"/>
                  </a:lnTo>
                  <a:lnTo>
                    <a:pt x="738611" y="1658620"/>
                  </a:lnTo>
                  <a:lnTo>
                    <a:pt x="745915" y="1662430"/>
                  </a:lnTo>
                  <a:lnTo>
                    <a:pt x="753218" y="1665287"/>
                  </a:lnTo>
                  <a:lnTo>
                    <a:pt x="760204" y="1668145"/>
                  </a:lnTo>
                  <a:lnTo>
                    <a:pt x="766555" y="1670685"/>
                  </a:lnTo>
                  <a:lnTo>
                    <a:pt x="772271" y="1672272"/>
                  </a:lnTo>
                  <a:lnTo>
                    <a:pt x="777987" y="1673860"/>
                  </a:lnTo>
                  <a:lnTo>
                    <a:pt x="783385" y="1674812"/>
                  </a:lnTo>
                  <a:lnTo>
                    <a:pt x="788466" y="1675765"/>
                  </a:lnTo>
                  <a:lnTo>
                    <a:pt x="792912" y="1676082"/>
                  </a:lnTo>
                  <a:lnTo>
                    <a:pt x="797040" y="1676082"/>
                  </a:lnTo>
                  <a:lnTo>
                    <a:pt x="801168" y="1675765"/>
                  </a:lnTo>
                  <a:lnTo>
                    <a:pt x="805296" y="1674812"/>
                  </a:lnTo>
                  <a:lnTo>
                    <a:pt x="814822" y="1673225"/>
                  </a:lnTo>
                  <a:lnTo>
                    <a:pt x="824666" y="1670367"/>
                  </a:lnTo>
                  <a:lnTo>
                    <a:pt x="835463" y="1666240"/>
                  </a:lnTo>
                  <a:lnTo>
                    <a:pt x="847212" y="1661477"/>
                  </a:lnTo>
                  <a:lnTo>
                    <a:pt x="859279" y="1656080"/>
                  </a:lnTo>
                  <a:lnTo>
                    <a:pt x="872298" y="1649730"/>
                  </a:lnTo>
                  <a:lnTo>
                    <a:pt x="885635" y="1642427"/>
                  </a:lnTo>
                  <a:lnTo>
                    <a:pt x="899607" y="1634490"/>
                  </a:lnTo>
                  <a:lnTo>
                    <a:pt x="913896" y="1625917"/>
                  </a:lnTo>
                  <a:lnTo>
                    <a:pt x="929139" y="1616392"/>
                  </a:lnTo>
                  <a:lnTo>
                    <a:pt x="944381" y="1606232"/>
                  </a:lnTo>
                  <a:lnTo>
                    <a:pt x="960258" y="1595437"/>
                  </a:lnTo>
                  <a:lnTo>
                    <a:pt x="976453" y="1583690"/>
                  </a:lnTo>
                  <a:lnTo>
                    <a:pt x="992965" y="1571307"/>
                  </a:lnTo>
                  <a:lnTo>
                    <a:pt x="1010113" y="1558290"/>
                  </a:lnTo>
                  <a:lnTo>
                    <a:pt x="1026943" y="1544955"/>
                  </a:lnTo>
                  <a:lnTo>
                    <a:pt x="1044408" y="1530985"/>
                  </a:lnTo>
                  <a:lnTo>
                    <a:pt x="1062190" y="1516380"/>
                  </a:lnTo>
                  <a:lnTo>
                    <a:pt x="1079655" y="1501140"/>
                  </a:lnTo>
                  <a:lnTo>
                    <a:pt x="1097755" y="1485265"/>
                  </a:lnTo>
                  <a:lnTo>
                    <a:pt x="1116173" y="1469072"/>
                  </a:lnTo>
                  <a:lnTo>
                    <a:pt x="1133956" y="1452562"/>
                  </a:lnTo>
                  <a:lnTo>
                    <a:pt x="1152056" y="1435735"/>
                  </a:lnTo>
                  <a:lnTo>
                    <a:pt x="1170473" y="1418272"/>
                  </a:lnTo>
                  <a:lnTo>
                    <a:pt x="1188573" y="1400492"/>
                  </a:lnTo>
                  <a:lnTo>
                    <a:pt x="1206674" y="1382077"/>
                  </a:lnTo>
                  <a:lnTo>
                    <a:pt x="1224774" y="1363345"/>
                  </a:lnTo>
                  <a:lnTo>
                    <a:pt x="1242556" y="1344930"/>
                  </a:lnTo>
                  <a:lnTo>
                    <a:pt x="1260339" y="1325245"/>
                  </a:lnTo>
                  <a:lnTo>
                    <a:pt x="1277486" y="1305877"/>
                  </a:lnTo>
                  <a:lnTo>
                    <a:pt x="1294951" y="1286192"/>
                  </a:lnTo>
                  <a:lnTo>
                    <a:pt x="332788" y="1286192"/>
                  </a:lnTo>
                  <a:close/>
                  <a:moveTo>
                    <a:pt x="1059021" y="0"/>
                  </a:moveTo>
                  <a:lnTo>
                    <a:pt x="1070443" y="318"/>
                  </a:lnTo>
                  <a:lnTo>
                    <a:pt x="1081547" y="1274"/>
                  </a:lnTo>
                  <a:lnTo>
                    <a:pt x="1092652" y="2547"/>
                  </a:lnTo>
                  <a:lnTo>
                    <a:pt x="1103439" y="4776"/>
                  </a:lnTo>
                  <a:lnTo>
                    <a:pt x="1114226" y="7323"/>
                  </a:lnTo>
                  <a:lnTo>
                    <a:pt x="1124696" y="10189"/>
                  </a:lnTo>
                  <a:lnTo>
                    <a:pt x="1134849" y="13692"/>
                  </a:lnTo>
                  <a:lnTo>
                    <a:pt x="1144684" y="17831"/>
                  </a:lnTo>
                  <a:lnTo>
                    <a:pt x="1154520" y="21970"/>
                  </a:lnTo>
                  <a:lnTo>
                    <a:pt x="1164038" y="26747"/>
                  </a:lnTo>
                  <a:lnTo>
                    <a:pt x="1173239" y="32160"/>
                  </a:lnTo>
                  <a:lnTo>
                    <a:pt x="1182123" y="37891"/>
                  </a:lnTo>
                  <a:lnTo>
                    <a:pt x="1190689" y="43941"/>
                  </a:lnTo>
                  <a:lnTo>
                    <a:pt x="1199255" y="50946"/>
                  </a:lnTo>
                  <a:lnTo>
                    <a:pt x="1207187" y="57633"/>
                  </a:lnTo>
                  <a:lnTo>
                    <a:pt x="1214802" y="64956"/>
                  </a:lnTo>
                  <a:lnTo>
                    <a:pt x="1222416" y="72598"/>
                  </a:lnTo>
                  <a:lnTo>
                    <a:pt x="1229079" y="80877"/>
                  </a:lnTo>
                  <a:lnTo>
                    <a:pt x="1235742" y="89156"/>
                  </a:lnTo>
                  <a:lnTo>
                    <a:pt x="1241770" y="97753"/>
                  </a:lnTo>
                  <a:lnTo>
                    <a:pt x="1247481" y="106668"/>
                  </a:lnTo>
                  <a:lnTo>
                    <a:pt x="1252874" y="116221"/>
                  </a:lnTo>
                  <a:lnTo>
                    <a:pt x="1257633" y="125455"/>
                  </a:lnTo>
                  <a:lnTo>
                    <a:pt x="1262392" y="135326"/>
                  </a:lnTo>
                  <a:lnTo>
                    <a:pt x="1266200" y="145515"/>
                  </a:lnTo>
                  <a:lnTo>
                    <a:pt x="1269372" y="155704"/>
                  </a:lnTo>
                  <a:lnTo>
                    <a:pt x="1272545" y="166212"/>
                  </a:lnTo>
                  <a:lnTo>
                    <a:pt x="1275083" y="176719"/>
                  </a:lnTo>
                  <a:lnTo>
                    <a:pt x="1276987" y="187864"/>
                  </a:lnTo>
                  <a:lnTo>
                    <a:pt x="1278573" y="198690"/>
                  </a:lnTo>
                  <a:lnTo>
                    <a:pt x="1279208" y="210153"/>
                  </a:lnTo>
                  <a:lnTo>
                    <a:pt x="1279525" y="221616"/>
                  </a:lnTo>
                  <a:lnTo>
                    <a:pt x="1279423" y="225313"/>
                  </a:lnTo>
                  <a:lnTo>
                    <a:pt x="1289553" y="230822"/>
                  </a:lnTo>
                  <a:lnTo>
                    <a:pt x="1307653" y="241617"/>
                  </a:lnTo>
                  <a:lnTo>
                    <a:pt x="1326071" y="253047"/>
                  </a:lnTo>
                  <a:lnTo>
                    <a:pt x="1344488" y="265430"/>
                  </a:lnTo>
                  <a:lnTo>
                    <a:pt x="1363224" y="278765"/>
                  </a:lnTo>
                  <a:lnTo>
                    <a:pt x="1381641" y="292735"/>
                  </a:lnTo>
                  <a:lnTo>
                    <a:pt x="1400059" y="307657"/>
                  </a:lnTo>
                  <a:lnTo>
                    <a:pt x="1418159" y="323532"/>
                  </a:lnTo>
                  <a:lnTo>
                    <a:pt x="1427050" y="331787"/>
                  </a:lnTo>
                  <a:lnTo>
                    <a:pt x="1436259" y="340360"/>
                  </a:lnTo>
                  <a:lnTo>
                    <a:pt x="1445150" y="349567"/>
                  </a:lnTo>
                  <a:lnTo>
                    <a:pt x="1453724" y="358457"/>
                  </a:lnTo>
                  <a:lnTo>
                    <a:pt x="1462298" y="367665"/>
                  </a:lnTo>
                  <a:lnTo>
                    <a:pt x="1471189" y="377190"/>
                  </a:lnTo>
                  <a:lnTo>
                    <a:pt x="1479763" y="386715"/>
                  </a:lnTo>
                  <a:lnTo>
                    <a:pt x="1488019" y="396875"/>
                  </a:lnTo>
                  <a:lnTo>
                    <a:pt x="1495958" y="407035"/>
                  </a:lnTo>
                  <a:lnTo>
                    <a:pt x="1504214" y="417512"/>
                  </a:lnTo>
                  <a:lnTo>
                    <a:pt x="1511517" y="428307"/>
                  </a:lnTo>
                  <a:lnTo>
                    <a:pt x="1519456" y="439420"/>
                  </a:lnTo>
                  <a:lnTo>
                    <a:pt x="1527077" y="450532"/>
                  </a:lnTo>
                  <a:lnTo>
                    <a:pt x="1534381" y="461962"/>
                  </a:lnTo>
                  <a:lnTo>
                    <a:pt x="1541367" y="473392"/>
                  </a:lnTo>
                  <a:lnTo>
                    <a:pt x="1548353" y="485775"/>
                  </a:lnTo>
                  <a:lnTo>
                    <a:pt x="1554704" y="497840"/>
                  </a:lnTo>
                  <a:lnTo>
                    <a:pt x="1561372" y="510222"/>
                  </a:lnTo>
                  <a:lnTo>
                    <a:pt x="1567405" y="523240"/>
                  </a:lnTo>
                  <a:lnTo>
                    <a:pt x="1573439" y="535940"/>
                  </a:lnTo>
                  <a:lnTo>
                    <a:pt x="1579155" y="548957"/>
                  </a:lnTo>
                  <a:lnTo>
                    <a:pt x="1584553" y="562610"/>
                  </a:lnTo>
                  <a:lnTo>
                    <a:pt x="1589634" y="576262"/>
                  </a:lnTo>
                  <a:lnTo>
                    <a:pt x="1594714" y="590232"/>
                  </a:lnTo>
                  <a:lnTo>
                    <a:pt x="1599160" y="604837"/>
                  </a:lnTo>
                  <a:lnTo>
                    <a:pt x="1603288" y="619125"/>
                  </a:lnTo>
                  <a:lnTo>
                    <a:pt x="1607416" y="634047"/>
                  </a:lnTo>
                  <a:lnTo>
                    <a:pt x="1610909" y="648970"/>
                  </a:lnTo>
                  <a:lnTo>
                    <a:pt x="1614085" y="664210"/>
                  </a:lnTo>
                  <a:lnTo>
                    <a:pt x="1617260" y="680085"/>
                  </a:lnTo>
                  <a:lnTo>
                    <a:pt x="1619800" y="695642"/>
                  </a:lnTo>
                  <a:lnTo>
                    <a:pt x="1622023" y="711835"/>
                  </a:lnTo>
                  <a:lnTo>
                    <a:pt x="1623928" y="728027"/>
                  </a:lnTo>
                  <a:lnTo>
                    <a:pt x="1625199" y="744537"/>
                  </a:lnTo>
                  <a:lnTo>
                    <a:pt x="1626469" y="761682"/>
                  </a:lnTo>
                  <a:lnTo>
                    <a:pt x="1627104" y="778827"/>
                  </a:lnTo>
                  <a:lnTo>
                    <a:pt x="1627104" y="795655"/>
                  </a:lnTo>
                  <a:lnTo>
                    <a:pt x="1626469" y="813117"/>
                  </a:lnTo>
                  <a:lnTo>
                    <a:pt x="1624564" y="830580"/>
                  </a:lnTo>
                  <a:lnTo>
                    <a:pt x="1622023" y="848360"/>
                  </a:lnTo>
                  <a:lnTo>
                    <a:pt x="1618848" y="866140"/>
                  </a:lnTo>
                  <a:lnTo>
                    <a:pt x="1615037" y="884555"/>
                  </a:lnTo>
                  <a:lnTo>
                    <a:pt x="1610274" y="902970"/>
                  </a:lnTo>
                  <a:lnTo>
                    <a:pt x="1604876" y="921702"/>
                  </a:lnTo>
                  <a:lnTo>
                    <a:pt x="1598842" y="940117"/>
                  </a:lnTo>
                  <a:lnTo>
                    <a:pt x="1591856" y="958850"/>
                  </a:lnTo>
                  <a:lnTo>
                    <a:pt x="1584553" y="977900"/>
                  </a:lnTo>
                  <a:lnTo>
                    <a:pt x="1576297" y="996950"/>
                  </a:lnTo>
                  <a:lnTo>
                    <a:pt x="1567723" y="1016635"/>
                  </a:lnTo>
                  <a:lnTo>
                    <a:pt x="1558832" y="1035685"/>
                  </a:lnTo>
                  <a:lnTo>
                    <a:pt x="1548670" y="1055052"/>
                  </a:lnTo>
                  <a:lnTo>
                    <a:pt x="1538509" y="1074420"/>
                  </a:lnTo>
                  <a:lnTo>
                    <a:pt x="1527395" y="1093787"/>
                  </a:lnTo>
                  <a:lnTo>
                    <a:pt x="1516280" y="1113155"/>
                  </a:lnTo>
                  <a:lnTo>
                    <a:pt x="1504531" y="1132522"/>
                  </a:lnTo>
                  <a:lnTo>
                    <a:pt x="1492147" y="1152207"/>
                  </a:lnTo>
                  <a:lnTo>
                    <a:pt x="1479445" y="1171575"/>
                  </a:lnTo>
                  <a:lnTo>
                    <a:pt x="1466426" y="1190625"/>
                  </a:lnTo>
                  <a:lnTo>
                    <a:pt x="1452771" y="1209992"/>
                  </a:lnTo>
                  <a:lnTo>
                    <a:pt x="1438799" y="1229042"/>
                  </a:lnTo>
                  <a:lnTo>
                    <a:pt x="1424510" y="1248410"/>
                  </a:lnTo>
                  <a:lnTo>
                    <a:pt x="1409903" y="1267142"/>
                  </a:lnTo>
                  <a:lnTo>
                    <a:pt x="1395296" y="1286192"/>
                  </a:lnTo>
                  <a:lnTo>
                    <a:pt x="1380054" y="1304925"/>
                  </a:lnTo>
                  <a:lnTo>
                    <a:pt x="1364494" y="1323340"/>
                  </a:lnTo>
                  <a:lnTo>
                    <a:pt x="1348616" y="1342072"/>
                  </a:lnTo>
                  <a:lnTo>
                    <a:pt x="1333057" y="1359852"/>
                  </a:lnTo>
                  <a:lnTo>
                    <a:pt x="1317179" y="1377950"/>
                  </a:lnTo>
                  <a:lnTo>
                    <a:pt x="1300667" y="1395730"/>
                  </a:lnTo>
                  <a:lnTo>
                    <a:pt x="1284472" y="1413192"/>
                  </a:lnTo>
                  <a:lnTo>
                    <a:pt x="1267960" y="1430337"/>
                  </a:lnTo>
                  <a:lnTo>
                    <a:pt x="1251448" y="1447482"/>
                  </a:lnTo>
                  <a:lnTo>
                    <a:pt x="1234300" y="1464310"/>
                  </a:lnTo>
                  <a:lnTo>
                    <a:pt x="1217788" y="1480820"/>
                  </a:lnTo>
                  <a:lnTo>
                    <a:pt x="1200958" y="1496695"/>
                  </a:lnTo>
                  <a:lnTo>
                    <a:pt x="1184128" y="1512252"/>
                  </a:lnTo>
                  <a:lnTo>
                    <a:pt x="1167298" y="1527810"/>
                  </a:lnTo>
                  <a:lnTo>
                    <a:pt x="1150150" y="1543050"/>
                  </a:lnTo>
                  <a:lnTo>
                    <a:pt x="1133638" y="1557655"/>
                  </a:lnTo>
                  <a:lnTo>
                    <a:pt x="1116808" y="1571625"/>
                  </a:lnTo>
                  <a:lnTo>
                    <a:pt x="1100296" y="1585595"/>
                  </a:lnTo>
                  <a:lnTo>
                    <a:pt x="1083783" y="1598930"/>
                  </a:lnTo>
                  <a:lnTo>
                    <a:pt x="1067271" y="1611947"/>
                  </a:lnTo>
                  <a:lnTo>
                    <a:pt x="1051076" y="1624647"/>
                  </a:lnTo>
                  <a:lnTo>
                    <a:pt x="1034881" y="1636395"/>
                  </a:lnTo>
                  <a:lnTo>
                    <a:pt x="1019004" y="1648142"/>
                  </a:lnTo>
                  <a:lnTo>
                    <a:pt x="1003444" y="1658937"/>
                  </a:lnTo>
                  <a:lnTo>
                    <a:pt x="988202" y="1669415"/>
                  </a:lnTo>
                  <a:lnTo>
                    <a:pt x="972960" y="1679575"/>
                  </a:lnTo>
                  <a:lnTo>
                    <a:pt x="957718" y="1688783"/>
                  </a:lnTo>
                  <a:lnTo>
                    <a:pt x="943428" y="1697990"/>
                  </a:lnTo>
                  <a:lnTo>
                    <a:pt x="929139" y="1706245"/>
                  </a:lnTo>
                  <a:lnTo>
                    <a:pt x="915167" y="1713865"/>
                  </a:lnTo>
                  <a:lnTo>
                    <a:pt x="901512" y="1720850"/>
                  </a:lnTo>
                  <a:lnTo>
                    <a:pt x="888493" y="1726883"/>
                  </a:lnTo>
                  <a:lnTo>
                    <a:pt x="875473" y="1732915"/>
                  </a:lnTo>
                  <a:lnTo>
                    <a:pt x="863407" y="1737678"/>
                  </a:lnTo>
                  <a:lnTo>
                    <a:pt x="851340" y="1742440"/>
                  </a:lnTo>
                  <a:lnTo>
                    <a:pt x="839908" y="1746250"/>
                  </a:lnTo>
                  <a:lnTo>
                    <a:pt x="829112" y="1749108"/>
                  </a:lnTo>
                  <a:lnTo>
                    <a:pt x="835145" y="1778953"/>
                  </a:lnTo>
                  <a:lnTo>
                    <a:pt x="839273" y="1797368"/>
                  </a:lnTo>
                  <a:lnTo>
                    <a:pt x="843719" y="1818323"/>
                  </a:lnTo>
                  <a:lnTo>
                    <a:pt x="849117" y="1841500"/>
                  </a:lnTo>
                  <a:lnTo>
                    <a:pt x="855468" y="1866265"/>
                  </a:lnTo>
                  <a:lnTo>
                    <a:pt x="862136" y="1892300"/>
                  </a:lnTo>
                  <a:lnTo>
                    <a:pt x="870075" y="1920558"/>
                  </a:lnTo>
                  <a:lnTo>
                    <a:pt x="878649" y="1949768"/>
                  </a:lnTo>
                  <a:lnTo>
                    <a:pt x="887858" y="1979930"/>
                  </a:lnTo>
                  <a:lnTo>
                    <a:pt x="898019" y="2010728"/>
                  </a:lnTo>
                  <a:lnTo>
                    <a:pt x="908816" y="2042478"/>
                  </a:lnTo>
                  <a:lnTo>
                    <a:pt x="920882" y="2074545"/>
                  </a:lnTo>
                  <a:lnTo>
                    <a:pt x="933902" y="2106613"/>
                  </a:lnTo>
                  <a:lnTo>
                    <a:pt x="940570" y="2122805"/>
                  </a:lnTo>
                  <a:lnTo>
                    <a:pt x="947556" y="2138998"/>
                  </a:lnTo>
                  <a:lnTo>
                    <a:pt x="954542" y="2155190"/>
                  </a:lnTo>
                  <a:lnTo>
                    <a:pt x="961846" y="2171383"/>
                  </a:lnTo>
                  <a:lnTo>
                    <a:pt x="969784" y="2187258"/>
                  </a:lnTo>
                  <a:lnTo>
                    <a:pt x="977723" y="2203133"/>
                  </a:lnTo>
                  <a:lnTo>
                    <a:pt x="985662" y="2219008"/>
                  </a:lnTo>
                  <a:lnTo>
                    <a:pt x="993918" y="2234565"/>
                  </a:lnTo>
                  <a:lnTo>
                    <a:pt x="1002492" y="2249805"/>
                  </a:lnTo>
                  <a:lnTo>
                    <a:pt x="1011383" y="2265045"/>
                  </a:lnTo>
                  <a:lnTo>
                    <a:pt x="1020274" y="2279650"/>
                  </a:lnTo>
                  <a:lnTo>
                    <a:pt x="1029801" y="2294573"/>
                  </a:lnTo>
                  <a:lnTo>
                    <a:pt x="1039327" y="2308860"/>
                  </a:lnTo>
                  <a:lnTo>
                    <a:pt x="1049488" y="2322830"/>
                  </a:lnTo>
                  <a:lnTo>
                    <a:pt x="1059650" y="2336483"/>
                  </a:lnTo>
                  <a:lnTo>
                    <a:pt x="1070129" y="2349818"/>
                  </a:lnTo>
                  <a:lnTo>
                    <a:pt x="1080608" y="2362835"/>
                  </a:lnTo>
                  <a:lnTo>
                    <a:pt x="1091404" y="2375218"/>
                  </a:lnTo>
                  <a:lnTo>
                    <a:pt x="1102518" y="2387283"/>
                  </a:lnTo>
                  <a:lnTo>
                    <a:pt x="1113950" y="2399030"/>
                  </a:lnTo>
                  <a:lnTo>
                    <a:pt x="1125699" y="2410143"/>
                  </a:lnTo>
                  <a:lnTo>
                    <a:pt x="1137766" y="2420620"/>
                  </a:lnTo>
                  <a:lnTo>
                    <a:pt x="1149833" y="2430780"/>
                  </a:lnTo>
                  <a:lnTo>
                    <a:pt x="1162535" y="2439988"/>
                  </a:lnTo>
                  <a:lnTo>
                    <a:pt x="1175554" y="2449195"/>
                  </a:lnTo>
                  <a:lnTo>
                    <a:pt x="1188256" y="2457450"/>
                  </a:lnTo>
                  <a:lnTo>
                    <a:pt x="1201593" y="2464753"/>
                  </a:lnTo>
                  <a:lnTo>
                    <a:pt x="1215565" y="2471738"/>
                  </a:lnTo>
                  <a:lnTo>
                    <a:pt x="1229219" y="2478088"/>
                  </a:lnTo>
                  <a:lnTo>
                    <a:pt x="1243826" y="2483485"/>
                  </a:lnTo>
                  <a:lnTo>
                    <a:pt x="1258116" y="2488565"/>
                  </a:lnTo>
                  <a:lnTo>
                    <a:pt x="1273358" y="2492693"/>
                  </a:lnTo>
                  <a:lnTo>
                    <a:pt x="1288283" y="2495868"/>
                  </a:lnTo>
                  <a:lnTo>
                    <a:pt x="1295904" y="2496820"/>
                  </a:lnTo>
                  <a:lnTo>
                    <a:pt x="1303842" y="2498090"/>
                  </a:lnTo>
                  <a:lnTo>
                    <a:pt x="1311781" y="2499043"/>
                  </a:lnTo>
                  <a:lnTo>
                    <a:pt x="1319720" y="2499678"/>
                  </a:lnTo>
                  <a:lnTo>
                    <a:pt x="1327658" y="2499995"/>
                  </a:lnTo>
                  <a:lnTo>
                    <a:pt x="1335597" y="2500630"/>
                  </a:lnTo>
                  <a:lnTo>
                    <a:pt x="1347981" y="2500630"/>
                  </a:lnTo>
                  <a:lnTo>
                    <a:pt x="1360048" y="2499678"/>
                  </a:lnTo>
                  <a:lnTo>
                    <a:pt x="1371797" y="2499043"/>
                  </a:lnTo>
                  <a:lnTo>
                    <a:pt x="1383229" y="2498090"/>
                  </a:lnTo>
                  <a:lnTo>
                    <a:pt x="1394660" y="2496185"/>
                  </a:lnTo>
                  <a:lnTo>
                    <a:pt x="1405457" y="2494280"/>
                  </a:lnTo>
                  <a:lnTo>
                    <a:pt x="1416254" y="2491740"/>
                  </a:lnTo>
                  <a:lnTo>
                    <a:pt x="1427050" y="2489200"/>
                  </a:lnTo>
                  <a:lnTo>
                    <a:pt x="1437529" y="2486343"/>
                  </a:lnTo>
                  <a:lnTo>
                    <a:pt x="1447691" y="2483168"/>
                  </a:lnTo>
                  <a:lnTo>
                    <a:pt x="1457217" y="2479358"/>
                  </a:lnTo>
                  <a:lnTo>
                    <a:pt x="1467061" y="2475230"/>
                  </a:lnTo>
                  <a:lnTo>
                    <a:pt x="1476587" y="2471103"/>
                  </a:lnTo>
                  <a:lnTo>
                    <a:pt x="1485479" y="2466658"/>
                  </a:lnTo>
                  <a:lnTo>
                    <a:pt x="1494370" y="2461578"/>
                  </a:lnTo>
                  <a:lnTo>
                    <a:pt x="1503261" y="2456498"/>
                  </a:lnTo>
                  <a:lnTo>
                    <a:pt x="1511517" y="2450783"/>
                  </a:lnTo>
                  <a:lnTo>
                    <a:pt x="1520409" y="2445068"/>
                  </a:lnTo>
                  <a:lnTo>
                    <a:pt x="1528347" y="2439353"/>
                  </a:lnTo>
                  <a:lnTo>
                    <a:pt x="1536286" y="2433003"/>
                  </a:lnTo>
                  <a:lnTo>
                    <a:pt x="1543907" y="2426335"/>
                  </a:lnTo>
                  <a:lnTo>
                    <a:pt x="1551528" y="2419668"/>
                  </a:lnTo>
                  <a:lnTo>
                    <a:pt x="1558832" y="2412365"/>
                  </a:lnTo>
                  <a:lnTo>
                    <a:pt x="1566135" y="2405063"/>
                  </a:lnTo>
                  <a:lnTo>
                    <a:pt x="1573121" y="2397760"/>
                  </a:lnTo>
                  <a:lnTo>
                    <a:pt x="1580107" y="2390140"/>
                  </a:lnTo>
                  <a:lnTo>
                    <a:pt x="1586776" y="2381885"/>
                  </a:lnTo>
                  <a:lnTo>
                    <a:pt x="1593444" y="2373948"/>
                  </a:lnTo>
                  <a:lnTo>
                    <a:pt x="1599478" y="2365375"/>
                  </a:lnTo>
                  <a:lnTo>
                    <a:pt x="1605828" y="2357120"/>
                  </a:lnTo>
                  <a:lnTo>
                    <a:pt x="1611544" y="2347913"/>
                  </a:lnTo>
                  <a:lnTo>
                    <a:pt x="1617895" y="2339023"/>
                  </a:lnTo>
                  <a:lnTo>
                    <a:pt x="1629327" y="2320608"/>
                  </a:lnTo>
                  <a:lnTo>
                    <a:pt x="1640123" y="2301558"/>
                  </a:lnTo>
                  <a:lnTo>
                    <a:pt x="1650285" y="2281873"/>
                  </a:lnTo>
                  <a:lnTo>
                    <a:pt x="1660129" y="2261870"/>
                  </a:lnTo>
                  <a:lnTo>
                    <a:pt x="1669655" y="2241233"/>
                  </a:lnTo>
                  <a:lnTo>
                    <a:pt x="1678546" y="2219960"/>
                  </a:lnTo>
                  <a:lnTo>
                    <a:pt x="1687120" y="2198370"/>
                  </a:lnTo>
                  <a:lnTo>
                    <a:pt x="1695376" y="2176463"/>
                  </a:lnTo>
                  <a:lnTo>
                    <a:pt x="1703315" y="2154555"/>
                  </a:lnTo>
                  <a:lnTo>
                    <a:pt x="1710936" y="2132330"/>
                  </a:lnTo>
                  <a:lnTo>
                    <a:pt x="1718557" y="2110105"/>
                  </a:lnTo>
                  <a:lnTo>
                    <a:pt x="1725543" y="2087245"/>
                  </a:lnTo>
                  <a:lnTo>
                    <a:pt x="1739833" y="2042478"/>
                  </a:lnTo>
                  <a:lnTo>
                    <a:pt x="1752852" y="1997393"/>
                  </a:lnTo>
                  <a:lnTo>
                    <a:pt x="1764601" y="1958340"/>
                  </a:lnTo>
                  <a:lnTo>
                    <a:pt x="1776350" y="1920240"/>
                  </a:lnTo>
                  <a:lnTo>
                    <a:pt x="1788100" y="1883093"/>
                  </a:lnTo>
                  <a:lnTo>
                    <a:pt x="1794450" y="1864995"/>
                  </a:lnTo>
                  <a:lnTo>
                    <a:pt x="1800802" y="1847850"/>
                  </a:lnTo>
                  <a:lnTo>
                    <a:pt x="1806835" y="1830705"/>
                  </a:lnTo>
                  <a:lnTo>
                    <a:pt x="1813821" y="1814195"/>
                  </a:lnTo>
                  <a:lnTo>
                    <a:pt x="1820172" y="1798320"/>
                  </a:lnTo>
                  <a:lnTo>
                    <a:pt x="1827475" y="1783080"/>
                  </a:lnTo>
                  <a:lnTo>
                    <a:pt x="1834461" y="1768475"/>
                  </a:lnTo>
                  <a:lnTo>
                    <a:pt x="1842082" y="1754505"/>
                  </a:lnTo>
                  <a:lnTo>
                    <a:pt x="1849704" y="1741170"/>
                  </a:lnTo>
                  <a:lnTo>
                    <a:pt x="1857960" y="1728470"/>
                  </a:lnTo>
                  <a:lnTo>
                    <a:pt x="1864946" y="1718628"/>
                  </a:lnTo>
                  <a:lnTo>
                    <a:pt x="1871614" y="1709103"/>
                  </a:lnTo>
                  <a:lnTo>
                    <a:pt x="1878918" y="1699578"/>
                  </a:lnTo>
                  <a:lnTo>
                    <a:pt x="1885586" y="1691005"/>
                  </a:lnTo>
                  <a:lnTo>
                    <a:pt x="1892890" y="1682433"/>
                  </a:lnTo>
                  <a:lnTo>
                    <a:pt x="1899558" y="1674495"/>
                  </a:lnTo>
                  <a:lnTo>
                    <a:pt x="1906862" y="1666557"/>
                  </a:lnTo>
                  <a:lnTo>
                    <a:pt x="1914165" y="1659572"/>
                  </a:lnTo>
                  <a:lnTo>
                    <a:pt x="1920834" y="1652270"/>
                  </a:lnTo>
                  <a:lnTo>
                    <a:pt x="1928137" y="1645285"/>
                  </a:lnTo>
                  <a:lnTo>
                    <a:pt x="1935441" y="1638935"/>
                  </a:lnTo>
                  <a:lnTo>
                    <a:pt x="1942109" y="1632902"/>
                  </a:lnTo>
                  <a:lnTo>
                    <a:pt x="1949413" y="1627187"/>
                  </a:lnTo>
                  <a:lnTo>
                    <a:pt x="1956081" y="1621790"/>
                  </a:lnTo>
                  <a:lnTo>
                    <a:pt x="1970053" y="1611312"/>
                  </a:lnTo>
                  <a:lnTo>
                    <a:pt x="1983708" y="1602105"/>
                  </a:lnTo>
                  <a:lnTo>
                    <a:pt x="1997680" y="1594485"/>
                  </a:lnTo>
                  <a:lnTo>
                    <a:pt x="2010699" y="1587182"/>
                  </a:lnTo>
                  <a:lnTo>
                    <a:pt x="2024036" y="1581150"/>
                  </a:lnTo>
                  <a:lnTo>
                    <a:pt x="2036738" y="1575752"/>
                  </a:lnTo>
                  <a:lnTo>
                    <a:pt x="2049440" y="1571307"/>
                  </a:lnTo>
                  <a:lnTo>
                    <a:pt x="2061506" y="1567497"/>
                  </a:lnTo>
                  <a:lnTo>
                    <a:pt x="2073256" y="1564640"/>
                  </a:lnTo>
                  <a:lnTo>
                    <a:pt x="2085005" y="1562100"/>
                  </a:lnTo>
                  <a:lnTo>
                    <a:pt x="2096119" y="1560195"/>
                  </a:lnTo>
                  <a:lnTo>
                    <a:pt x="2106598" y="1559242"/>
                  </a:lnTo>
                  <a:lnTo>
                    <a:pt x="2116442" y="1557972"/>
                  </a:lnTo>
                  <a:lnTo>
                    <a:pt x="2125968" y="1557655"/>
                  </a:lnTo>
                  <a:lnTo>
                    <a:pt x="2134860" y="1557655"/>
                  </a:lnTo>
                  <a:lnTo>
                    <a:pt x="2143116" y="1557972"/>
                  </a:lnTo>
                  <a:lnTo>
                    <a:pt x="2150737" y="1558290"/>
                  </a:lnTo>
                  <a:lnTo>
                    <a:pt x="2157723" y="1559242"/>
                  </a:lnTo>
                  <a:lnTo>
                    <a:pt x="2162839" y="1559781"/>
                  </a:lnTo>
                  <a:lnTo>
                    <a:pt x="2167906" y="1548627"/>
                  </a:lnTo>
                  <a:lnTo>
                    <a:pt x="2174894" y="1534961"/>
                  </a:lnTo>
                  <a:lnTo>
                    <a:pt x="2182518" y="1521930"/>
                  </a:lnTo>
                  <a:lnTo>
                    <a:pt x="2190777" y="1508900"/>
                  </a:lnTo>
                  <a:lnTo>
                    <a:pt x="2199354" y="1496822"/>
                  </a:lnTo>
                  <a:lnTo>
                    <a:pt x="2208566" y="1484745"/>
                  </a:lnTo>
                  <a:lnTo>
                    <a:pt x="2218731" y="1473304"/>
                  </a:lnTo>
                  <a:lnTo>
                    <a:pt x="2229214" y="1462498"/>
                  </a:lnTo>
                  <a:lnTo>
                    <a:pt x="2240015" y="1452010"/>
                  </a:lnTo>
                  <a:lnTo>
                    <a:pt x="2251450" y="1442157"/>
                  </a:lnTo>
                  <a:lnTo>
                    <a:pt x="2263204" y="1432623"/>
                  </a:lnTo>
                  <a:lnTo>
                    <a:pt x="2275593" y="1424042"/>
                  </a:lnTo>
                  <a:lnTo>
                    <a:pt x="2288617" y="1415778"/>
                  </a:lnTo>
                  <a:lnTo>
                    <a:pt x="2301958" y="1408151"/>
                  </a:lnTo>
                  <a:lnTo>
                    <a:pt x="2315300" y="1401158"/>
                  </a:lnTo>
                  <a:lnTo>
                    <a:pt x="2329277" y="1394802"/>
                  </a:lnTo>
                  <a:lnTo>
                    <a:pt x="2343572" y="1389081"/>
                  </a:lnTo>
                  <a:lnTo>
                    <a:pt x="2358184" y="1383996"/>
                  </a:lnTo>
                  <a:lnTo>
                    <a:pt x="2373114" y="1380182"/>
                  </a:lnTo>
                  <a:lnTo>
                    <a:pt x="2388680" y="1376686"/>
                  </a:lnTo>
                  <a:lnTo>
                    <a:pt x="2403927" y="1373508"/>
                  </a:lnTo>
                  <a:lnTo>
                    <a:pt x="2419493" y="1371919"/>
                  </a:lnTo>
                  <a:lnTo>
                    <a:pt x="2435693" y="1370330"/>
                  </a:lnTo>
                  <a:lnTo>
                    <a:pt x="2451894" y="1370012"/>
                  </a:lnTo>
                  <a:lnTo>
                    <a:pt x="2468095" y="1370330"/>
                  </a:lnTo>
                  <a:lnTo>
                    <a:pt x="2484295" y="1371919"/>
                  </a:lnTo>
                  <a:lnTo>
                    <a:pt x="2499861" y="1373508"/>
                  </a:lnTo>
                  <a:lnTo>
                    <a:pt x="2515426" y="1376686"/>
                  </a:lnTo>
                  <a:lnTo>
                    <a:pt x="2530674" y="1380182"/>
                  </a:lnTo>
                  <a:lnTo>
                    <a:pt x="2545286" y="1383996"/>
                  </a:lnTo>
                  <a:lnTo>
                    <a:pt x="2560216" y="1389081"/>
                  </a:lnTo>
                  <a:lnTo>
                    <a:pt x="2574511" y="1394802"/>
                  </a:lnTo>
                  <a:lnTo>
                    <a:pt x="2588488" y="1401158"/>
                  </a:lnTo>
                  <a:lnTo>
                    <a:pt x="2601830" y="1408151"/>
                  </a:lnTo>
                  <a:lnTo>
                    <a:pt x="2615171" y="1415778"/>
                  </a:lnTo>
                  <a:lnTo>
                    <a:pt x="2628195" y="1424042"/>
                  </a:lnTo>
                  <a:lnTo>
                    <a:pt x="2640267" y="1432623"/>
                  </a:lnTo>
                  <a:lnTo>
                    <a:pt x="2652338" y="1442157"/>
                  </a:lnTo>
                  <a:lnTo>
                    <a:pt x="2663773" y="1452010"/>
                  </a:lnTo>
                  <a:lnTo>
                    <a:pt x="2674574" y="1462498"/>
                  </a:lnTo>
                  <a:lnTo>
                    <a:pt x="2685057" y="1473304"/>
                  </a:lnTo>
                  <a:lnTo>
                    <a:pt x="2694904" y="1484745"/>
                  </a:lnTo>
                  <a:lnTo>
                    <a:pt x="2704434" y="1496822"/>
                  </a:lnTo>
                  <a:lnTo>
                    <a:pt x="2713011" y="1508900"/>
                  </a:lnTo>
                  <a:lnTo>
                    <a:pt x="2721270" y="1521930"/>
                  </a:lnTo>
                  <a:lnTo>
                    <a:pt x="2728894" y="1534961"/>
                  </a:lnTo>
                  <a:lnTo>
                    <a:pt x="2735565" y="1548627"/>
                  </a:lnTo>
                  <a:lnTo>
                    <a:pt x="2742236" y="1562611"/>
                  </a:lnTo>
                  <a:lnTo>
                    <a:pt x="2747953" y="1576913"/>
                  </a:lnTo>
                  <a:lnTo>
                    <a:pt x="2752718" y="1591533"/>
                  </a:lnTo>
                  <a:lnTo>
                    <a:pt x="2756848" y="1606471"/>
                  </a:lnTo>
                  <a:lnTo>
                    <a:pt x="2760660" y="1621726"/>
                  </a:lnTo>
                  <a:lnTo>
                    <a:pt x="2763519" y="1636981"/>
                  </a:lnTo>
                  <a:lnTo>
                    <a:pt x="2765107" y="1652872"/>
                  </a:lnTo>
                  <a:lnTo>
                    <a:pt x="2766695" y="1669081"/>
                  </a:lnTo>
                  <a:lnTo>
                    <a:pt x="2767013" y="1685290"/>
                  </a:lnTo>
                  <a:lnTo>
                    <a:pt x="2766695" y="1701499"/>
                  </a:lnTo>
                  <a:lnTo>
                    <a:pt x="2765107" y="1717390"/>
                  </a:lnTo>
                  <a:lnTo>
                    <a:pt x="2763519" y="1733281"/>
                  </a:lnTo>
                  <a:lnTo>
                    <a:pt x="2760660" y="1748854"/>
                  </a:lnTo>
                  <a:lnTo>
                    <a:pt x="2756848" y="1764110"/>
                  </a:lnTo>
                  <a:lnTo>
                    <a:pt x="2752718" y="1779047"/>
                  </a:lnTo>
                  <a:lnTo>
                    <a:pt x="2747953" y="1793667"/>
                  </a:lnTo>
                  <a:lnTo>
                    <a:pt x="2742236" y="1807969"/>
                  </a:lnTo>
                  <a:lnTo>
                    <a:pt x="2735565" y="1821635"/>
                  </a:lnTo>
                  <a:lnTo>
                    <a:pt x="2728894" y="1835619"/>
                  </a:lnTo>
                  <a:lnTo>
                    <a:pt x="2721270" y="1848650"/>
                  </a:lnTo>
                  <a:lnTo>
                    <a:pt x="2713011" y="1861363"/>
                  </a:lnTo>
                  <a:lnTo>
                    <a:pt x="2704434" y="1874075"/>
                  </a:lnTo>
                  <a:lnTo>
                    <a:pt x="2694904" y="1885835"/>
                  </a:lnTo>
                  <a:lnTo>
                    <a:pt x="2685057" y="1896959"/>
                  </a:lnTo>
                  <a:lnTo>
                    <a:pt x="2674574" y="1908082"/>
                  </a:lnTo>
                  <a:lnTo>
                    <a:pt x="2663773" y="1918570"/>
                  </a:lnTo>
                  <a:lnTo>
                    <a:pt x="2652338" y="1928423"/>
                  </a:lnTo>
                  <a:lnTo>
                    <a:pt x="2640267" y="1937640"/>
                  </a:lnTo>
                  <a:lnTo>
                    <a:pt x="2628195" y="1946538"/>
                  </a:lnTo>
                  <a:lnTo>
                    <a:pt x="2615171" y="1955120"/>
                  </a:lnTo>
                  <a:lnTo>
                    <a:pt x="2601830" y="1962430"/>
                  </a:lnTo>
                  <a:lnTo>
                    <a:pt x="2588488" y="1969422"/>
                  </a:lnTo>
                  <a:lnTo>
                    <a:pt x="2574511" y="1975778"/>
                  </a:lnTo>
                  <a:lnTo>
                    <a:pt x="2560216" y="1981181"/>
                  </a:lnTo>
                  <a:lnTo>
                    <a:pt x="2545286" y="1986266"/>
                  </a:lnTo>
                  <a:lnTo>
                    <a:pt x="2530674" y="1990716"/>
                  </a:lnTo>
                  <a:lnTo>
                    <a:pt x="2515426" y="1994212"/>
                  </a:lnTo>
                  <a:lnTo>
                    <a:pt x="2499861" y="1996754"/>
                  </a:lnTo>
                  <a:lnTo>
                    <a:pt x="2484295" y="1998979"/>
                  </a:lnTo>
                  <a:lnTo>
                    <a:pt x="2468095" y="1999932"/>
                  </a:lnTo>
                  <a:lnTo>
                    <a:pt x="2451894" y="2000250"/>
                  </a:lnTo>
                  <a:lnTo>
                    <a:pt x="2435693" y="1999932"/>
                  </a:lnTo>
                  <a:lnTo>
                    <a:pt x="2419493" y="1998979"/>
                  </a:lnTo>
                  <a:lnTo>
                    <a:pt x="2403927" y="1996754"/>
                  </a:lnTo>
                  <a:lnTo>
                    <a:pt x="2388680" y="1994212"/>
                  </a:lnTo>
                  <a:lnTo>
                    <a:pt x="2373114" y="1990716"/>
                  </a:lnTo>
                  <a:lnTo>
                    <a:pt x="2358184" y="1986266"/>
                  </a:lnTo>
                  <a:lnTo>
                    <a:pt x="2343572" y="1981181"/>
                  </a:lnTo>
                  <a:lnTo>
                    <a:pt x="2329277" y="1975778"/>
                  </a:lnTo>
                  <a:lnTo>
                    <a:pt x="2315300" y="1969422"/>
                  </a:lnTo>
                  <a:lnTo>
                    <a:pt x="2301958" y="1962430"/>
                  </a:lnTo>
                  <a:lnTo>
                    <a:pt x="2288617" y="1955120"/>
                  </a:lnTo>
                  <a:lnTo>
                    <a:pt x="2275593" y="1946538"/>
                  </a:lnTo>
                  <a:lnTo>
                    <a:pt x="2263204" y="1937640"/>
                  </a:lnTo>
                  <a:lnTo>
                    <a:pt x="2251450" y="1928423"/>
                  </a:lnTo>
                  <a:lnTo>
                    <a:pt x="2240015" y="1918570"/>
                  </a:lnTo>
                  <a:lnTo>
                    <a:pt x="2229214" y="1908082"/>
                  </a:lnTo>
                  <a:lnTo>
                    <a:pt x="2218731" y="1896959"/>
                  </a:lnTo>
                  <a:lnTo>
                    <a:pt x="2208566" y="1885835"/>
                  </a:lnTo>
                  <a:lnTo>
                    <a:pt x="2199354" y="1874075"/>
                  </a:lnTo>
                  <a:lnTo>
                    <a:pt x="2190777" y="1861363"/>
                  </a:lnTo>
                  <a:lnTo>
                    <a:pt x="2182518" y="1848650"/>
                  </a:lnTo>
                  <a:lnTo>
                    <a:pt x="2174894" y="1835619"/>
                  </a:lnTo>
                  <a:lnTo>
                    <a:pt x="2167906" y="1821635"/>
                  </a:lnTo>
                  <a:lnTo>
                    <a:pt x="2161553" y="1807969"/>
                  </a:lnTo>
                  <a:lnTo>
                    <a:pt x="2155835" y="1793667"/>
                  </a:lnTo>
                  <a:lnTo>
                    <a:pt x="2151070" y="1779047"/>
                  </a:lnTo>
                  <a:lnTo>
                    <a:pt x="2146940" y="1764110"/>
                  </a:lnTo>
                  <a:lnTo>
                    <a:pt x="2143128" y="1748854"/>
                  </a:lnTo>
                  <a:lnTo>
                    <a:pt x="2140269" y="1733281"/>
                  </a:lnTo>
                  <a:lnTo>
                    <a:pt x="2138363" y="1717390"/>
                  </a:lnTo>
                  <a:lnTo>
                    <a:pt x="2137093" y="1701499"/>
                  </a:lnTo>
                  <a:lnTo>
                    <a:pt x="2136775" y="1685290"/>
                  </a:lnTo>
                  <a:lnTo>
                    <a:pt x="2137093" y="1669081"/>
                  </a:lnTo>
                  <a:lnTo>
                    <a:pt x="2138363" y="1652872"/>
                  </a:lnTo>
                  <a:lnTo>
                    <a:pt x="2140269" y="1636981"/>
                  </a:lnTo>
                  <a:lnTo>
                    <a:pt x="2140522" y="1635629"/>
                  </a:lnTo>
                  <a:lnTo>
                    <a:pt x="2137718" y="1635442"/>
                  </a:lnTo>
                  <a:lnTo>
                    <a:pt x="2126603" y="1635442"/>
                  </a:lnTo>
                  <a:lnTo>
                    <a:pt x="2120252" y="1635760"/>
                  </a:lnTo>
                  <a:lnTo>
                    <a:pt x="2113584" y="1636395"/>
                  </a:lnTo>
                  <a:lnTo>
                    <a:pt x="2106598" y="1637030"/>
                  </a:lnTo>
                  <a:lnTo>
                    <a:pt x="2098977" y="1638617"/>
                  </a:lnTo>
                  <a:lnTo>
                    <a:pt x="2091038" y="1640522"/>
                  </a:lnTo>
                  <a:lnTo>
                    <a:pt x="2082782" y="1642427"/>
                  </a:lnTo>
                  <a:lnTo>
                    <a:pt x="2074208" y="1644967"/>
                  </a:lnTo>
                  <a:lnTo>
                    <a:pt x="2065000" y="1648142"/>
                  </a:lnTo>
                  <a:lnTo>
                    <a:pt x="2056108" y="1652270"/>
                  </a:lnTo>
                  <a:lnTo>
                    <a:pt x="2046899" y="1656715"/>
                  </a:lnTo>
                  <a:lnTo>
                    <a:pt x="2037055" y="1661477"/>
                  </a:lnTo>
                  <a:lnTo>
                    <a:pt x="2026894" y="1667192"/>
                  </a:lnTo>
                  <a:lnTo>
                    <a:pt x="2017050" y="1673860"/>
                  </a:lnTo>
                  <a:lnTo>
                    <a:pt x="2006889" y="1681163"/>
                  </a:lnTo>
                  <a:lnTo>
                    <a:pt x="1996410" y="1689418"/>
                  </a:lnTo>
                  <a:lnTo>
                    <a:pt x="1985931" y="1698308"/>
                  </a:lnTo>
                  <a:lnTo>
                    <a:pt x="1975452" y="1707833"/>
                  </a:lnTo>
                  <a:lnTo>
                    <a:pt x="1965290" y="1718628"/>
                  </a:lnTo>
                  <a:lnTo>
                    <a:pt x="1954494" y="1730693"/>
                  </a:lnTo>
                  <a:lnTo>
                    <a:pt x="1943697" y="1743710"/>
                  </a:lnTo>
                  <a:lnTo>
                    <a:pt x="1932900" y="1757680"/>
                  </a:lnTo>
                  <a:lnTo>
                    <a:pt x="1922422" y="1772285"/>
                  </a:lnTo>
                  <a:lnTo>
                    <a:pt x="1915436" y="1783080"/>
                  </a:lnTo>
                  <a:lnTo>
                    <a:pt x="1908767" y="1794510"/>
                  </a:lnTo>
                  <a:lnTo>
                    <a:pt x="1902098" y="1806893"/>
                  </a:lnTo>
                  <a:lnTo>
                    <a:pt x="1895748" y="1820228"/>
                  </a:lnTo>
                  <a:lnTo>
                    <a:pt x="1889714" y="1833880"/>
                  </a:lnTo>
                  <a:lnTo>
                    <a:pt x="1883998" y="1848485"/>
                  </a:lnTo>
                  <a:lnTo>
                    <a:pt x="1877648" y="1863725"/>
                  </a:lnTo>
                  <a:lnTo>
                    <a:pt x="1871932" y="1879600"/>
                  </a:lnTo>
                  <a:lnTo>
                    <a:pt x="1866216" y="1895793"/>
                  </a:lnTo>
                  <a:lnTo>
                    <a:pt x="1860818" y="1912303"/>
                  </a:lnTo>
                  <a:lnTo>
                    <a:pt x="1849704" y="1946593"/>
                  </a:lnTo>
                  <a:lnTo>
                    <a:pt x="1838589" y="1982788"/>
                  </a:lnTo>
                  <a:lnTo>
                    <a:pt x="1827793" y="2019618"/>
                  </a:lnTo>
                  <a:lnTo>
                    <a:pt x="1813503" y="2066925"/>
                  </a:lnTo>
                  <a:lnTo>
                    <a:pt x="1798579" y="2115185"/>
                  </a:lnTo>
                  <a:lnTo>
                    <a:pt x="1790640" y="2139633"/>
                  </a:lnTo>
                  <a:lnTo>
                    <a:pt x="1782701" y="2163445"/>
                  </a:lnTo>
                  <a:lnTo>
                    <a:pt x="1774128" y="2187893"/>
                  </a:lnTo>
                  <a:lnTo>
                    <a:pt x="1765554" y="2212023"/>
                  </a:lnTo>
                  <a:lnTo>
                    <a:pt x="1756345" y="2235835"/>
                  </a:lnTo>
                  <a:lnTo>
                    <a:pt x="1746501" y="2259648"/>
                  </a:lnTo>
                  <a:lnTo>
                    <a:pt x="1736340" y="2282825"/>
                  </a:lnTo>
                  <a:lnTo>
                    <a:pt x="1725543" y="2306003"/>
                  </a:lnTo>
                  <a:lnTo>
                    <a:pt x="1714429" y="2328228"/>
                  </a:lnTo>
                  <a:lnTo>
                    <a:pt x="1702680" y="2350135"/>
                  </a:lnTo>
                  <a:lnTo>
                    <a:pt x="1696011" y="2360930"/>
                  </a:lnTo>
                  <a:lnTo>
                    <a:pt x="1689978" y="2371725"/>
                  </a:lnTo>
                  <a:lnTo>
                    <a:pt x="1683627" y="2382203"/>
                  </a:lnTo>
                  <a:lnTo>
                    <a:pt x="1676641" y="2392363"/>
                  </a:lnTo>
                  <a:lnTo>
                    <a:pt x="1669973" y="2402205"/>
                  </a:lnTo>
                  <a:lnTo>
                    <a:pt x="1662669" y="2412365"/>
                  </a:lnTo>
                  <a:lnTo>
                    <a:pt x="1655366" y="2422208"/>
                  </a:lnTo>
                  <a:lnTo>
                    <a:pt x="1648380" y="2431415"/>
                  </a:lnTo>
                  <a:lnTo>
                    <a:pt x="1640441" y="2440940"/>
                  </a:lnTo>
                  <a:lnTo>
                    <a:pt x="1632820" y="2449830"/>
                  </a:lnTo>
                  <a:lnTo>
                    <a:pt x="1624564" y="2458720"/>
                  </a:lnTo>
                  <a:lnTo>
                    <a:pt x="1616307" y="2467293"/>
                  </a:lnTo>
                  <a:lnTo>
                    <a:pt x="1608051" y="2475548"/>
                  </a:lnTo>
                  <a:lnTo>
                    <a:pt x="1599478" y="2483485"/>
                  </a:lnTo>
                  <a:lnTo>
                    <a:pt x="1590586" y="2491423"/>
                  </a:lnTo>
                  <a:lnTo>
                    <a:pt x="1581060" y="2499043"/>
                  </a:lnTo>
                  <a:lnTo>
                    <a:pt x="1571851" y="2506345"/>
                  </a:lnTo>
                  <a:lnTo>
                    <a:pt x="1562007" y="2513013"/>
                  </a:lnTo>
                  <a:lnTo>
                    <a:pt x="1552163" y="2519998"/>
                  </a:lnTo>
                  <a:lnTo>
                    <a:pt x="1542319" y="2526030"/>
                  </a:lnTo>
                  <a:lnTo>
                    <a:pt x="1531840" y="2532063"/>
                  </a:lnTo>
                  <a:lnTo>
                    <a:pt x="1521044" y="2537778"/>
                  </a:lnTo>
                  <a:lnTo>
                    <a:pt x="1510247" y="2543175"/>
                  </a:lnTo>
                  <a:lnTo>
                    <a:pt x="1499133" y="2547938"/>
                  </a:lnTo>
                  <a:lnTo>
                    <a:pt x="1487701" y="2552700"/>
                  </a:lnTo>
                  <a:lnTo>
                    <a:pt x="1475635" y="2556828"/>
                  </a:lnTo>
                  <a:lnTo>
                    <a:pt x="1463886" y="2560955"/>
                  </a:lnTo>
                  <a:lnTo>
                    <a:pt x="1451501" y="2564448"/>
                  </a:lnTo>
                  <a:lnTo>
                    <a:pt x="1439117" y="2567623"/>
                  </a:lnTo>
                  <a:lnTo>
                    <a:pt x="1426098" y="2570480"/>
                  </a:lnTo>
                  <a:lnTo>
                    <a:pt x="1412761" y="2572703"/>
                  </a:lnTo>
                  <a:lnTo>
                    <a:pt x="1399106" y="2574925"/>
                  </a:lnTo>
                  <a:lnTo>
                    <a:pt x="1385452" y="2576513"/>
                  </a:lnTo>
                  <a:lnTo>
                    <a:pt x="1371480" y="2577465"/>
                  </a:lnTo>
                  <a:lnTo>
                    <a:pt x="1356555" y="2578100"/>
                  </a:lnTo>
                  <a:lnTo>
                    <a:pt x="1341948" y="2578100"/>
                  </a:lnTo>
                  <a:lnTo>
                    <a:pt x="1334327" y="2578100"/>
                  </a:lnTo>
                  <a:lnTo>
                    <a:pt x="1324165" y="2578100"/>
                  </a:lnTo>
                  <a:lnTo>
                    <a:pt x="1314322" y="2577465"/>
                  </a:lnTo>
                  <a:lnTo>
                    <a:pt x="1304478" y="2576830"/>
                  </a:lnTo>
                  <a:lnTo>
                    <a:pt x="1294951" y="2575560"/>
                  </a:lnTo>
                  <a:lnTo>
                    <a:pt x="1285107" y="2574290"/>
                  </a:lnTo>
                  <a:lnTo>
                    <a:pt x="1275898" y="2572703"/>
                  </a:lnTo>
                  <a:lnTo>
                    <a:pt x="1266372" y="2571115"/>
                  </a:lnTo>
                  <a:lnTo>
                    <a:pt x="1257163" y="2568893"/>
                  </a:lnTo>
                  <a:lnTo>
                    <a:pt x="1247637" y="2566670"/>
                  </a:lnTo>
                  <a:lnTo>
                    <a:pt x="1238746" y="2564130"/>
                  </a:lnTo>
                  <a:lnTo>
                    <a:pt x="1229854" y="2561273"/>
                  </a:lnTo>
                  <a:lnTo>
                    <a:pt x="1220646" y="2558415"/>
                  </a:lnTo>
                  <a:lnTo>
                    <a:pt x="1212072" y="2555240"/>
                  </a:lnTo>
                  <a:lnTo>
                    <a:pt x="1203498" y="2552065"/>
                  </a:lnTo>
                  <a:lnTo>
                    <a:pt x="1194924" y="2548255"/>
                  </a:lnTo>
                  <a:lnTo>
                    <a:pt x="1186351" y="2544445"/>
                  </a:lnTo>
                  <a:lnTo>
                    <a:pt x="1178094" y="2540318"/>
                  </a:lnTo>
                  <a:lnTo>
                    <a:pt x="1169521" y="2536190"/>
                  </a:lnTo>
                  <a:lnTo>
                    <a:pt x="1161264" y="2531745"/>
                  </a:lnTo>
                  <a:lnTo>
                    <a:pt x="1153008" y="2526983"/>
                  </a:lnTo>
                  <a:lnTo>
                    <a:pt x="1137449" y="2517458"/>
                  </a:lnTo>
                  <a:lnTo>
                    <a:pt x="1121889" y="2506980"/>
                  </a:lnTo>
                  <a:lnTo>
                    <a:pt x="1106647" y="2495868"/>
                  </a:lnTo>
                  <a:lnTo>
                    <a:pt x="1092040" y="2484120"/>
                  </a:lnTo>
                  <a:lnTo>
                    <a:pt x="1077750" y="2471420"/>
                  </a:lnTo>
                  <a:lnTo>
                    <a:pt x="1063460" y="2458403"/>
                  </a:lnTo>
                  <a:lnTo>
                    <a:pt x="1049806" y="2444750"/>
                  </a:lnTo>
                  <a:lnTo>
                    <a:pt x="1036469" y="2430780"/>
                  </a:lnTo>
                  <a:lnTo>
                    <a:pt x="1023767" y="2415858"/>
                  </a:lnTo>
                  <a:lnTo>
                    <a:pt x="1011065" y="2400935"/>
                  </a:lnTo>
                  <a:lnTo>
                    <a:pt x="998999" y="2385378"/>
                  </a:lnTo>
                  <a:lnTo>
                    <a:pt x="986932" y="2369503"/>
                  </a:lnTo>
                  <a:lnTo>
                    <a:pt x="975500" y="2352993"/>
                  </a:lnTo>
                  <a:lnTo>
                    <a:pt x="964386" y="2336483"/>
                  </a:lnTo>
                  <a:lnTo>
                    <a:pt x="953272" y="2319655"/>
                  </a:lnTo>
                  <a:lnTo>
                    <a:pt x="942793" y="2302510"/>
                  </a:lnTo>
                  <a:lnTo>
                    <a:pt x="932632" y="2284730"/>
                  </a:lnTo>
                  <a:lnTo>
                    <a:pt x="922470" y="2266633"/>
                  </a:lnTo>
                  <a:lnTo>
                    <a:pt x="913261" y="2249170"/>
                  </a:lnTo>
                  <a:lnTo>
                    <a:pt x="904052" y="2230755"/>
                  </a:lnTo>
                  <a:lnTo>
                    <a:pt x="894844" y="2212975"/>
                  </a:lnTo>
                  <a:lnTo>
                    <a:pt x="886270" y="2194560"/>
                  </a:lnTo>
                  <a:lnTo>
                    <a:pt x="878014" y="2176145"/>
                  </a:lnTo>
                  <a:lnTo>
                    <a:pt x="870075" y="2157413"/>
                  </a:lnTo>
                  <a:lnTo>
                    <a:pt x="862136" y="2138998"/>
                  </a:lnTo>
                  <a:lnTo>
                    <a:pt x="854515" y="2120900"/>
                  </a:lnTo>
                  <a:lnTo>
                    <a:pt x="847529" y="2102485"/>
                  </a:lnTo>
                  <a:lnTo>
                    <a:pt x="840543" y="2084388"/>
                  </a:lnTo>
                  <a:lnTo>
                    <a:pt x="827524" y="2048193"/>
                  </a:lnTo>
                  <a:lnTo>
                    <a:pt x="816092" y="2012950"/>
                  </a:lnTo>
                  <a:lnTo>
                    <a:pt x="805296" y="1978660"/>
                  </a:lnTo>
                  <a:lnTo>
                    <a:pt x="795769" y="1945640"/>
                  </a:lnTo>
                  <a:lnTo>
                    <a:pt x="786561" y="1914525"/>
                  </a:lnTo>
                  <a:lnTo>
                    <a:pt x="779257" y="1884680"/>
                  </a:lnTo>
                  <a:lnTo>
                    <a:pt x="772271" y="1856423"/>
                  </a:lnTo>
                  <a:lnTo>
                    <a:pt x="766238" y="1831023"/>
                  </a:lnTo>
                  <a:lnTo>
                    <a:pt x="761157" y="1807845"/>
                  </a:lnTo>
                  <a:lnTo>
                    <a:pt x="757029" y="1787843"/>
                  </a:lnTo>
                  <a:lnTo>
                    <a:pt x="753536" y="1770698"/>
                  </a:lnTo>
                  <a:lnTo>
                    <a:pt x="749408" y="1746250"/>
                  </a:lnTo>
                  <a:lnTo>
                    <a:pt x="739246" y="1742758"/>
                  </a:lnTo>
                  <a:lnTo>
                    <a:pt x="728767" y="1738948"/>
                  </a:lnTo>
                  <a:lnTo>
                    <a:pt x="718288" y="1734503"/>
                  </a:lnTo>
                  <a:lnTo>
                    <a:pt x="707492" y="1729423"/>
                  </a:lnTo>
                  <a:lnTo>
                    <a:pt x="697013" y="1724025"/>
                  </a:lnTo>
                  <a:lnTo>
                    <a:pt x="686216" y="1718628"/>
                  </a:lnTo>
                  <a:lnTo>
                    <a:pt x="675102" y="1712595"/>
                  </a:lnTo>
                  <a:lnTo>
                    <a:pt x="664306" y="1706245"/>
                  </a:lnTo>
                  <a:lnTo>
                    <a:pt x="653509" y="1699260"/>
                  </a:lnTo>
                  <a:lnTo>
                    <a:pt x="642395" y="1692275"/>
                  </a:lnTo>
                  <a:lnTo>
                    <a:pt x="620802" y="1677352"/>
                  </a:lnTo>
                  <a:lnTo>
                    <a:pt x="599209" y="1661477"/>
                  </a:lnTo>
                  <a:lnTo>
                    <a:pt x="577933" y="1645285"/>
                  </a:lnTo>
                  <a:lnTo>
                    <a:pt x="557293" y="1628775"/>
                  </a:lnTo>
                  <a:lnTo>
                    <a:pt x="536970" y="1612265"/>
                  </a:lnTo>
                  <a:lnTo>
                    <a:pt x="517917" y="1595755"/>
                  </a:lnTo>
                  <a:lnTo>
                    <a:pt x="500134" y="1579562"/>
                  </a:lnTo>
                  <a:lnTo>
                    <a:pt x="482987" y="1564005"/>
                  </a:lnTo>
                  <a:lnTo>
                    <a:pt x="467745" y="1549717"/>
                  </a:lnTo>
                  <a:lnTo>
                    <a:pt x="441071" y="1524317"/>
                  </a:lnTo>
                  <a:lnTo>
                    <a:pt x="419795" y="1502727"/>
                  </a:lnTo>
                  <a:lnTo>
                    <a:pt x="398520" y="1480820"/>
                  </a:lnTo>
                  <a:lnTo>
                    <a:pt x="377562" y="1458277"/>
                  </a:lnTo>
                  <a:lnTo>
                    <a:pt x="356604" y="1435417"/>
                  </a:lnTo>
                  <a:lnTo>
                    <a:pt x="335963" y="1411922"/>
                  </a:lnTo>
                  <a:lnTo>
                    <a:pt x="315323" y="1388427"/>
                  </a:lnTo>
                  <a:lnTo>
                    <a:pt x="295000" y="1363980"/>
                  </a:lnTo>
                  <a:lnTo>
                    <a:pt x="275312" y="1339532"/>
                  </a:lnTo>
                  <a:lnTo>
                    <a:pt x="255624" y="1314132"/>
                  </a:lnTo>
                  <a:lnTo>
                    <a:pt x="236572" y="1289050"/>
                  </a:lnTo>
                  <a:lnTo>
                    <a:pt x="217836" y="1263650"/>
                  </a:lnTo>
                  <a:lnTo>
                    <a:pt x="199419" y="1237932"/>
                  </a:lnTo>
                  <a:lnTo>
                    <a:pt x="181636" y="1212215"/>
                  </a:lnTo>
                  <a:lnTo>
                    <a:pt x="164489" y="1185862"/>
                  </a:lnTo>
                  <a:lnTo>
                    <a:pt x="147976" y="1159827"/>
                  </a:lnTo>
                  <a:lnTo>
                    <a:pt x="131781" y="1133792"/>
                  </a:lnTo>
                  <a:lnTo>
                    <a:pt x="116539" y="1107440"/>
                  </a:lnTo>
                  <a:lnTo>
                    <a:pt x="102250" y="1081087"/>
                  </a:lnTo>
                  <a:lnTo>
                    <a:pt x="88595" y="1055052"/>
                  </a:lnTo>
                  <a:lnTo>
                    <a:pt x="75576" y="1029017"/>
                  </a:lnTo>
                  <a:lnTo>
                    <a:pt x="63509" y="1003300"/>
                  </a:lnTo>
                  <a:lnTo>
                    <a:pt x="52713" y="977265"/>
                  </a:lnTo>
                  <a:lnTo>
                    <a:pt x="42234" y="951547"/>
                  </a:lnTo>
                  <a:lnTo>
                    <a:pt x="37470" y="938847"/>
                  </a:lnTo>
                  <a:lnTo>
                    <a:pt x="33342" y="926147"/>
                  </a:lnTo>
                  <a:lnTo>
                    <a:pt x="28897" y="913765"/>
                  </a:lnTo>
                  <a:lnTo>
                    <a:pt x="25086" y="901065"/>
                  </a:lnTo>
                  <a:lnTo>
                    <a:pt x="21276" y="888365"/>
                  </a:lnTo>
                  <a:lnTo>
                    <a:pt x="18100" y="876300"/>
                  </a:lnTo>
                  <a:lnTo>
                    <a:pt x="14925" y="863917"/>
                  </a:lnTo>
                  <a:lnTo>
                    <a:pt x="12067" y="851852"/>
                  </a:lnTo>
                  <a:lnTo>
                    <a:pt x="9526" y="839470"/>
                  </a:lnTo>
                  <a:lnTo>
                    <a:pt x="7304" y="827722"/>
                  </a:lnTo>
                  <a:lnTo>
                    <a:pt x="5081" y="815975"/>
                  </a:lnTo>
                  <a:lnTo>
                    <a:pt x="3811" y="803910"/>
                  </a:lnTo>
                  <a:lnTo>
                    <a:pt x="2223" y="792480"/>
                  </a:lnTo>
                  <a:lnTo>
                    <a:pt x="1270" y="781050"/>
                  </a:lnTo>
                  <a:lnTo>
                    <a:pt x="635" y="769620"/>
                  </a:lnTo>
                  <a:lnTo>
                    <a:pt x="0" y="758190"/>
                  </a:lnTo>
                  <a:lnTo>
                    <a:pt x="0" y="746760"/>
                  </a:lnTo>
                  <a:lnTo>
                    <a:pt x="635" y="735965"/>
                  </a:lnTo>
                  <a:lnTo>
                    <a:pt x="1588" y="718185"/>
                  </a:lnTo>
                  <a:lnTo>
                    <a:pt x="3175" y="700405"/>
                  </a:lnTo>
                  <a:lnTo>
                    <a:pt x="5081" y="683260"/>
                  </a:lnTo>
                  <a:lnTo>
                    <a:pt x="7621" y="666115"/>
                  </a:lnTo>
                  <a:lnTo>
                    <a:pt x="10479" y="649605"/>
                  </a:lnTo>
                  <a:lnTo>
                    <a:pt x="13972" y="633412"/>
                  </a:lnTo>
                  <a:lnTo>
                    <a:pt x="17465" y="617855"/>
                  </a:lnTo>
                  <a:lnTo>
                    <a:pt x="21276" y="602297"/>
                  </a:lnTo>
                  <a:lnTo>
                    <a:pt x="25721" y="586740"/>
                  </a:lnTo>
                  <a:lnTo>
                    <a:pt x="30802" y="572135"/>
                  </a:lnTo>
                  <a:lnTo>
                    <a:pt x="35883" y="557530"/>
                  </a:lnTo>
                  <a:lnTo>
                    <a:pt x="41281" y="543560"/>
                  </a:lnTo>
                  <a:lnTo>
                    <a:pt x="46997" y="529907"/>
                  </a:lnTo>
                  <a:lnTo>
                    <a:pt x="52713" y="516572"/>
                  </a:lnTo>
                  <a:lnTo>
                    <a:pt x="59063" y="503237"/>
                  </a:lnTo>
                  <a:lnTo>
                    <a:pt x="65732" y="490855"/>
                  </a:lnTo>
                  <a:lnTo>
                    <a:pt x="72400" y="478155"/>
                  </a:lnTo>
                  <a:lnTo>
                    <a:pt x="79386" y="466407"/>
                  </a:lnTo>
                  <a:lnTo>
                    <a:pt x="86372" y="454342"/>
                  </a:lnTo>
                  <a:lnTo>
                    <a:pt x="93994" y="442912"/>
                  </a:lnTo>
                  <a:lnTo>
                    <a:pt x="101615" y="431800"/>
                  </a:lnTo>
                  <a:lnTo>
                    <a:pt x="109553" y="421005"/>
                  </a:lnTo>
                  <a:lnTo>
                    <a:pt x="117174" y="410527"/>
                  </a:lnTo>
                  <a:lnTo>
                    <a:pt x="125431" y="400685"/>
                  </a:lnTo>
                  <a:lnTo>
                    <a:pt x="133369" y="390842"/>
                  </a:lnTo>
                  <a:lnTo>
                    <a:pt x="141625" y="381000"/>
                  </a:lnTo>
                  <a:lnTo>
                    <a:pt x="149882" y="371792"/>
                  </a:lnTo>
                  <a:lnTo>
                    <a:pt x="158455" y="362902"/>
                  </a:lnTo>
                  <a:lnTo>
                    <a:pt x="166711" y="354012"/>
                  </a:lnTo>
                  <a:lnTo>
                    <a:pt x="175285" y="345757"/>
                  </a:lnTo>
                  <a:lnTo>
                    <a:pt x="183541" y="337502"/>
                  </a:lnTo>
                  <a:lnTo>
                    <a:pt x="192115" y="330200"/>
                  </a:lnTo>
                  <a:lnTo>
                    <a:pt x="208945" y="314959"/>
                  </a:lnTo>
                  <a:lnTo>
                    <a:pt x="226093" y="301625"/>
                  </a:lnTo>
                  <a:lnTo>
                    <a:pt x="242605" y="288925"/>
                  </a:lnTo>
                  <a:lnTo>
                    <a:pt x="258800" y="277495"/>
                  </a:lnTo>
                  <a:lnTo>
                    <a:pt x="272357" y="268175"/>
                  </a:lnTo>
                  <a:lnTo>
                    <a:pt x="271149" y="257634"/>
                  </a:lnTo>
                  <a:lnTo>
                    <a:pt x="270193" y="246530"/>
                  </a:lnTo>
                  <a:lnTo>
                    <a:pt x="269875" y="234791"/>
                  </a:lnTo>
                  <a:lnTo>
                    <a:pt x="270193" y="223686"/>
                  </a:lnTo>
                  <a:lnTo>
                    <a:pt x="271149" y="212582"/>
                  </a:lnTo>
                  <a:lnTo>
                    <a:pt x="272422" y="201477"/>
                  </a:lnTo>
                  <a:lnTo>
                    <a:pt x="274651" y="190690"/>
                  </a:lnTo>
                  <a:lnTo>
                    <a:pt x="277199" y="179903"/>
                  </a:lnTo>
                  <a:lnTo>
                    <a:pt x="280064" y="169433"/>
                  </a:lnTo>
                  <a:lnTo>
                    <a:pt x="283567" y="158963"/>
                  </a:lnTo>
                  <a:lnTo>
                    <a:pt x="287388" y="149127"/>
                  </a:lnTo>
                  <a:lnTo>
                    <a:pt x="291846" y="139292"/>
                  </a:lnTo>
                  <a:lnTo>
                    <a:pt x="296622" y="130091"/>
                  </a:lnTo>
                  <a:lnTo>
                    <a:pt x="302035" y="120573"/>
                  </a:lnTo>
                  <a:lnTo>
                    <a:pt x="307766" y="111689"/>
                  </a:lnTo>
                  <a:lnTo>
                    <a:pt x="313816" y="103123"/>
                  </a:lnTo>
                  <a:lnTo>
                    <a:pt x="320821" y="94874"/>
                  </a:lnTo>
                  <a:lnTo>
                    <a:pt x="327508" y="86942"/>
                  </a:lnTo>
                  <a:lnTo>
                    <a:pt x="334831" y="79010"/>
                  </a:lnTo>
                  <a:lnTo>
                    <a:pt x="342792" y="71713"/>
                  </a:lnTo>
                  <a:lnTo>
                    <a:pt x="350752" y="65050"/>
                  </a:lnTo>
                  <a:lnTo>
                    <a:pt x="359031" y="58071"/>
                  </a:lnTo>
                  <a:lnTo>
                    <a:pt x="367628" y="52042"/>
                  </a:lnTo>
                  <a:lnTo>
                    <a:pt x="376543" y="46331"/>
                  </a:lnTo>
                  <a:lnTo>
                    <a:pt x="386096" y="41255"/>
                  </a:lnTo>
                  <a:lnTo>
                    <a:pt x="395330" y="36179"/>
                  </a:lnTo>
                  <a:lnTo>
                    <a:pt x="405201" y="31737"/>
                  </a:lnTo>
                  <a:lnTo>
                    <a:pt x="415072" y="27930"/>
                  </a:lnTo>
                  <a:lnTo>
                    <a:pt x="425579" y="24440"/>
                  </a:lnTo>
                  <a:lnTo>
                    <a:pt x="436087" y="21584"/>
                  </a:lnTo>
                  <a:lnTo>
                    <a:pt x="446913" y="19046"/>
                  </a:lnTo>
                  <a:lnTo>
                    <a:pt x="457739" y="16825"/>
                  </a:lnTo>
                  <a:lnTo>
                    <a:pt x="468883" y="15556"/>
                  </a:lnTo>
                  <a:lnTo>
                    <a:pt x="480028" y="14604"/>
                  </a:lnTo>
                  <a:lnTo>
                    <a:pt x="491172" y="14287"/>
                  </a:lnTo>
                  <a:lnTo>
                    <a:pt x="502635" y="14604"/>
                  </a:lnTo>
                  <a:lnTo>
                    <a:pt x="514098" y="15556"/>
                  </a:lnTo>
                  <a:lnTo>
                    <a:pt x="525243" y="16825"/>
                  </a:lnTo>
                  <a:lnTo>
                    <a:pt x="536069" y="19046"/>
                  </a:lnTo>
                  <a:lnTo>
                    <a:pt x="546895" y="21584"/>
                  </a:lnTo>
                  <a:lnTo>
                    <a:pt x="557402" y="24440"/>
                  </a:lnTo>
                  <a:lnTo>
                    <a:pt x="567273" y="27930"/>
                  </a:lnTo>
                  <a:lnTo>
                    <a:pt x="577462" y="31737"/>
                  </a:lnTo>
                  <a:lnTo>
                    <a:pt x="587333" y="36179"/>
                  </a:lnTo>
                  <a:lnTo>
                    <a:pt x="596886" y="41255"/>
                  </a:lnTo>
                  <a:lnTo>
                    <a:pt x="606438" y="46331"/>
                  </a:lnTo>
                  <a:lnTo>
                    <a:pt x="615354" y="52042"/>
                  </a:lnTo>
                  <a:lnTo>
                    <a:pt x="623951" y="58071"/>
                  </a:lnTo>
                  <a:lnTo>
                    <a:pt x="632229" y="65050"/>
                  </a:lnTo>
                  <a:lnTo>
                    <a:pt x="640190" y="71713"/>
                  </a:lnTo>
                  <a:lnTo>
                    <a:pt x="647832" y="79010"/>
                  </a:lnTo>
                  <a:lnTo>
                    <a:pt x="655474" y="86942"/>
                  </a:lnTo>
                  <a:lnTo>
                    <a:pt x="662160" y="94874"/>
                  </a:lnTo>
                  <a:lnTo>
                    <a:pt x="668529" y="103123"/>
                  </a:lnTo>
                  <a:lnTo>
                    <a:pt x="674897" y="111689"/>
                  </a:lnTo>
                  <a:lnTo>
                    <a:pt x="680628" y="120573"/>
                  </a:lnTo>
                  <a:lnTo>
                    <a:pt x="686041" y="130091"/>
                  </a:lnTo>
                  <a:lnTo>
                    <a:pt x="691136" y="139292"/>
                  </a:lnTo>
                  <a:lnTo>
                    <a:pt x="695275" y="149127"/>
                  </a:lnTo>
                  <a:lnTo>
                    <a:pt x="699415" y="158963"/>
                  </a:lnTo>
                  <a:lnTo>
                    <a:pt x="702917" y="169433"/>
                  </a:lnTo>
                  <a:lnTo>
                    <a:pt x="705783" y="179903"/>
                  </a:lnTo>
                  <a:lnTo>
                    <a:pt x="708330" y="190690"/>
                  </a:lnTo>
                  <a:lnTo>
                    <a:pt x="710241" y="201477"/>
                  </a:lnTo>
                  <a:lnTo>
                    <a:pt x="711514" y="212582"/>
                  </a:lnTo>
                  <a:lnTo>
                    <a:pt x="712151" y="223686"/>
                  </a:lnTo>
                  <a:lnTo>
                    <a:pt x="712788" y="234791"/>
                  </a:lnTo>
                  <a:lnTo>
                    <a:pt x="712151" y="246530"/>
                  </a:lnTo>
                  <a:lnTo>
                    <a:pt x="711514" y="257634"/>
                  </a:lnTo>
                  <a:lnTo>
                    <a:pt x="710241" y="268739"/>
                  </a:lnTo>
                  <a:lnTo>
                    <a:pt x="708330" y="279526"/>
                  </a:lnTo>
                  <a:lnTo>
                    <a:pt x="705783" y="290313"/>
                  </a:lnTo>
                  <a:lnTo>
                    <a:pt x="702917" y="300783"/>
                  </a:lnTo>
                  <a:lnTo>
                    <a:pt x="699415" y="310619"/>
                  </a:lnTo>
                  <a:lnTo>
                    <a:pt x="695275" y="320771"/>
                  </a:lnTo>
                  <a:lnTo>
                    <a:pt x="691136" y="330607"/>
                  </a:lnTo>
                  <a:lnTo>
                    <a:pt x="686041" y="340125"/>
                  </a:lnTo>
                  <a:lnTo>
                    <a:pt x="680628" y="349643"/>
                  </a:lnTo>
                  <a:lnTo>
                    <a:pt x="674897" y="358527"/>
                  </a:lnTo>
                  <a:lnTo>
                    <a:pt x="668529" y="367093"/>
                  </a:lnTo>
                  <a:lnTo>
                    <a:pt x="662160" y="375342"/>
                  </a:lnTo>
                  <a:lnTo>
                    <a:pt x="655474" y="383274"/>
                  </a:lnTo>
                  <a:lnTo>
                    <a:pt x="647832" y="390889"/>
                  </a:lnTo>
                  <a:lnTo>
                    <a:pt x="640190" y="398503"/>
                  </a:lnTo>
                  <a:lnTo>
                    <a:pt x="632229" y="405166"/>
                  </a:lnTo>
                  <a:lnTo>
                    <a:pt x="623951" y="411511"/>
                  </a:lnTo>
                  <a:lnTo>
                    <a:pt x="615354" y="417857"/>
                  </a:lnTo>
                  <a:lnTo>
                    <a:pt x="606438" y="423568"/>
                  </a:lnTo>
                  <a:lnTo>
                    <a:pt x="596886" y="428961"/>
                  </a:lnTo>
                  <a:lnTo>
                    <a:pt x="587333" y="434038"/>
                  </a:lnTo>
                  <a:lnTo>
                    <a:pt x="577462" y="438162"/>
                  </a:lnTo>
                  <a:lnTo>
                    <a:pt x="567273" y="442287"/>
                  </a:lnTo>
                  <a:lnTo>
                    <a:pt x="557402" y="445777"/>
                  </a:lnTo>
                  <a:lnTo>
                    <a:pt x="546895" y="448632"/>
                  </a:lnTo>
                  <a:lnTo>
                    <a:pt x="536069" y="451170"/>
                  </a:lnTo>
                  <a:lnTo>
                    <a:pt x="525243" y="453074"/>
                  </a:lnTo>
                  <a:lnTo>
                    <a:pt x="514098" y="454343"/>
                  </a:lnTo>
                  <a:lnTo>
                    <a:pt x="502635" y="455295"/>
                  </a:lnTo>
                  <a:lnTo>
                    <a:pt x="491172" y="455612"/>
                  </a:lnTo>
                  <a:lnTo>
                    <a:pt x="480028" y="455295"/>
                  </a:lnTo>
                  <a:lnTo>
                    <a:pt x="468883" y="454343"/>
                  </a:lnTo>
                  <a:lnTo>
                    <a:pt x="457739" y="453074"/>
                  </a:lnTo>
                  <a:lnTo>
                    <a:pt x="446913" y="451170"/>
                  </a:lnTo>
                  <a:lnTo>
                    <a:pt x="436087" y="448632"/>
                  </a:lnTo>
                  <a:lnTo>
                    <a:pt x="425579" y="445777"/>
                  </a:lnTo>
                  <a:lnTo>
                    <a:pt x="415072" y="442287"/>
                  </a:lnTo>
                  <a:lnTo>
                    <a:pt x="405201" y="438162"/>
                  </a:lnTo>
                  <a:lnTo>
                    <a:pt x="395330" y="434038"/>
                  </a:lnTo>
                  <a:lnTo>
                    <a:pt x="386096" y="428961"/>
                  </a:lnTo>
                  <a:lnTo>
                    <a:pt x="376543" y="423568"/>
                  </a:lnTo>
                  <a:lnTo>
                    <a:pt x="367628" y="417857"/>
                  </a:lnTo>
                  <a:lnTo>
                    <a:pt x="359031" y="411511"/>
                  </a:lnTo>
                  <a:lnTo>
                    <a:pt x="350752" y="405166"/>
                  </a:lnTo>
                  <a:lnTo>
                    <a:pt x="342792" y="398503"/>
                  </a:lnTo>
                  <a:lnTo>
                    <a:pt x="334831" y="390889"/>
                  </a:lnTo>
                  <a:lnTo>
                    <a:pt x="327508" y="383274"/>
                  </a:lnTo>
                  <a:lnTo>
                    <a:pt x="320821" y="375342"/>
                  </a:lnTo>
                  <a:lnTo>
                    <a:pt x="313816" y="367093"/>
                  </a:lnTo>
                  <a:lnTo>
                    <a:pt x="307766" y="358527"/>
                  </a:lnTo>
                  <a:lnTo>
                    <a:pt x="302035" y="349643"/>
                  </a:lnTo>
                  <a:lnTo>
                    <a:pt x="298339" y="343145"/>
                  </a:lnTo>
                  <a:lnTo>
                    <a:pt x="296905" y="344170"/>
                  </a:lnTo>
                  <a:lnTo>
                    <a:pt x="283251" y="353695"/>
                  </a:lnTo>
                  <a:lnTo>
                    <a:pt x="268644" y="364807"/>
                  </a:lnTo>
                  <a:lnTo>
                    <a:pt x="254672" y="376555"/>
                  </a:lnTo>
                  <a:lnTo>
                    <a:pt x="240382" y="389255"/>
                  </a:lnTo>
                  <a:lnTo>
                    <a:pt x="225775" y="402907"/>
                  </a:lnTo>
                  <a:lnTo>
                    <a:pt x="211485" y="417830"/>
                  </a:lnTo>
                  <a:lnTo>
                    <a:pt x="204499" y="425450"/>
                  </a:lnTo>
                  <a:lnTo>
                    <a:pt x="197196" y="433705"/>
                  </a:lnTo>
                  <a:lnTo>
                    <a:pt x="190527" y="441642"/>
                  </a:lnTo>
                  <a:lnTo>
                    <a:pt x="183541" y="450215"/>
                  </a:lnTo>
                  <a:lnTo>
                    <a:pt x="176873" y="458787"/>
                  </a:lnTo>
                  <a:lnTo>
                    <a:pt x="169887" y="467995"/>
                  </a:lnTo>
                  <a:lnTo>
                    <a:pt x="163536" y="477202"/>
                  </a:lnTo>
                  <a:lnTo>
                    <a:pt x="156868" y="486727"/>
                  </a:lnTo>
                  <a:lnTo>
                    <a:pt x="150834" y="496570"/>
                  </a:lnTo>
                  <a:lnTo>
                    <a:pt x="144801" y="507047"/>
                  </a:lnTo>
                  <a:lnTo>
                    <a:pt x="139085" y="517525"/>
                  </a:lnTo>
                  <a:lnTo>
                    <a:pt x="133369" y="527685"/>
                  </a:lnTo>
                  <a:lnTo>
                    <a:pt x="127971" y="539115"/>
                  </a:lnTo>
                  <a:lnTo>
                    <a:pt x="122573" y="550227"/>
                  </a:lnTo>
                  <a:lnTo>
                    <a:pt x="117492" y="561657"/>
                  </a:lnTo>
                  <a:lnTo>
                    <a:pt x="112729" y="573405"/>
                  </a:lnTo>
                  <a:lnTo>
                    <a:pt x="107966" y="585787"/>
                  </a:lnTo>
                  <a:lnTo>
                    <a:pt x="103837" y="597852"/>
                  </a:lnTo>
                  <a:lnTo>
                    <a:pt x="99709" y="610870"/>
                  </a:lnTo>
                  <a:lnTo>
                    <a:pt x="96216" y="623887"/>
                  </a:lnTo>
                  <a:lnTo>
                    <a:pt x="92723" y="637222"/>
                  </a:lnTo>
                  <a:lnTo>
                    <a:pt x="89230" y="650875"/>
                  </a:lnTo>
                  <a:lnTo>
                    <a:pt x="86690" y="664845"/>
                  </a:lnTo>
                  <a:lnTo>
                    <a:pt x="84467" y="679132"/>
                  </a:lnTo>
                  <a:lnTo>
                    <a:pt x="82244" y="693737"/>
                  </a:lnTo>
                  <a:lnTo>
                    <a:pt x="80657" y="708660"/>
                  </a:lnTo>
                  <a:lnTo>
                    <a:pt x="79386" y="723900"/>
                  </a:lnTo>
                  <a:lnTo>
                    <a:pt x="78434" y="739140"/>
                  </a:lnTo>
                  <a:lnTo>
                    <a:pt x="78116" y="751840"/>
                  </a:lnTo>
                  <a:lnTo>
                    <a:pt x="78434" y="764857"/>
                  </a:lnTo>
                  <a:lnTo>
                    <a:pt x="79386" y="777875"/>
                  </a:lnTo>
                  <a:lnTo>
                    <a:pt x="80339" y="790892"/>
                  </a:lnTo>
                  <a:lnTo>
                    <a:pt x="82244" y="804227"/>
                  </a:lnTo>
                  <a:lnTo>
                    <a:pt x="84467" y="817880"/>
                  </a:lnTo>
                  <a:lnTo>
                    <a:pt x="87325" y="832167"/>
                  </a:lnTo>
                  <a:lnTo>
                    <a:pt x="90501" y="846137"/>
                  </a:lnTo>
                  <a:lnTo>
                    <a:pt x="93994" y="860425"/>
                  </a:lnTo>
                  <a:lnTo>
                    <a:pt x="98122" y="874712"/>
                  </a:lnTo>
                  <a:lnTo>
                    <a:pt x="102567" y="889317"/>
                  </a:lnTo>
                  <a:lnTo>
                    <a:pt x="107648" y="903922"/>
                  </a:lnTo>
                  <a:lnTo>
                    <a:pt x="112729" y="918845"/>
                  </a:lnTo>
                  <a:lnTo>
                    <a:pt x="118445" y="933450"/>
                  </a:lnTo>
                  <a:lnTo>
                    <a:pt x="124478" y="948690"/>
                  </a:lnTo>
                  <a:lnTo>
                    <a:pt x="131146" y="963612"/>
                  </a:lnTo>
                  <a:lnTo>
                    <a:pt x="137815" y="979170"/>
                  </a:lnTo>
                  <a:lnTo>
                    <a:pt x="145118" y="994092"/>
                  </a:lnTo>
                  <a:lnTo>
                    <a:pt x="152739" y="1009650"/>
                  </a:lnTo>
                  <a:lnTo>
                    <a:pt x="160678" y="1025207"/>
                  </a:lnTo>
                  <a:lnTo>
                    <a:pt x="168934" y="1040447"/>
                  </a:lnTo>
                  <a:lnTo>
                    <a:pt x="177190" y="1056005"/>
                  </a:lnTo>
                  <a:lnTo>
                    <a:pt x="186082" y="1071562"/>
                  </a:lnTo>
                  <a:lnTo>
                    <a:pt x="194973" y="1087120"/>
                  </a:lnTo>
                  <a:lnTo>
                    <a:pt x="204499" y="1102677"/>
                  </a:lnTo>
                  <a:lnTo>
                    <a:pt x="213708" y="1118235"/>
                  </a:lnTo>
                  <a:lnTo>
                    <a:pt x="233396" y="1149032"/>
                  </a:lnTo>
                  <a:lnTo>
                    <a:pt x="254354" y="1180147"/>
                  </a:lnTo>
                  <a:lnTo>
                    <a:pt x="275947" y="1210945"/>
                  </a:lnTo>
                  <a:lnTo>
                    <a:pt x="279123" y="1209992"/>
                  </a:lnTo>
                  <a:lnTo>
                    <a:pt x="282616" y="1209357"/>
                  </a:lnTo>
                  <a:lnTo>
                    <a:pt x="286109" y="1208405"/>
                  </a:lnTo>
                  <a:lnTo>
                    <a:pt x="289602" y="1208405"/>
                  </a:lnTo>
                  <a:lnTo>
                    <a:pt x="1358778" y="1208405"/>
                  </a:lnTo>
                  <a:lnTo>
                    <a:pt x="1379418" y="1181100"/>
                  </a:lnTo>
                  <a:lnTo>
                    <a:pt x="1399106" y="1153477"/>
                  </a:lnTo>
                  <a:lnTo>
                    <a:pt x="1418159" y="1125855"/>
                  </a:lnTo>
                  <a:lnTo>
                    <a:pt x="1436259" y="1098232"/>
                  </a:lnTo>
                  <a:lnTo>
                    <a:pt x="1444833" y="1084580"/>
                  </a:lnTo>
                  <a:lnTo>
                    <a:pt x="1453089" y="1070292"/>
                  </a:lnTo>
                  <a:lnTo>
                    <a:pt x="1461345" y="1056640"/>
                  </a:lnTo>
                  <a:lnTo>
                    <a:pt x="1469284" y="1042670"/>
                  </a:lnTo>
                  <a:lnTo>
                    <a:pt x="1476905" y="1029017"/>
                  </a:lnTo>
                  <a:lnTo>
                    <a:pt x="1483891" y="1015365"/>
                  </a:lnTo>
                  <a:lnTo>
                    <a:pt x="1490877" y="1001395"/>
                  </a:lnTo>
                  <a:lnTo>
                    <a:pt x="1497228" y="987742"/>
                  </a:lnTo>
                  <a:lnTo>
                    <a:pt x="1503261" y="974407"/>
                  </a:lnTo>
                  <a:lnTo>
                    <a:pt x="1509612" y="960755"/>
                  </a:lnTo>
                  <a:lnTo>
                    <a:pt x="1515010" y="947102"/>
                  </a:lnTo>
                  <a:lnTo>
                    <a:pt x="1520091" y="933767"/>
                  </a:lnTo>
                  <a:lnTo>
                    <a:pt x="1524537" y="920432"/>
                  </a:lnTo>
                  <a:lnTo>
                    <a:pt x="1528982" y="907097"/>
                  </a:lnTo>
                  <a:lnTo>
                    <a:pt x="1533110" y="893762"/>
                  </a:lnTo>
                  <a:lnTo>
                    <a:pt x="1536604" y="881062"/>
                  </a:lnTo>
                  <a:lnTo>
                    <a:pt x="1539779" y="868045"/>
                  </a:lnTo>
                  <a:lnTo>
                    <a:pt x="1542637" y="855027"/>
                  </a:lnTo>
                  <a:lnTo>
                    <a:pt x="1544860" y="842327"/>
                  </a:lnTo>
                  <a:lnTo>
                    <a:pt x="1546447" y="829945"/>
                  </a:lnTo>
                  <a:lnTo>
                    <a:pt x="1548035" y="817245"/>
                  </a:lnTo>
                  <a:lnTo>
                    <a:pt x="1548670" y="805180"/>
                  </a:lnTo>
                  <a:lnTo>
                    <a:pt x="1549305" y="792797"/>
                  </a:lnTo>
                  <a:lnTo>
                    <a:pt x="1548988" y="781050"/>
                  </a:lnTo>
                  <a:lnTo>
                    <a:pt x="1548670" y="765175"/>
                  </a:lnTo>
                  <a:lnTo>
                    <a:pt x="1547718" y="749935"/>
                  </a:lnTo>
                  <a:lnTo>
                    <a:pt x="1546130" y="735012"/>
                  </a:lnTo>
                  <a:lnTo>
                    <a:pt x="1544542" y="719772"/>
                  </a:lnTo>
                  <a:lnTo>
                    <a:pt x="1542319" y="705485"/>
                  </a:lnTo>
                  <a:lnTo>
                    <a:pt x="1539779" y="691197"/>
                  </a:lnTo>
                  <a:lnTo>
                    <a:pt x="1537238" y="676592"/>
                  </a:lnTo>
                  <a:lnTo>
                    <a:pt x="1534063" y="662940"/>
                  </a:lnTo>
                  <a:lnTo>
                    <a:pt x="1530252" y="649287"/>
                  </a:lnTo>
                  <a:lnTo>
                    <a:pt x="1526760" y="635952"/>
                  </a:lnTo>
                  <a:lnTo>
                    <a:pt x="1522949" y="623252"/>
                  </a:lnTo>
                  <a:lnTo>
                    <a:pt x="1518503" y="610235"/>
                  </a:lnTo>
                  <a:lnTo>
                    <a:pt x="1513740" y="597535"/>
                  </a:lnTo>
                  <a:lnTo>
                    <a:pt x="1508660" y="585470"/>
                  </a:lnTo>
                  <a:lnTo>
                    <a:pt x="1503896" y="573087"/>
                  </a:lnTo>
                  <a:lnTo>
                    <a:pt x="1498498" y="561340"/>
                  </a:lnTo>
                  <a:lnTo>
                    <a:pt x="1492465" y="549910"/>
                  </a:lnTo>
                  <a:lnTo>
                    <a:pt x="1486749" y="538162"/>
                  </a:lnTo>
                  <a:lnTo>
                    <a:pt x="1480715" y="527050"/>
                  </a:lnTo>
                  <a:lnTo>
                    <a:pt x="1474682" y="516255"/>
                  </a:lnTo>
                  <a:lnTo>
                    <a:pt x="1468014" y="505460"/>
                  </a:lnTo>
                  <a:lnTo>
                    <a:pt x="1461663" y="494982"/>
                  </a:lnTo>
                  <a:lnTo>
                    <a:pt x="1454994" y="485140"/>
                  </a:lnTo>
                  <a:lnTo>
                    <a:pt x="1447691" y="475297"/>
                  </a:lnTo>
                  <a:lnTo>
                    <a:pt x="1440705" y="465772"/>
                  </a:lnTo>
                  <a:lnTo>
                    <a:pt x="1433401" y="455930"/>
                  </a:lnTo>
                  <a:lnTo>
                    <a:pt x="1426098" y="447040"/>
                  </a:lnTo>
                  <a:lnTo>
                    <a:pt x="1418476" y="437832"/>
                  </a:lnTo>
                  <a:lnTo>
                    <a:pt x="1410855" y="428942"/>
                  </a:lnTo>
                  <a:lnTo>
                    <a:pt x="1402917" y="420370"/>
                  </a:lnTo>
                  <a:lnTo>
                    <a:pt x="1395296" y="412115"/>
                  </a:lnTo>
                  <a:lnTo>
                    <a:pt x="1387357" y="404177"/>
                  </a:lnTo>
                  <a:lnTo>
                    <a:pt x="1371480" y="388302"/>
                  </a:lnTo>
                  <a:lnTo>
                    <a:pt x="1355285" y="374015"/>
                  </a:lnTo>
                  <a:lnTo>
                    <a:pt x="1338772" y="360045"/>
                  </a:lnTo>
                  <a:lnTo>
                    <a:pt x="1322260" y="347027"/>
                  </a:lnTo>
                  <a:lnTo>
                    <a:pt x="1306065" y="334962"/>
                  </a:lnTo>
                  <a:lnTo>
                    <a:pt x="1289870" y="323850"/>
                  </a:lnTo>
                  <a:lnTo>
                    <a:pt x="1273676" y="313372"/>
                  </a:lnTo>
                  <a:lnTo>
                    <a:pt x="1262693" y="306783"/>
                  </a:lnTo>
                  <a:lnTo>
                    <a:pt x="1262392" y="307587"/>
                  </a:lnTo>
                  <a:lnTo>
                    <a:pt x="1257633" y="317458"/>
                  </a:lnTo>
                  <a:lnTo>
                    <a:pt x="1252874" y="327011"/>
                  </a:lnTo>
                  <a:lnTo>
                    <a:pt x="1247481" y="336563"/>
                  </a:lnTo>
                  <a:lnTo>
                    <a:pt x="1241770" y="345160"/>
                  </a:lnTo>
                  <a:lnTo>
                    <a:pt x="1235742" y="353757"/>
                  </a:lnTo>
                  <a:lnTo>
                    <a:pt x="1229079" y="362354"/>
                  </a:lnTo>
                  <a:lnTo>
                    <a:pt x="1222416" y="370315"/>
                  </a:lnTo>
                  <a:lnTo>
                    <a:pt x="1214802" y="377957"/>
                  </a:lnTo>
                  <a:lnTo>
                    <a:pt x="1207187" y="385599"/>
                  </a:lnTo>
                  <a:lnTo>
                    <a:pt x="1199255" y="392285"/>
                  </a:lnTo>
                  <a:lnTo>
                    <a:pt x="1190689" y="398972"/>
                  </a:lnTo>
                  <a:lnTo>
                    <a:pt x="1182123" y="405022"/>
                  </a:lnTo>
                  <a:lnTo>
                    <a:pt x="1173239" y="410753"/>
                  </a:lnTo>
                  <a:lnTo>
                    <a:pt x="1164038" y="416166"/>
                  </a:lnTo>
                  <a:lnTo>
                    <a:pt x="1154520" y="421261"/>
                  </a:lnTo>
                  <a:lnTo>
                    <a:pt x="1144684" y="425719"/>
                  </a:lnTo>
                  <a:lnTo>
                    <a:pt x="1134849" y="429540"/>
                  </a:lnTo>
                  <a:lnTo>
                    <a:pt x="1124696" y="432724"/>
                  </a:lnTo>
                  <a:lnTo>
                    <a:pt x="1114226" y="435908"/>
                  </a:lnTo>
                  <a:lnTo>
                    <a:pt x="1103439" y="438455"/>
                  </a:lnTo>
                  <a:lnTo>
                    <a:pt x="1092652" y="440366"/>
                  </a:lnTo>
                  <a:lnTo>
                    <a:pt x="1081547" y="441639"/>
                  </a:lnTo>
                  <a:lnTo>
                    <a:pt x="1070443" y="442595"/>
                  </a:lnTo>
                  <a:lnTo>
                    <a:pt x="1059021" y="442913"/>
                  </a:lnTo>
                  <a:lnTo>
                    <a:pt x="1047917" y="442595"/>
                  </a:lnTo>
                  <a:lnTo>
                    <a:pt x="1036178" y="441639"/>
                  </a:lnTo>
                  <a:lnTo>
                    <a:pt x="1025390" y="440366"/>
                  </a:lnTo>
                  <a:lnTo>
                    <a:pt x="1014286" y="438455"/>
                  </a:lnTo>
                  <a:lnTo>
                    <a:pt x="1003816" y="435908"/>
                  </a:lnTo>
                  <a:lnTo>
                    <a:pt x="993663" y="432724"/>
                  </a:lnTo>
                  <a:lnTo>
                    <a:pt x="983193" y="429540"/>
                  </a:lnTo>
                  <a:lnTo>
                    <a:pt x="973040" y="425719"/>
                  </a:lnTo>
                  <a:lnTo>
                    <a:pt x="963205" y="421261"/>
                  </a:lnTo>
                  <a:lnTo>
                    <a:pt x="954004" y="416166"/>
                  </a:lnTo>
                  <a:lnTo>
                    <a:pt x="944486" y="410753"/>
                  </a:lnTo>
                  <a:lnTo>
                    <a:pt x="935602" y="405022"/>
                  </a:lnTo>
                  <a:lnTo>
                    <a:pt x="927036" y="398972"/>
                  </a:lnTo>
                  <a:lnTo>
                    <a:pt x="918787" y="392285"/>
                  </a:lnTo>
                  <a:lnTo>
                    <a:pt x="910538" y="385599"/>
                  </a:lnTo>
                  <a:lnTo>
                    <a:pt x="902923" y="377957"/>
                  </a:lnTo>
                  <a:lnTo>
                    <a:pt x="895626" y="370315"/>
                  </a:lnTo>
                  <a:lnTo>
                    <a:pt x="888646" y="362354"/>
                  </a:lnTo>
                  <a:lnTo>
                    <a:pt x="881984" y="353757"/>
                  </a:lnTo>
                  <a:lnTo>
                    <a:pt x="875955" y="345160"/>
                  </a:lnTo>
                  <a:lnTo>
                    <a:pt x="870244" y="336563"/>
                  </a:lnTo>
                  <a:lnTo>
                    <a:pt x="864851" y="327011"/>
                  </a:lnTo>
                  <a:lnTo>
                    <a:pt x="860092" y="317458"/>
                  </a:lnTo>
                  <a:lnTo>
                    <a:pt x="855650" y="307587"/>
                  </a:lnTo>
                  <a:lnTo>
                    <a:pt x="851843" y="297398"/>
                  </a:lnTo>
                  <a:lnTo>
                    <a:pt x="848353" y="287527"/>
                  </a:lnTo>
                  <a:lnTo>
                    <a:pt x="845497" y="277020"/>
                  </a:lnTo>
                  <a:lnTo>
                    <a:pt x="842959" y="266194"/>
                  </a:lnTo>
                  <a:lnTo>
                    <a:pt x="840738" y="255367"/>
                  </a:lnTo>
                  <a:lnTo>
                    <a:pt x="839469" y="244223"/>
                  </a:lnTo>
                  <a:lnTo>
                    <a:pt x="838517" y="233079"/>
                  </a:lnTo>
                  <a:lnTo>
                    <a:pt x="838200" y="221616"/>
                  </a:lnTo>
                  <a:lnTo>
                    <a:pt x="838517" y="210153"/>
                  </a:lnTo>
                  <a:lnTo>
                    <a:pt x="839469" y="198690"/>
                  </a:lnTo>
                  <a:lnTo>
                    <a:pt x="840738" y="187864"/>
                  </a:lnTo>
                  <a:lnTo>
                    <a:pt x="842959" y="176719"/>
                  </a:lnTo>
                  <a:lnTo>
                    <a:pt x="845497" y="166212"/>
                  </a:lnTo>
                  <a:lnTo>
                    <a:pt x="848353" y="155704"/>
                  </a:lnTo>
                  <a:lnTo>
                    <a:pt x="851843" y="145515"/>
                  </a:lnTo>
                  <a:lnTo>
                    <a:pt x="855650" y="135326"/>
                  </a:lnTo>
                  <a:lnTo>
                    <a:pt x="860092" y="125455"/>
                  </a:lnTo>
                  <a:lnTo>
                    <a:pt x="864851" y="116221"/>
                  </a:lnTo>
                  <a:lnTo>
                    <a:pt x="870244" y="106668"/>
                  </a:lnTo>
                  <a:lnTo>
                    <a:pt x="875955" y="97753"/>
                  </a:lnTo>
                  <a:lnTo>
                    <a:pt x="881984" y="89156"/>
                  </a:lnTo>
                  <a:lnTo>
                    <a:pt x="888646" y="80877"/>
                  </a:lnTo>
                  <a:lnTo>
                    <a:pt x="895626" y="72598"/>
                  </a:lnTo>
                  <a:lnTo>
                    <a:pt x="902923" y="64956"/>
                  </a:lnTo>
                  <a:lnTo>
                    <a:pt x="910538" y="57633"/>
                  </a:lnTo>
                  <a:lnTo>
                    <a:pt x="918787" y="50946"/>
                  </a:lnTo>
                  <a:lnTo>
                    <a:pt x="927036" y="43941"/>
                  </a:lnTo>
                  <a:lnTo>
                    <a:pt x="935602" y="37891"/>
                  </a:lnTo>
                  <a:lnTo>
                    <a:pt x="944486" y="32160"/>
                  </a:lnTo>
                  <a:lnTo>
                    <a:pt x="954004" y="26747"/>
                  </a:lnTo>
                  <a:lnTo>
                    <a:pt x="963205" y="21970"/>
                  </a:lnTo>
                  <a:lnTo>
                    <a:pt x="973040" y="17831"/>
                  </a:lnTo>
                  <a:lnTo>
                    <a:pt x="983193" y="13692"/>
                  </a:lnTo>
                  <a:lnTo>
                    <a:pt x="993663" y="10189"/>
                  </a:lnTo>
                  <a:lnTo>
                    <a:pt x="1003816" y="7323"/>
                  </a:lnTo>
                  <a:lnTo>
                    <a:pt x="1014286" y="4776"/>
                  </a:lnTo>
                  <a:lnTo>
                    <a:pt x="1025390" y="2547"/>
                  </a:lnTo>
                  <a:lnTo>
                    <a:pt x="1036178" y="1274"/>
                  </a:lnTo>
                  <a:lnTo>
                    <a:pt x="1047917" y="318"/>
                  </a:lnTo>
                  <a:lnTo>
                    <a:pt x="105902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9"/>
          <p:cNvGrpSpPr/>
          <p:nvPr/>
        </p:nvGrpSpPr>
        <p:grpSpPr>
          <a:xfrm>
            <a:off x="6887068" y="1919834"/>
            <a:ext cx="529357" cy="529359"/>
            <a:chOff x="3211798" y="2284092"/>
            <a:chExt cx="1164617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21" name="椭圆 20"/>
            <p:cNvSpPr/>
            <p:nvPr/>
          </p:nvSpPr>
          <p:spPr>
            <a:xfrm>
              <a:off x="3211798" y="2284092"/>
              <a:ext cx="1164617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KSO_Shape"/>
            <p:cNvSpPr>
              <a:spLocks/>
            </p:cNvSpPr>
            <p:nvPr/>
          </p:nvSpPr>
          <p:spPr bwMode="auto">
            <a:xfrm>
              <a:off x="3583891" y="2632626"/>
              <a:ext cx="395692" cy="499821"/>
            </a:xfrm>
            <a:custGeom>
              <a:avLst/>
              <a:gdLst>
                <a:gd name="T0" fmla="*/ 409258 w 1908175"/>
                <a:gd name="T1" fmla="*/ 1596961 h 2408238"/>
                <a:gd name="T2" fmla="*/ 401003 w 1908175"/>
                <a:gd name="T3" fmla="*/ 1624631 h 2408238"/>
                <a:gd name="T4" fmla="*/ 401003 w 1908175"/>
                <a:gd name="T5" fmla="*/ 1652937 h 2408238"/>
                <a:gd name="T6" fmla="*/ 409258 w 1908175"/>
                <a:gd name="T7" fmla="*/ 1679971 h 2408238"/>
                <a:gd name="T8" fmla="*/ 425133 w 1908175"/>
                <a:gd name="T9" fmla="*/ 1704142 h 2408238"/>
                <a:gd name="T10" fmla="*/ 554990 w 1908175"/>
                <a:gd name="T11" fmla="*/ 1802737 h 2408238"/>
                <a:gd name="T12" fmla="*/ 581660 w 1908175"/>
                <a:gd name="T13" fmla="*/ 1815459 h 2408238"/>
                <a:gd name="T14" fmla="*/ 609600 w 1908175"/>
                <a:gd name="T15" fmla="*/ 1819275 h 2408238"/>
                <a:gd name="T16" fmla="*/ 637540 w 1908175"/>
                <a:gd name="T17" fmla="*/ 1815459 h 2408238"/>
                <a:gd name="T18" fmla="*/ 663575 w 1908175"/>
                <a:gd name="T19" fmla="*/ 1803055 h 2408238"/>
                <a:gd name="T20" fmla="*/ 685483 w 1908175"/>
                <a:gd name="T21" fmla="*/ 1783336 h 2408238"/>
                <a:gd name="T22" fmla="*/ 915988 w 1908175"/>
                <a:gd name="T23" fmla="*/ 1192088 h 2408238"/>
                <a:gd name="T24" fmla="*/ 1603504 w 1908175"/>
                <a:gd name="T25" fmla="*/ 317 h 2408238"/>
                <a:gd name="T26" fmla="*/ 1642621 w 1908175"/>
                <a:gd name="T27" fmla="*/ 16177 h 2408238"/>
                <a:gd name="T28" fmla="*/ 1902769 w 1908175"/>
                <a:gd name="T29" fmla="*/ 238854 h 2408238"/>
                <a:gd name="T30" fmla="*/ 1907221 w 1908175"/>
                <a:gd name="T31" fmla="*/ 279456 h 2408238"/>
                <a:gd name="T32" fmla="*/ 1887503 w 1908175"/>
                <a:gd name="T33" fmla="*/ 316886 h 2408238"/>
                <a:gd name="T34" fmla="*/ 1850612 w 1908175"/>
                <a:gd name="T35" fmla="*/ 336552 h 2408238"/>
                <a:gd name="T36" fmla="*/ 1809586 w 1908175"/>
                <a:gd name="T37" fmla="*/ 332746 h 2408238"/>
                <a:gd name="T38" fmla="*/ 1514715 w 1908175"/>
                <a:gd name="T39" fmla="*/ 544883 h 2408238"/>
                <a:gd name="T40" fmla="*/ 1542348 w 1908175"/>
                <a:gd name="T41" fmla="*/ 572827 h 2408238"/>
                <a:gd name="T42" fmla="*/ 1559817 w 1908175"/>
                <a:gd name="T43" fmla="*/ 606169 h 2408238"/>
                <a:gd name="T44" fmla="*/ 1567122 w 1908175"/>
                <a:gd name="T45" fmla="*/ 642687 h 2408238"/>
                <a:gd name="T46" fmla="*/ 1563311 w 1908175"/>
                <a:gd name="T47" fmla="*/ 680157 h 2408238"/>
                <a:gd name="T48" fmla="*/ 1549018 w 1908175"/>
                <a:gd name="T49" fmla="*/ 715722 h 2408238"/>
                <a:gd name="T50" fmla="*/ 708286 w 1908175"/>
                <a:gd name="T51" fmla="*/ 1844913 h 2408238"/>
                <a:gd name="T52" fmla="*/ 677477 w 1908175"/>
                <a:gd name="T53" fmla="*/ 1867776 h 2408238"/>
                <a:gd name="T54" fmla="*/ 642222 w 1908175"/>
                <a:gd name="T55" fmla="*/ 1879843 h 2408238"/>
                <a:gd name="T56" fmla="*/ 605060 w 1908175"/>
                <a:gd name="T57" fmla="*/ 1882066 h 2408238"/>
                <a:gd name="T58" fmla="*/ 568217 w 1908175"/>
                <a:gd name="T59" fmla="*/ 1873174 h 2408238"/>
                <a:gd name="T60" fmla="*/ 481825 w 1908175"/>
                <a:gd name="T61" fmla="*/ 1814111 h 2408238"/>
                <a:gd name="T62" fmla="*/ 45102 w 1908175"/>
                <a:gd name="T63" fmla="*/ 2399982 h 2408238"/>
                <a:gd name="T64" fmla="*/ 32079 w 1908175"/>
                <a:gd name="T65" fmla="*/ 2407603 h 2408238"/>
                <a:gd name="T66" fmla="*/ 17469 w 1908175"/>
                <a:gd name="T67" fmla="*/ 2406650 h 2408238"/>
                <a:gd name="T68" fmla="*/ 4764 w 1908175"/>
                <a:gd name="T69" fmla="*/ 2397124 h 2408238"/>
                <a:gd name="T70" fmla="*/ 0 w 1908175"/>
                <a:gd name="T71" fmla="*/ 2379659 h 2408238"/>
                <a:gd name="T72" fmla="*/ 435770 w 1908175"/>
                <a:gd name="T73" fmla="*/ 1796328 h 2408238"/>
                <a:gd name="T74" fmla="*/ 388763 w 1908175"/>
                <a:gd name="T75" fmla="*/ 1744569 h 2408238"/>
                <a:gd name="T76" fmla="*/ 362719 w 1908175"/>
                <a:gd name="T77" fmla="*/ 1715989 h 2408238"/>
                <a:gd name="T78" fmla="*/ 346838 w 1908175"/>
                <a:gd name="T79" fmla="*/ 1681695 h 2408238"/>
                <a:gd name="T80" fmla="*/ 341438 w 1908175"/>
                <a:gd name="T81" fmla="*/ 1644542 h 2408238"/>
                <a:gd name="T82" fmla="*/ 346838 w 1908175"/>
                <a:gd name="T83" fmla="*/ 1607707 h 2408238"/>
                <a:gd name="T84" fmla="*/ 363036 w 1908175"/>
                <a:gd name="T85" fmla="*/ 1572459 h 2408238"/>
                <a:gd name="T86" fmla="*/ 1205039 w 1908175"/>
                <a:gd name="T87" fmla="*/ 444538 h 2408238"/>
                <a:gd name="T88" fmla="*/ 1236800 w 1908175"/>
                <a:gd name="T89" fmla="*/ 423263 h 2408238"/>
                <a:gd name="T90" fmla="*/ 1272374 w 1908175"/>
                <a:gd name="T91" fmla="*/ 412784 h 2408238"/>
                <a:gd name="T92" fmla="*/ 1309852 w 1908175"/>
                <a:gd name="T93" fmla="*/ 412466 h 2408238"/>
                <a:gd name="T94" fmla="*/ 1346378 w 1908175"/>
                <a:gd name="T95" fmla="*/ 423263 h 2408238"/>
                <a:gd name="T96" fmla="*/ 1396879 w 1908175"/>
                <a:gd name="T97" fmla="*/ 456287 h 2408238"/>
                <a:gd name="T98" fmla="*/ 1533856 w 1908175"/>
                <a:gd name="T99" fmla="*/ 105629 h 2408238"/>
                <a:gd name="T100" fmla="*/ 1525905 w 1908175"/>
                <a:gd name="T101" fmla="*/ 65344 h 2408238"/>
                <a:gd name="T102" fmla="*/ 1541806 w 1908175"/>
                <a:gd name="T103" fmla="*/ 26645 h 2408238"/>
                <a:gd name="T104" fmla="*/ 1576153 w 1908175"/>
                <a:gd name="T105" fmla="*/ 3172 h 2408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08175" h="2408238">
                  <a:moveTo>
                    <a:pt x="790575" y="1079500"/>
                  </a:moveTo>
                  <a:lnTo>
                    <a:pt x="419418" y="1579468"/>
                  </a:lnTo>
                  <a:lnTo>
                    <a:pt x="416560" y="1583921"/>
                  </a:lnTo>
                  <a:lnTo>
                    <a:pt x="414020" y="1587738"/>
                  </a:lnTo>
                  <a:lnTo>
                    <a:pt x="411480" y="1592190"/>
                  </a:lnTo>
                  <a:lnTo>
                    <a:pt x="409258" y="1596961"/>
                  </a:lnTo>
                  <a:lnTo>
                    <a:pt x="407035" y="1601096"/>
                  </a:lnTo>
                  <a:lnTo>
                    <a:pt x="405765" y="1605866"/>
                  </a:lnTo>
                  <a:lnTo>
                    <a:pt x="404178" y="1610637"/>
                  </a:lnTo>
                  <a:lnTo>
                    <a:pt x="402908" y="1615090"/>
                  </a:lnTo>
                  <a:lnTo>
                    <a:pt x="401638" y="1619860"/>
                  </a:lnTo>
                  <a:lnTo>
                    <a:pt x="401003" y="1624631"/>
                  </a:lnTo>
                  <a:lnTo>
                    <a:pt x="400685" y="1629084"/>
                  </a:lnTo>
                  <a:lnTo>
                    <a:pt x="400368" y="1633854"/>
                  </a:lnTo>
                  <a:lnTo>
                    <a:pt x="400050" y="1638625"/>
                  </a:lnTo>
                  <a:lnTo>
                    <a:pt x="400368" y="1643396"/>
                  </a:lnTo>
                  <a:lnTo>
                    <a:pt x="400685" y="1648166"/>
                  </a:lnTo>
                  <a:lnTo>
                    <a:pt x="401003" y="1652937"/>
                  </a:lnTo>
                  <a:lnTo>
                    <a:pt x="401955" y="1657708"/>
                  </a:lnTo>
                  <a:lnTo>
                    <a:pt x="402908" y="1662160"/>
                  </a:lnTo>
                  <a:lnTo>
                    <a:pt x="404178" y="1666613"/>
                  </a:lnTo>
                  <a:lnTo>
                    <a:pt x="405765" y="1671384"/>
                  </a:lnTo>
                  <a:lnTo>
                    <a:pt x="407353" y="1675836"/>
                  </a:lnTo>
                  <a:lnTo>
                    <a:pt x="409258" y="1679971"/>
                  </a:lnTo>
                  <a:lnTo>
                    <a:pt x="411480" y="1684424"/>
                  </a:lnTo>
                  <a:lnTo>
                    <a:pt x="413703" y="1688558"/>
                  </a:lnTo>
                  <a:lnTo>
                    <a:pt x="416243" y="1692693"/>
                  </a:lnTo>
                  <a:lnTo>
                    <a:pt x="419100" y="1696509"/>
                  </a:lnTo>
                  <a:lnTo>
                    <a:pt x="421958" y="1700644"/>
                  </a:lnTo>
                  <a:lnTo>
                    <a:pt x="425133" y="1704142"/>
                  </a:lnTo>
                  <a:lnTo>
                    <a:pt x="428625" y="1707641"/>
                  </a:lnTo>
                  <a:lnTo>
                    <a:pt x="432435" y="1711457"/>
                  </a:lnTo>
                  <a:lnTo>
                    <a:pt x="435928" y="1714638"/>
                  </a:lnTo>
                  <a:lnTo>
                    <a:pt x="439738" y="1717818"/>
                  </a:lnTo>
                  <a:lnTo>
                    <a:pt x="550545" y="1799874"/>
                  </a:lnTo>
                  <a:lnTo>
                    <a:pt x="554990" y="1802737"/>
                  </a:lnTo>
                  <a:lnTo>
                    <a:pt x="558800" y="1805599"/>
                  </a:lnTo>
                  <a:lnTo>
                    <a:pt x="563245" y="1807825"/>
                  </a:lnTo>
                  <a:lnTo>
                    <a:pt x="568008" y="1810370"/>
                  </a:lnTo>
                  <a:lnTo>
                    <a:pt x="572135" y="1812278"/>
                  </a:lnTo>
                  <a:lnTo>
                    <a:pt x="576898" y="1813868"/>
                  </a:lnTo>
                  <a:lnTo>
                    <a:pt x="581660" y="1815459"/>
                  </a:lnTo>
                  <a:lnTo>
                    <a:pt x="586105" y="1816413"/>
                  </a:lnTo>
                  <a:lnTo>
                    <a:pt x="590868" y="1817685"/>
                  </a:lnTo>
                  <a:lnTo>
                    <a:pt x="595630" y="1818321"/>
                  </a:lnTo>
                  <a:lnTo>
                    <a:pt x="600075" y="1818957"/>
                  </a:lnTo>
                  <a:lnTo>
                    <a:pt x="604838" y="1819275"/>
                  </a:lnTo>
                  <a:lnTo>
                    <a:pt x="609600" y="1819275"/>
                  </a:lnTo>
                  <a:lnTo>
                    <a:pt x="614363" y="1819275"/>
                  </a:lnTo>
                  <a:lnTo>
                    <a:pt x="619125" y="1818957"/>
                  </a:lnTo>
                  <a:lnTo>
                    <a:pt x="623888" y="1818321"/>
                  </a:lnTo>
                  <a:lnTo>
                    <a:pt x="628650" y="1817685"/>
                  </a:lnTo>
                  <a:lnTo>
                    <a:pt x="633095" y="1816413"/>
                  </a:lnTo>
                  <a:lnTo>
                    <a:pt x="637540" y="1815459"/>
                  </a:lnTo>
                  <a:lnTo>
                    <a:pt x="642303" y="1813550"/>
                  </a:lnTo>
                  <a:lnTo>
                    <a:pt x="646748" y="1812278"/>
                  </a:lnTo>
                  <a:lnTo>
                    <a:pt x="650875" y="1810052"/>
                  </a:lnTo>
                  <a:lnTo>
                    <a:pt x="655320" y="1808143"/>
                  </a:lnTo>
                  <a:lnTo>
                    <a:pt x="659448" y="1805599"/>
                  </a:lnTo>
                  <a:lnTo>
                    <a:pt x="663575" y="1803055"/>
                  </a:lnTo>
                  <a:lnTo>
                    <a:pt x="667385" y="1800192"/>
                  </a:lnTo>
                  <a:lnTo>
                    <a:pt x="671513" y="1797330"/>
                  </a:lnTo>
                  <a:lnTo>
                    <a:pt x="675005" y="1794149"/>
                  </a:lnTo>
                  <a:lnTo>
                    <a:pt x="678498" y="1790969"/>
                  </a:lnTo>
                  <a:lnTo>
                    <a:pt x="682308" y="1787470"/>
                  </a:lnTo>
                  <a:lnTo>
                    <a:pt x="685483" y="1783336"/>
                  </a:lnTo>
                  <a:lnTo>
                    <a:pt x="688658" y="1779519"/>
                  </a:lnTo>
                  <a:lnTo>
                    <a:pt x="1036638" y="1310401"/>
                  </a:lnTo>
                  <a:lnTo>
                    <a:pt x="1006793" y="1280505"/>
                  </a:lnTo>
                  <a:lnTo>
                    <a:pt x="976630" y="1250609"/>
                  </a:lnTo>
                  <a:lnTo>
                    <a:pt x="946468" y="1221031"/>
                  </a:lnTo>
                  <a:lnTo>
                    <a:pt x="915988" y="1192088"/>
                  </a:lnTo>
                  <a:lnTo>
                    <a:pt x="885508" y="1163146"/>
                  </a:lnTo>
                  <a:lnTo>
                    <a:pt x="854075" y="1135158"/>
                  </a:lnTo>
                  <a:lnTo>
                    <a:pt x="822325" y="1106852"/>
                  </a:lnTo>
                  <a:lnTo>
                    <a:pt x="790575" y="1079500"/>
                  </a:lnTo>
                  <a:close/>
                  <a:moveTo>
                    <a:pt x="1596825" y="0"/>
                  </a:moveTo>
                  <a:lnTo>
                    <a:pt x="1603504" y="317"/>
                  </a:lnTo>
                  <a:lnTo>
                    <a:pt x="1610501" y="1586"/>
                  </a:lnTo>
                  <a:lnTo>
                    <a:pt x="1617179" y="2855"/>
                  </a:lnTo>
                  <a:lnTo>
                    <a:pt x="1624176" y="5392"/>
                  </a:lnTo>
                  <a:lnTo>
                    <a:pt x="1630536" y="8247"/>
                  </a:lnTo>
                  <a:lnTo>
                    <a:pt x="1636897" y="11737"/>
                  </a:lnTo>
                  <a:lnTo>
                    <a:pt x="1642621" y="16177"/>
                  </a:lnTo>
                  <a:lnTo>
                    <a:pt x="1882097" y="210623"/>
                  </a:lnTo>
                  <a:lnTo>
                    <a:pt x="1887503" y="215698"/>
                  </a:lnTo>
                  <a:lnTo>
                    <a:pt x="1891956" y="221090"/>
                  </a:lnTo>
                  <a:lnTo>
                    <a:pt x="1896408" y="226800"/>
                  </a:lnTo>
                  <a:lnTo>
                    <a:pt x="1899906" y="232510"/>
                  </a:lnTo>
                  <a:lnTo>
                    <a:pt x="1902769" y="238854"/>
                  </a:lnTo>
                  <a:lnTo>
                    <a:pt x="1905313" y="245515"/>
                  </a:lnTo>
                  <a:lnTo>
                    <a:pt x="1906903" y="252176"/>
                  </a:lnTo>
                  <a:lnTo>
                    <a:pt x="1907857" y="259155"/>
                  </a:lnTo>
                  <a:lnTo>
                    <a:pt x="1908175" y="265816"/>
                  </a:lnTo>
                  <a:lnTo>
                    <a:pt x="1908175" y="272794"/>
                  </a:lnTo>
                  <a:lnTo>
                    <a:pt x="1907221" y="279456"/>
                  </a:lnTo>
                  <a:lnTo>
                    <a:pt x="1905313" y="286434"/>
                  </a:lnTo>
                  <a:lnTo>
                    <a:pt x="1903405" y="292778"/>
                  </a:lnTo>
                  <a:lnTo>
                    <a:pt x="1900542" y="299122"/>
                  </a:lnTo>
                  <a:lnTo>
                    <a:pt x="1896726" y="305783"/>
                  </a:lnTo>
                  <a:lnTo>
                    <a:pt x="1892592" y="311493"/>
                  </a:lnTo>
                  <a:lnTo>
                    <a:pt x="1887503" y="316886"/>
                  </a:lnTo>
                  <a:lnTo>
                    <a:pt x="1882097" y="321961"/>
                  </a:lnTo>
                  <a:lnTo>
                    <a:pt x="1876372" y="325767"/>
                  </a:lnTo>
                  <a:lnTo>
                    <a:pt x="1870012" y="329574"/>
                  </a:lnTo>
                  <a:lnTo>
                    <a:pt x="1863969" y="332746"/>
                  </a:lnTo>
                  <a:lnTo>
                    <a:pt x="1857608" y="334966"/>
                  </a:lnTo>
                  <a:lnTo>
                    <a:pt x="1850612" y="336552"/>
                  </a:lnTo>
                  <a:lnTo>
                    <a:pt x="1843933" y="337821"/>
                  </a:lnTo>
                  <a:lnTo>
                    <a:pt x="1836937" y="338138"/>
                  </a:lnTo>
                  <a:lnTo>
                    <a:pt x="1830258" y="337821"/>
                  </a:lnTo>
                  <a:lnTo>
                    <a:pt x="1823261" y="336552"/>
                  </a:lnTo>
                  <a:lnTo>
                    <a:pt x="1816583" y="335283"/>
                  </a:lnTo>
                  <a:lnTo>
                    <a:pt x="1809586" y="332746"/>
                  </a:lnTo>
                  <a:lnTo>
                    <a:pt x="1803226" y="329891"/>
                  </a:lnTo>
                  <a:lnTo>
                    <a:pt x="1797183" y="326084"/>
                  </a:lnTo>
                  <a:lnTo>
                    <a:pt x="1791141" y="321961"/>
                  </a:lnTo>
                  <a:lnTo>
                    <a:pt x="1723056" y="266679"/>
                  </a:lnTo>
                  <a:lnTo>
                    <a:pt x="1503281" y="536626"/>
                  </a:lnTo>
                  <a:lnTo>
                    <a:pt x="1514715" y="544883"/>
                  </a:lnTo>
                  <a:lnTo>
                    <a:pt x="1519797" y="549328"/>
                  </a:lnTo>
                  <a:lnTo>
                    <a:pt x="1524879" y="553456"/>
                  </a:lnTo>
                  <a:lnTo>
                    <a:pt x="1529643" y="558220"/>
                  </a:lnTo>
                  <a:lnTo>
                    <a:pt x="1534408" y="562983"/>
                  </a:lnTo>
                  <a:lnTo>
                    <a:pt x="1538219" y="567428"/>
                  </a:lnTo>
                  <a:lnTo>
                    <a:pt x="1542348" y="572827"/>
                  </a:lnTo>
                  <a:lnTo>
                    <a:pt x="1545842" y="577907"/>
                  </a:lnTo>
                  <a:lnTo>
                    <a:pt x="1549336" y="583306"/>
                  </a:lnTo>
                  <a:lnTo>
                    <a:pt x="1552194" y="588704"/>
                  </a:lnTo>
                  <a:lnTo>
                    <a:pt x="1555053" y="594420"/>
                  </a:lnTo>
                  <a:lnTo>
                    <a:pt x="1557594" y="600136"/>
                  </a:lnTo>
                  <a:lnTo>
                    <a:pt x="1559817" y="606169"/>
                  </a:lnTo>
                  <a:lnTo>
                    <a:pt x="1561723" y="612202"/>
                  </a:lnTo>
                  <a:lnTo>
                    <a:pt x="1563311" y="618236"/>
                  </a:lnTo>
                  <a:lnTo>
                    <a:pt x="1564899" y="624269"/>
                  </a:lnTo>
                  <a:lnTo>
                    <a:pt x="1565852" y="630620"/>
                  </a:lnTo>
                  <a:lnTo>
                    <a:pt x="1566804" y="636653"/>
                  </a:lnTo>
                  <a:lnTo>
                    <a:pt x="1567122" y="642687"/>
                  </a:lnTo>
                  <a:lnTo>
                    <a:pt x="1567440" y="648720"/>
                  </a:lnTo>
                  <a:lnTo>
                    <a:pt x="1567122" y="655388"/>
                  </a:lnTo>
                  <a:lnTo>
                    <a:pt x="1566804" y="661422"/>
                  </a:lnTo>
                  <a:lnTo>
                    <a:pt x="1565852" y="667455"/>
                  </a:lnTo>
                  <a:lnTo>
                    <a:pt x="1564899" y="674124"/>
                  </a:lnTo>
                  <a:lnTo>
                    <a:pt x="1563311" y="680157"/>
                  </a:lnTo>
                  <a:lnTo>
                    <a:pt x="1562040" y="686190"/>
                  </a:lnTo>
                  <a:lnTo>
                    <a:pt x="1559817" y="692224"/>
                  </a:lnTo>
                  <a:lnTo>
                    <a:pt x="1557594" y="698257"/>
                  </a:lnTo>
                  <a:lnTo>
                    <a:pt x="1555053" y="704290"/>
                  </a:lnTo>
                  <a:lnTo>
                    <a:pt x="1552194" y="710006"/>
                  </a:lnTo>
                  <a:lnTo>
                    <a:pt x="1549018" y="715722"/>
                  </a:lnTo>
                  <a:lnTo>
                    <a:pt x="1545524" y="721120"/>
                  </a:lnTo>
                  <a:lnTo>
                    <a:pt x="1541713" y="726836"/>
                  </a:lnTo>
                  <a:lnTo>
                    <a:pt x="721308" y="1829988"/>
                  </a:lnTo>
                  <a:lnTo>
                    <a:pt x="717497" y="1835386"/>
                  </a:lnTo>
                  <a:lnTo>
                    <a:pt x="713050" y="1840467"/>
                  </a:lnTo>
                  <a:lnTo>
                    <a:pt x="708286" y="1844913"/>
                  </a:lnTo>
                  <a:lnTo>
                    <a:pt x="703839" y="1849358"/>
                  </a:lnTo>
                  <a:lnTo>
                    <a:pt x="698757" y="1853487"/>
                  </a:lnTo>
                  <a:lnTo>
                    <a:pt x="693675" y="1857615"/>
                  </a:lnTo>
                  <a:lnTo>
                    <a:pt x="688594" y="1861108"/>
                  </a:lnTo>
                  <a:lnTo>
                    <a:pt x="683194" y="1864283"/>
                  </a:lnTo>
                  <a:lnTo>
                    <a:pt x="677477" y="1867776"/>
                  </a:lnTo>
                  <a:lnTo>
                    <a:pt x="672078" y="1870316"/>
                  </a:lnTo>
                  <a:lnTo>
                    <a:pt x="666360" y="1872539"/>
                  </a:lnTo>
                  <a:lnTo>
                    <a:pt x="660326" y="1875080"/>
                  </a:lnTo>
                  <a:lnTo>
                    <a:pt x="654291" y="1876985"/>
                  </a:lnTo>
                  <a:lnTo>
                    <a:pt x="648256" y="1878890"/>
                  </a:lnTo>
                  <a:lnTo>
                    <a:pt x="642222" y="1879843"/>
                  </a:lnTo>
                  <a:lnTo>
                    <a:pt x="636187" y="1881113"/>
                  </a:lnTo>
                  <a:lnTo>
                    <a:pt x="629834" y="1881748"/>
                  </a:lnTo>
                  <a:lnTo>
                    <a:pt x="623800" y="1882383"/>
                  </a:lnTo>
                  <a:lnTo>
                    <a:pt x="617447" y="1882383"/>
                  </a:lnTo>
                  <a:lnTo>
                    <a:pt x="611413" y="1882383"/>
                  </a:lnTo>
                  <a:lnTo>
                    <a:pt x="605060" y="1882066"/>
                  </a:lnTo>
                  <a:lnTo>
                    <a:pt x="598708" y="1881431"/>
                  </a:lnTo>
                  <a:lnTo>
                    <a:pt x="592673" y="1880160"/>
                  </a:lnTo>
                  <a:lnTo>
                    <a:pt x="586321" y="1878890"/>
                  </a:lnTo>
                  <a:lnTo>
                    <a:pt x="580286" y="1876985"/>
                  </a:lnTo>
                  <a:lnTo>
                    <a:pt x="574252" y="1875080"/>
                  </a:lnTo>
                  <a:lnTo>
                    <a:pt x="568217" y="1873174"/>
                  </a:lnTo>
                  <a:lnTo>
                    <a:pt x="562500" y="1870634"/>
                  </a:lnTo>
                  <a:lnTo>
                    <a:pt x="556465" y="1867141"/>
                  </a:lnTo>
                  <a:lnTo>
                    <a:pt x="550748" y="1864283"/>
                  </a:lnTo>
                  <a:lnTo>
                    <a:pt x="545031" y="1860790"/>
                  </a:lnTo>
                  <a:lnTo>
                    <a:pt x="539631" y="1856980"/>
                  </a:lnTo>
                  <a:lnTo>
                    <a:pt x="481825" y="1814111"/>
                  </a:lnTo>
                  <a:lnTo>
                    <a:pt x="481507" y="1817604"/>
                  </a:lnTo>
                  <a:lnTo>
                    <a:pt x="480554" y="1821414"/>
                  </a:lnTo>
                  <a:lnTo>
                    <a:pt x="479284" y="1824590"/>
                  </a:lnTo>
                  <a:lnTo>
                    <a:pt x="477061" y="1827765"/>
                  </a:lnTo>
                  <a:lnTo>
                    <a:pt x="47007" y="2397759"/>
                  </a:lnTo>
                  <a:lnTo>
                    <a:pt x="45102" y="2399982"/>
                  </a:lnTo>
                  <a:lnTo>
                    <a:pt x="43196" y="2401570"/>
                  </a:lnTo>
                  <a:lnTo>
                    <a:pt x="41290" y="2403475"/>
                  </a:lnTo>
                  <a:lnTo>
                    <a:pt x="39067" y="2404428"/>
                  </a:lnTo>
                  <a:lnTo>
                    <a:pt x="36844" y="2406015"/>
                  </a:lnTo>
                  <a:lnTo>
                    <a:pt x="34620" y="2406650"/>
                  </a:lnTo>
                  <a:lnTo>
                    <a:pt x="32079" y="2407603"/>
                  </a:lnTo>
                  <a:lnTo>
                    <a:pt x="29538" y="2407921"/>
                  </a:lnTo>
                  <a:lnTo>
                    <a:pt x="26997" y="2408238"/>
                  </a:lnTo>
                  <a:lnTo>
                    <a:pt x="24457" y="2408238"/>
                  </a:lnTo>
                  <a:lnTo>
                    <a:pt x="21916" y="2407921"/>
                  </a:lnTo>
                  <a:lnTo>
                    <a:pt x="20010" y="2407603"/>
                  </a:lnTo>
                  <a:lnTo>
                    <a:pt x="17469" y="2406650"/>
                  </a:lnTo>
                  <a:lnTo>
                    <a:pt x="14928" y="2405698"/>
                  </a:lnTo>
                  <a:lnTo>
                    <a:pt x="12705" y="2404428"/>
                  </a:lnTo>
                  <a:lnTo>
                    <a:pt x="10481" y="2402840"/>
                  </a:lnTo>
                  <a:lnTo>
                    <a:pt x="8258" y="2400935"/>
                  </a:lnTo>
                  <a:lnTo>
                    <a:pt x="6352" y="2399347"/>
                  </a:lnTo>
                  <a:lnTo>
                    <a:pt x="4764" y="2397124"/>
                  </a:lnTo>
                  <a:lnTo>
                    <a:pt x="3494" y="2394584"/>
                  </a:lnTo>
                  <a:lnTo>
                    <a:pt x="1906" y="2392043"/>
                  </a:lnTo>
                  <a:lnTo>
                    <a:pt x="1270" y="2389503"/>
                  </a:lnTo>
                  <a:lnTo>
                    <a:pt x="635" y="2386963"/>
                  </a:lnTo>
                  <a:lnTo>
                    <a:pt x="0" y="2384422"/>
                  </a:lnTo>
                  <a:lnTo>
                    <a:pt x="0" y="2379659"/>
                  </a:lnTo>
                  <a:lnTo>
                    <a:pt x="1270" y="2375213"/>
                  </a:lnTo>
                  <a:lnTo>
                    <a:pt x="1906" y="2372991"/>
                  </a:lnTo>
                  <a:lnTo>
                    <a:pt x="2541" y="2370768"/>
                  </a:lnTo>
                  <a:lnTo>
                    <a:pt x="4129" y="2368545"/>
                  </a:lnTo>
                  <a:lnTo>
                    <a:pt x="5399" y="2366322"/>
                  </a:lnTo>
                  <a:lnTo>
                    <a:pt x="435770" y="1796328"/>
                  </a:lnTo>
                  <a:lnTo>
                    <a:pt x="438311" y="1793788"/>
                  </a:lnTo>
                  <a:lnTo>
                    <a:pt x="441170" y="1791248"/>
                  </a:lnTo>
                  <a:lnTo>
                    <a:pt x="444029" y="1789660"/>
                  </a:lnTo>
                  <a:lnTo>
                    <a:pt x="447205" y="1788390"/>
                  </a:lnTo>
                  <a:lnTo>
                    <a:pt x="394163" y="1748697"/>
                  </a:lnTo>
                  <a:lnTo>
                    <a:pt x="388763" y="1744569"/>
                  </a:lnTo>
                  <a:lnTo>
                    <a:pt x="383681" y="1740440"/>
                  </a:lnTo>
                  <a:lnTo>
                    <a:pt x="378917" y="1735677"/>
                  </a:lnTo>
                  <a:lnTo>
                    <a:pt x="374470" y="1730914"/>
                  </a:lnTo>
                  <a:lnTo>
                    <a:pt x="370341" y="1726468"/>
                  </a:lnTo>
                  <a:lnTo>
                    <a:pt x="366212" y="1721070"/>
                  </a:lnTo>
                  <a:lnTo>
                    <a:pt x="362719" y="1715989"/>
                  </a:lnTo>
                  <a:lnTo>
                    <a:pt x="359542" y="1710591"/>
                  </a:lnTo>
                  <a:lnTo>
                    <a:pt x="356366" y="1705193"/>
                  </a:lnTo>
                  <a:lnTo>
                    <a:pt x="353825" y="1699477"/>
                  </a:lnTo>
                  <a:lnTo>
                    <a:pt x="351284" y="1693444"/>
                  </a:lnTo>
                  <a:lnTo>
                    <a:pt x="349061" y="1687728"/>
                  </a:lnTo>
                  <a:lnTo>
                    <a:pt x="346838" y="1681695"/>
                  </a:lnTo>
                  <a:lnTo>
                    <a:pt x="345567" y="1675661"/>
                  </a:lnTo>
                  <a:lnTo>
                    <a:pt x="343979" y="1669628"/>
                  </a:lnTo>
                  <a:lnTo>
                    <a:pt x="343026" y="1663277"/>
                  </a:lnTo>
                  <a:lnTo>
                    <a:pt x="342073" y="1657244"/>
                  </a:lnTo>
                  <a:lnTo>
                    <a:pt x="341438" y="1651210"/>
                  </a:lnTo>
                  <a:lnTo>
                    <a:pt x="341438" y="1644542"/>
                  </a:lnTo>
                  <a:lnTo>
                    <a:pt x="341438" y="1638508"/>
                  </a:lnTo>
                  <a:lnTo>
                    <a:pt x="342073" y="1632475"/>
                  </a:lnTo>
                  <a:lnTo>
                    <a:pt x="343026" y="1626124"/>
                  </a:lnTo>
                  <a:lnTo>
                    <a:pt x="343662" y="1619773"/>
                  </a:lnTo>
                  <a:lnTo>
                    <a:pt x="345250" y="1613740"/>
                  </a:lnTo>
                  <a:lnTo>
                    <a:pt x="346838" y="1607707"/>
                  </a:lnTo>
                  <a:lnTo>
                    <a:pt x="348743" y="1601673"/>
                  </a:lnTo>
                  <a:lnTo>
                    <a:pt x="350967" y="1595322"/>
                  </a:lnTo>
                  <a:lnTo>
                    <a:pt x="353825" y="1589606"/>
                  </a:lnTo>
                  <a:lnTo>
                    <a:pt x="356684" y="1583891"/>
                  </a:lnTo>
                  <a:lnTo>
                    <a:pt x="359860" y="1578175"/>
                  </a:lnTo>
                  <a:lnTo>
                    <a:pt x="363036" y="1572459"/>
                  </a:lnTo>
                  <a:lnTo>
                    <a:pt x="367165" y="1567061"/>
                  </a:lnTo>
                  <a:lnTo>
                    <a:pt x="1187252" y="463909"/>
                  </a:lnTo>
                  <a:lnTo>
                    <a:pt x="1191381" y="458510"/>
                  </a:lnTo>
                  <a:lnTo>
                    <a:pt x="1195828" y="453430"/>
                  </a:lnTo>
                  <a:lnTo>
                    <a:pt x="1200274" y="448984"/>
                  </a:lnTo>
                  <a:lnTo>
                    <a:pt x="1205039" y="444538"/>
                  </a:lnTo>
                  <a:lnTo>
                    <a:pt x="1209803" y="440410"/>
                  </a:lnTo>
                  <a:lnTo>
                    <a:pt x="1214885" y="436282"/>
                  </a:lnTo>
                  <a:lnTo>
                    <a:pt x="1220284" y="432789"/>
                  </a:lnTo>
                  <a:lnTo>
                    <a:pt x="1225684" y="429614"/>
                  </a:lnTo>
                  <a:lnTo>
                    <a:pt x="1231083" y="426121"/>
                  </a:lnTo>
                  <a:lnTo>
                    <a:pt x="1236800" y="423263"/>
                  </a:lnTo>
                  <a:lnTo>
                    <a:pt x="1242518" y="421040"/>
                  </a:lnTo>
                  <a:lnTo>
                    <a:pt x="1248235" y="418817"/>
                  </a:lnTo>
                  <a:lnTo>
                    <a:pt x="1254587" y="416912"/>
                  </a:lnTo>
                  <a:lnTo>
                    <a:pt x="1260304" y="415007"/>
                  </a:lnTo>
                  <a:lnTo>
                    <a:pt x="1266339" y="414054"/>
                  </a:lnTo>
                  <a:lnTo>
                    <a:pt x="1272374" y="412784"/>
                  </a:lnTo>
                  <a:lnTo>
                    <a:pt x="1279044" y="412149"/>
                  </a:lnTo>
                  <a:lnTo>
                    <a:pt x="1285078" y="411514"/>
                  </a:lnTo>
                  <a:lnTo>
                    <a:pt x="1291113" y="411514"/>
                  </a:lnTo>
                  <a:lnTo>
                    <a:pt x="1297465" y="411514"/>
                  </a:lnTo>
                  <a:lnTo>
                    <a:pt x="1303818" y="411831"/>
                  </a:lnTo>
                  <a:lnTo>
                    <a:pt x="1309852" y="412466"/>
                  </a:lnTo>
                  <a:lnTo>
                    <a:pt x="1315887" y="413736"/>
                  </a:lnTo>
                  <a:lnTo>
                    <a:pt x="1322557" y="415007"/>
                  </a:lnTo>
                  <a:lnTo>
                    <a:pt x="1328592" y="416594"/>
                  </a:lnTo>
                  <a:lnTo>
                    <a:pt x="1334626" y="418817"/>
                  </a:lnTo>
                  <a:lnTo>
                    <a:pt x="1340344" y="420722"/>
                  </a:lnTo>
                  <a:lnTo>
                    <a:pt x="1346378" y="423263"/>
                  </a:lnTo>
                  <a:lnTo>
                    <a:pt x="1352413" y="426121"/>
                  </a:lnTo>
                  <a:lnTo>
                    <a:pt x="1358130" y="429614"/>
                  </a:lnTo>
                  <a:lnTo>
                    <a:pt x="1363530" y="433107"/>
                  </a:lnTo>
                  <a:lnTo>
                    <a:pt x="1368929" y="436917"/>
                  </a:lnTo>
                  <a:lnTo>
                    <a:pt x="1414031" y="470577"/>
                  </a:lnTo>
                  <a:lnTo>
                    <a:pt x="1396879" y="456287"/>
                  </a:lnTo>
                  <a:lnTo>
                    <a:pt x="1619666" y="182730"/>
                  </a:lnTo>
                  <a:lnTo>
                    <a:pt x="1551665" y="127515"/>
                  </a:lnTo>
                  <a:lnTo>
                    <a:pt x="1546259" y="122440"/>
                  </a:lnTo>
                  <a:lnTo>
                    <a:pt x="1541806" y="117048"/>
                  </a:lnTo>
                  <a:lnTo>
                    <a:pt x="1537354" y="111338"/>
                  </a:lnTo>
                  <a:lnTo>
                    <a:pt x="1533856" y="105629"/>
                  </a:lnTo>
                  <a:lnTo>
                    <a:pt x="1530993" y="99284"/>
                  </a:lnTo>
                  <a:lnTo>
                    <a:pt x="1528449" y="92623"/>
                  </a:lnTo>
                  <a:lnTo>
                    <a:pt x="1526859" y="85962"/>
                  </a:lnTo>
                  <a:lnTo>
                    <a:pt x="1525905" y="78984"/>
                  </a:lnTo>
                  <a:lnTo>
                    <a:pt x="1525587" y="72322"/>
                  </a:lnTo>
                  <a:lnTo>
                    <a:pt x="1525905" y="65344"/>
                  </a:lnTo>
                  <a:lnTo>
                    <a:pt x="1526541" y="58683"/>
                  </a:lnTo>
                  <a:lnTo>
                    <a:pt x="1528449" y="51704"/>
                  </a:lnTo>
                  <a:lnTo>
                    <a:pt x="1530357" y="45360"/>
                  </a:lnTo>
                  <a:lnTo>
                    <a:pt x="1533220" y="38699"/>
                  </a:lnTo>
                  <a:lnTo>
                    <a:pt x="1537036" y="32355"/>
                  </a:lnTo>
                  <a:lnTo>
                    <a:pt x="1541806" y="26645"/>
                  </a:lnTo>
                  <a:lnTo>
                    <a:pt x="1546259" y="21253"/>
                  </a:lnTo>
                  <a:lnTo>
                    <a:pt x="1551665" y="16177"/>
                  </a:lnTo>
                  <a:lnTo>
                    <a:pt x="1557390" y="12371"/>
                  </a:lnTo>
                  <a:lnTo>
                    <a:pt x="1563750" y="8565"/>
                  </a:lnTo>
                  <a:lnTo>
                    <a:pt x="1569793" y="5392"/>
                  </a:lnTo>
                  <a:lnTo>
                    <a:pt x="1576153" y="3172"/>
                  </a:lnTo>
                  <a:lnTo>
                    <a:pt x="1583150" y="1586"/>
                  </a:lnTo>
                  <a:lnTo>
                    <a:pt x="1589829" y="317"/>
                  </a:lnTo>
                  <a:lnTo>
                    <a:pt x="15968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22"/>
          <p:cNvGrpSpPr/>
          <p:nvPr/>
        </p:nvGrpSpPr>
        <p:grpSpPr>
          <a:xfrm>
            <a:off x="7684533" y="1912603"/>
            <a:ext cx="529359" cy="529359"/>
            <a:chOff x="4732991" y="2278669"/>
            <a:chExt cx="1164618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24" name="椭圆 23"/>
            <p:cNvSpPr/>
            <p:nvPr/>
          </p:nvSpPr>
          <p:spPr>
            <a:xfrm>
              <a:off x="4732991" y="2278669"/>
              <a:ext cx="1164618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KSO_Shape"/>
            <p:cNvSpPr>
              <a:spLocks/>
            </p:cNvSpPr>
            <p:nvPr/>
          </p:nvSpPr>
          <p:spPr bwMode="auto">
            <a:xfrm>
              <a:off x="5076643" y="2662172"/>
              <a:ext cx="499821" cy="431512"/>
            </a:xfrm>
            <a:custGeom>
              <a:avLst/>
              <a:gdLst>
                <a:gd name="T0" fmla="*/ 432306676 w 6235"/>
                <a:gd name="T1" fmla="*/ 188202068 h 5380"/>
                <a:gd name="T2" fmla="*/ 425585249 w 6235"/>
                <a:gd name="T3" fmla="*/ 175686526 h 5380"/>
                <a:gd name="T4" fmla="*/ 419517664 w 6235"/>
                <a:gd name="T5" fmla="*/ 168307917 h 5380"/>
                <a:gd name="T6" fmla="*/ 411302791 w 6235"/>
                <a:gd name="T7" fmla="*/ 163077441 h 5380"/>
                <a:gd name="T8" fmla="*/ 405981623 w 6235"/>
                <a:gd name="T9" fmla="*/ 161396108 h 5380"/>
                <a:gd name="T10" fmla="*/ 398980328 w 6235"/>
                <a:gd name="T11" fmla="*/ 160368660 h 5380"/>
                <a:gd name="T12" fmla="*/ 391979033 w 6235"/>
                <a:gd name="T13" fmla="*/ 160648984 h 5380"/>
                <a:gd name="T14" fmla="*/ 385164419 w 6235"/>
                <a:gd name="T15" fmla="*/ 162423555 h 5380"/>
                <a:gd name="T16" fmla="*/ 378816659 w 6235"/>
                <a:gd name="T17" fmla="*/ 165412355 h 5380"/>
                <a:gd name="T18" fmla="*/ 373122435 w 6235"/>
                <a:gd name="T19" fmla="*/ 169522146 h 5380"/>
                <a:gd name="T20" fmla="*/ 368361310 w 6235"/>
                <a:gd name="T21" fmla="*/ 174752316 h 5380"/>
                <a:gd name="T22" fmla="*/ 364533895 w 6235"/>
                <a:gd name="T23" fmla="*/ 181103783 h 5380"/>
                <a:gd name="T24" fmla="*/ 268103009 w 6235"/>
                <a:gd name="T25" fmla="*/ 29888304 h 5380"/>
                <a:gd name="T26" fmla="*/ 266049214 w 6235"/>
                <a:gd name="T27" fmla="*/ 22789713 h 5380"/>
                <a:gd name="T28" fmla="*/ 262781841 w 6235"/>
                <a:gd name="T29" fmla="*/ 16438552 h 5380"/>
                <a:gd name="T30" fmla="*/ 258394383 w 6235"/>
                <a:gd name="T31" fmla="*/ 10927752 h 5380"/>
                <a:gd name="T32" fmla="*/ 252980028 w 6235"/>
                <a:gd name="T33" fmla="*/ 6444705 h 5380"/>
                <a:gd name="T34" fmla="*/ 246912443 w 6235"/>
                <a:gd name="T35" fmla="*/ 2988800 h 5380"/>
                <a:gd name="T36" fmla="*/ 240191016 w 6235"/>
                <a:gd name="T37" fmla="*/ 840667 h 5380"/>
                <a:gd name="T38" fmla="*/ 233189721 w 6235"/>
                <a:gd name="T39" fmla="*/ 0 h 5380"/>
                <a:gd name="T40" fmla="*/ 225815064 w 6235"/>
                <a:gd name="T41" fmla="*/ 560343 h 5380"/>
                <a:gd name="T42" fmla="*/ 218346914 w 6235"/>
                <a:gd name="T43" fmla="*/ 2802019 h 5380"/>
                <a:gd name="T44" fmla="*/ 209665492 w 6235"/>
                <a:gd name="T45" fmla="*/ 7845714 h 5380"/>
                <a:gd name="T46" fmla="*/ 202944065 w 6235"/>
                <a:gd name="T47" fmla="*/ 14943999 h 5380"/>
                <a:gd name="T48" fmla="*/ 198183245 w 6235"/>
                <a:gd name="T49" fmla="*/ 23630380 h 5380"/>
                <a:gd name="T50" fmla="*/ 0 w 6235"/>
                <a:gd name="T51" fmla="*/ 395364689 h 5380"/>
                <a:gd name="T52" fmla="*/ 99885245 w 6235"/>
                <a:gd name="T53" fmla="*/ 395644708 h 5380"/>
                <a:gd name="T54" fmla="*/ 106606366 w 6235"/>
                <a:gd name="T55" fmla="*/ 395177603 h 5380"/>
                <a:gd name="T56" fmla="*/ 113047619 w 6235"/>
                <a:gd name="T57" fmla="*/ 393589812 h 5380"/>
                <a:gd name="T58" fmla="*/ 119022017 w 6235"/>
                <a:gd name="T59" fmla="*/ 390974574 h 5380"/>
                <a:gd name="T60" fmla="*/ 122569258 w 6235"/>
                <a:gd name="T61" fmla="*/ 388639660 h 5380"/>
                <a:gd name="T62" fmla="*/ 126303486 w 6235"/>
                <a:gd name="T63" fmla="*/ 385557623 h 5380"/>
                <a:gd name="T64" fmla="*/ 133304781 w 6235"/>
                <a:gd name="T65" fmla="*/ 376590918 h 5380"/>
                <a:gd name="T66" fmla="*/ 218907262 w 6235"/>
                <a:gd name="T67" fmla="*/ 166439803 h 5380"/>
                <a:gd name="T68" fmla="*/ 275104304 w 6235"/>
                <a:gd name="T69" fmla="*/ 476249371 h 5380"/>
                <a:gd name="T70" fmla="*/ 277811329 w 6235"/>
                <a:gd name="T71" fmla="*/ 483067637 h 5380"/>
                <a:gd name="T72" fmla="*/ 281731932 w 6235"/>
                <a:gd name="T73" fmla="*/ 488951999 h 5380"/>
                <a:gd name="T74" fmla="*/ 286493057 w 6235"/>
                <a:gd name="T75" fmla="*/ 493995389 h 5380"/>
                <a:gd name="T76" fmla="*/ 292280774 w 6235"/>
                <a:gd name="T77" fmla="*/ 497918399 h 5380"/>
                <a:gd name="T78" fmla="*/ 298721721 w 6235"/>
                <a:gd name="T79" fmla="*/ 500813655 h 5380"/>
                <a:gd name="T80" fmla="*/ 305629828 w 6235"/>
                <a:gd name="T81" fmla="*/ 502308208 h 5380"/>
                <a:gd name="T82" fmla="*/ 312817804 w 6235"/>
                <a:gd name="T83" fmla="*/ 502401446 h 5380"/>
                <a:gd name="T84" fmla="*/ 318885695 w 6235"/>
                <a:gd name="T85" fmla="*/ 501467541 h 5380"/>
                <a:gd name="T86" fmla="*/ 327660611 w 6235"/>
                <a:gd name="T87" fmla="*/ 498011636 h 5380"/>
                <a:gd name="T88" fmla="*/ 335128455 w 6235"/>
                <a:gd name="T89" fmla="*/ 492501142 h 5380"/>
                <a:gd name="T90" fmla="*/ 340916478 w 6235"/>
                <a:gd name="T91" fmla="*/ 485496095 h 5380"/>
                <a:gd name="T92" fmla="*/ 343996864 w 6235"/>
                <a:gd name="T93" fmla="*/ 479331714 h 5380"/>
                <a:gd name="T94" fmla="*/ 345303936 w 6235"/>
                <a:gd name="T95" fmla="*/ 475221923 h 5380"/>
                <a:gd name="T96" fmla="*/ 437721031 w 6235"/>
                <a:gd name="T97" fmla="*/ 371267204 h 5380"/>
                <a:gd name="T98" fmla="*/ 443975298 w 6235"/>
                <a:gd name="T99" fmla="*/ 381261051 h 5380"/>
                <a:gd name="T100" fmla="*/ 453030387 w 6235"/>
                <a:gd name="T101" fmla="*/ 388546423 h 5380"/>
                <a:gd name="T102" fmla="*/ 463672417 w 6235"/>
                <a:gd name="T103" fmla="*/ 392562670 h 5380"/>
                <a:gd name="T104" fmla="*/ 472447333 w 6235"/>
                <a:gd name="T105" fmla="*/ 393403031 h 5380"/>
                <a:gd name="T106" fmla="*/ 493918073 w 6235"/>
                <a:gd name="T107" fmla="*/ 320550845 h 538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235" h="5380">
                  <a:moveTo>
                    <a:pt x="5291" y="3432"/>
                  </a:moveTo>
                  <a:lnTo>
                    <a:pt x="4652" y="2060"/>
                  </a:lnTo>
                  <a:lnTo>
                    <a:pt x="4631" y="2015"/>
                  </a:lnTo>
                  <a:lnTo>
                    <a:pt x="4610" y="1969"/>
                  </a:lnTo>
                  <a:lnTo>
                    <a:pt x="4586" y="1924"/>
                  </a:lnTo>
                  <a:lnTo>
                    <a:pt x="4573" y="1902"/>
                  </a:lnTo>
                  <a:lnTo>
                    <a:pt x="4559" y="1881"/>
                  </a:lnTo>
                  <a:lnTo>
                    <a:pt x="4544" y="1860"/>
                  </a:lnTo>
                  <a:lnTo>
                    <a:pt x="4529" y="1839"/>
                  </a:lnTo>
                  <a:lnTo>
                    <a:pt x="4512" y="1820"/>
                  </a:lnTo>
                  <a:lnTo>
                    <a:pt x="4494" y="1802"/>
                  </a:lnTo>
                  <a:lnTo>
                    <a:pt x="4475" y="1786"/>
                  </a:lnTo>
                  <a:lnTo>
                    <a:pt x="4454" y="1771"/>
                  </a:lnTo>
                  <a:lnTo>
                    <a:pt x="4431" y="1757"/>
                  </a:lnTo>
                  <a:lnTo>
                    <a:pt x="4406" y="1746"/>
                  </a:lnTo>
                  <a:lnTo>
                    <a:pt x="4387" y="1739"/>
                  </a:lnTo>
                  <a:lnTo>
                    <a:pt x="4369" y="1733"/>
                  </a:lnTo>
                  <a:lnTo>
                    <a:pt x="4349" y="1728"/>
                  </a:lnTo>
                  <a:lnTo>
                    <a:pt x="4331" y="1723"/>
                  </a:lnTo>
                  <a:lnTo>
                    <a:pt x="4312" y="1720"/>
                  </a:lnTo>
                  <a:lnTo>
                    <a:pt x="4292" y="1718"/>
                  </a:lnTo>
                  <a:lnTo>
                    <a:pt x="4274" y="1717"/>
                  </a:lnTo>
                  <a:lnTo>
                    <a:pt x="4254" y="1717"/>
                  </a:lnTo>
                  <a:lnTo>
                    <a:pt x="4236" y="1717"/>
                  </a:lnTo>
                  <a:lnTo>
                    <a:pt x="4217" y="1718"/>
                  </a:lnTo>
                  <a:lnTo>
                    <a:pt x="4199" y="1720"/>
                  </a:lnTo>
                  <a:lnTo>
                    <a:pt x="4180" y="1724"/>
                  </a:lnTo>
                  <a:lnTo>
                    <a:pt x="4162" y="1728"/>
                  </a:lnTo>
                  <a:lnTo>
                    <a:pt x="4143" y="1733"/>
                  </a:lnTo>
                  <a:lnTo>
                    <a:pt x="4126" y="1739"/>
                  </a:lnTo>
                  <a:lnTo>
                    <a:pt x="4109" y="1746"/>
                  </a:lnTo>
                  <a:lnTo>
                    <a:pt x="4091" y="1754"/>
                  </a:lnTo>
                  <a:lnTo>
                    <a:pt x="4074" y="1761"/>
                  </a:lnTo>
                  <a:lnTo>
                    <a:pt x="4058" y="1771"/>
                  </a:lnTo>
                  <a:lnTo>
                    <a:pt x="4042" y="1781"/>
                  </a:lnTo>
                  <a:lnTo>
                    <a:pt x="4027" y="1792"/>
                  </a:lnTo>
                  <a:lnTo>
                    <a:pt x="4012" y="1803"/>
                  </a:lnTo>
                  <a:lnTo>
                    <a:pt x="3997" y="1815"/>
                  </a:lnTo>
                  <a:lnTo>
                    <a:pt x="3984" y="1828"/>
                  </a:lnTo>
                  <a:lnTo>
                    <a:pt x="3970" y="1841"/>
                  </a:lnTo>
                  <a:lnTo>
                    <a:pt x="3958" y="1856"/>
                  </a:lnTo>
                  <a:lnTo>
                    <a:pt x="3946" y="1871"/>
                  </a:lnTo>
                  <a:lnTo>
                    <a:pt x="3935" y="1887"/>
                  </a:lnTo>
                  <a:lnTo>
                    <a:pt x="3923" y="1903"/>
                  </a:lnTo>
                  <a:lnTo>
                    <a:pt x="3915" y="1920"/>
                  </a:lnTo>
                  <a:lnTo>
                    <a:pt x="3905" y="1939"/>
                  </a:lnTo>
                  <a:lnTo>
                    <a:pt x="3898" y="1957"/>
                  </a:lnTo>
                  <a:lnTo>
                    <a:pt x="3430" y="3400"/>
                  </a:lnTo>
                  <a:lnTo>
                    <a:pt x="2872" y="320"/>
                  </a:lnTo>
                  <a:lnTo>
                    <a:pt x="2868" y="300"/>
                  </a:lnTo>
                  <a:lnTo>
                    <a:pt x="2863" y="281"/>
                  </a:lnTo>
                  <a:lnTo>
                    <a:pt x="2857" y="263"/>
                  </a:lnTo>
                  <a:lnTo>
                    <a:pt x="2850" y="244"/>
                  </a:lnTo>
                  <a:lnTo>
                    <a:pt x="2842" y="226"/>
                  </a:lnTo>
                  <a:lnTo>
                    <a:pt x="2834" y="209"/>
                  </a:lnTo>
                  <a:lnTo>
                    <a:pt x="2825" y="192"/>
                  </a:lnTo>
                  <a:lnTo>
                    <a:pt x="2815" y="176"/>
                  </a:lnTo>
                  <a:lnTo>
                    <a:pt x="2804" y="160"/>
                  </a:lnTo>
                  <a:lnTo>
                    <a:pt x="2793" y="146"/>
                  </a:lnTo>
                  <a:lnTo>
                    <a:pt x="2781" y="131"/>
                  </a:lnTo>
                  <a:lnTo>
                    <a:pt x="2768" y="117"/>
                  </a:lnTo>
                  <a:lnTo>
                    <a:pt x="2755" y="105"/>
                  </a:lnTo>
                  <a:lnTo>
                    <a:pt x="2740" y="93"/>
                  </a:lnTo>
                  <a:lnTo>
                    <a:pt x="2725" y="80"/>
                  </a:lnTo>
                  <a:lnTo>
                    <a:pt x="2710" y="69"/>
                  </a:lnTo>
                  <a:lnTo>
                    <a:pt x="2696" y="59"/>
                  </a:lnTo>
                  <a:lnTo>
                    <a:pt x="2678" y="49"/>
                  </a:lnTo>
                  <a:lnTo>
                    <a:pt x="2662" y="41"/>
                  </a:lnTo>
                  <a:lnTo>
                    <a:pt x="2645" y="32"/>
                  </a:lnTo>
                  <a:lnTo>
                    <a:pt x="2628" y="26"/>
                  </a:lnTo>
                  <a:lnTo>
                    <a:pt x="2610" y="20"/>
                  </a:lnTo>
                  <a:lnTo>
                    <a:pt x="2592" y="14"/>
                  </a:lnTo>
                  <a:lnTo>
                    <a:pt x="2573" y="9"/>
                  </a:lnTo>
                  <a:lnTo>
                    <a:pt x="2555" y="5"/>
                  </a:lnTo>
                  <a:lnTo>
                    <a:pt x="2536" y="2"/>
                  </a:lnTo>
                  <a:lnTo>
                    <a:pt x="2517" y="1"/>
                  </a:lnTo>
                  <a:lnTo>
                    <a:pt x="2498" y="0"/>
                  </a:lnTo>
                  <a:lnTo>
                    <a:pt x="2478" y="0"/>
                  </a:lnTo>
                  <a:lnTo>
                    <a:pt x="2459" y="1"/>
                  </a:lnTo>
                  <a:lnTo>
                    <a:pt x="2439" y="2"/>
                  </a:lnTo>
                  <a:lnTo>
                    <a:pt x="2419" y="6"/>
                  </a:lnTo>
                  <a:lnTo>
                    <a:pt x="2391" y="12"/>
                  </a:lnTo>
                  <a:lnTo>
                    <a:pt x="2365" y="20"/>
                  </a:lnTo>
                  <a:lnTo>
                    <a:pt x="2339" y="30"/>
                  </a:lnTo>
                  <a:lnTo>
                    <a:pt x="2314" y="41"/>
                  </a:lnTo>
                  <a:lnTo>
                    <a:pt x="2291" y="54"/>
                  </a:lnTo>
                  <a:lnTo>
                    <a:pt x="2267" y="68"/>
                  </a:lnTo>
                  <a:lnTo>
                    <a:pt x="2246" y="84"/>
                  </a:lnTo>
                  <a:lnTo>
                    <a:pt x="2227" y="101"/>
                  </a:lnTo>
                  <a:lnTo>
                    <a:pt x="2207" y="120"/>
                  </a:lnTo>
                  <a:lnTo>
                    <a:pt x="2190" y="139"/>
                  </a:lnTo>
                  <a:lnTo>
                    <a:pt x="2174" y="160"/>
                  </a:lnTo>
                  <a:lnTo>
                    <a:pt x="2159" y="183"/>
                  </a:lnTo>
                  <a:lnTo>
                    <a:pt x="2145" y="205"/>
                  </a:lnTo>
                  <a:lnTo>
                    <a:pt x="2134" y="228"/>
                  </a:lnTo>
                  <a:lnTo>
                    <a:pt x="2123" y="253"/>
                  </a:lnTo>
                  <a:lnTo>
                    <a:pt x="2116" y="279"/>
                  </a:lnTo>
                  <a:lnTo>
                    <a:pt x="823" y="3453"/>
                  </a:lnTo>
                  <a:lnTo>
                    <a:pt x="3" y="3453"/>
                  </a:lnTo>
                  <a:lnTo>
                    <a:pt x="0" y="4233"/>
                  </a:lnTo>
                  <a:lnTo>
                    <a:pt x="1033" y="4233"/>
                  </a:lnTo>
                  <a:lnTo>
                    <a:pt x="1052" y="4235"/>
                  </a:lnTo>
                  <a:lnTo>
                    <a:pt x="1070" y="4236"/>
                  </a:lnTo>
                  <a:lnTo>
                    <a:pt x="1088" y="4236"/>
                  </a:lnTo>
                  <a:lnTo>
                    <a:pt x="1106" y="4235"/>
                  </a:lnTo>
                  <a:lnTo>
                    <a:pt x="1123" y="4234"/>
                  </a:lnTo>
                  <a:lnTo>
                    <a:pt x="1142" y="4231"/>
                  </a:lnTo>
                  <a:lnTo>
                    <a:pt x="1159" y="4229"/>
                  </a:lnTo>
                  <a:lnTo>
                    <a:pt x="1176" y="4225"/>
                  </a:lnTo>
                  <a:lnTo>
                    <a:pt x="1194" y="4220"/>
                  </a:lnTo>
                  <a:lnTo>
                    <a:pt x="1211" y="4214"/>
                  </a:lnTo>
                  <a:lnTo>
                    <a:pt x="1227" y="4208"/>
                  </a:lnTo>
                  <a:lnTo>
                    <a:pt x="1243" y="4202"/>
                  </a:lnTo>
                  <a:lnTo>
                    <a:pt x="1259" y="4194"/>
                  </a:lnTo>
                  <a:lnTo>
                    <a:pt x="1275" y="4186"/>
                  </a:lnTo>
                  <a:lnTo>
                    <a:pt x="1291" y="4177"/>
                  </a:lnTo>
                  <a:lnTo>
                    <a:pt x="1306" y="4167"/>
                  </a:lnTo>
                  <a:lnTo>
                    <a:pt x="1313" y="4161"/>
                  </a:lnTo>
                  <a:lnTo>
                    <a:pt x="1331" y="4148"/>
                  </a:lnTo>
                  <a:lnTo>
                    <a:pt x="1353" y="4128"/>
                  </a:lnTo>
                  <a:lnTo>
                    <a:pt x="1375" y="4107"/>
                  </a:lnTo>
                  <a:lnTo>
                    <a:pt x="1395" y="4083"/>
                  </a:lnTo>
                  <a:lnTo>
                    <a:pt x="1412" y="4059"/>
                  </a:lnTo>
                  <a:lnTo>
                    <a:pt x="1428" y="4032"/>
                  </a:lnTo>
                  <a:lnTo>
                    <a:pt x="1442" y="4004"/>
                  </a:lnTo>
                  <a:lnTo>
                    <a:pt x="1454" y="3976"/>
                  </a:lnTo>
                  <a:lnTo>
                    <a:pt x="1463" y="3946"/>
                  </a:lnTo>
                  <a:lnTo>
                    <a:pt x="2345" y="1782"/>
                  </a:lnTo>
                  <a:lnTo>
                    <a:pt x="2939" y="5061"/>
                  </a:lnTo>
                  <a:lnTo>
                    <a:pt x="2942" y="5080"/>
                  </a:lnTo>
                  <a:lnTo>
                    <a:pt x="2947" y="5099"/>
                  </a:lnTo>
                  <a:lnTo>
                    <a:pt x="2953" y="5118"/>
                  </a:lnTo>
                  <a:lnTo>
                    <a:pt x="2960" y="5136"/>
                  </a:lnTo>
                  <a:lnTo>
                    <a:pt x="2968" y="5155"/>
                  </a:lnTo>
                  <a:lnTo>
                    <a:pt x="2976" y="5172"/>
                  </a:lnTo>
                  <a:lnTo>
                    <a:pt x="2986" y="5188"/>
                  </a:lnTo>
                  <a:lnTo>
                    <a:pt x="2995" y="5204"/>
                  </a:lnTo>
                  <a:lnTo>
                    <a:pt x="3007" y="5220"/>
                  </a:lnTo>
                  <a:lnTo>
                    <a:pt x="3018" y="5235"/>
                  </a:lnTo>
                  <a:lnTo>
                    <a:pt x="3030" y="5250"/>
                  </a:lnTo>
                  <a:lnTo>
                    <a:pt x="3042" y="5263"/>
                  </a:lnTo>
                  <a:lnTo>
                    <a:pt x="3056" y="5277"/>
                  </a:lnTo>
                  <a:lnTo>
                    <a:pt x="3069" y="5289"/>
                  </a:lnTo>
                  <a:lnTo>
                    <a:pt x="3084" y="5300"/>
                  </a:lnTo>
                  <a:lnTo>
                    <a:pt x="3099" y="5311"/>
                  </a:lnTo>
                  <a:lnTo>
                    <a:pt x="3115" y="5321"/>
                  </a:lnTo>
                  <a:lnTo>
                    <a:pt x="3131" y="5331"/>
                  </a:lnTo>
                  <a:lnTo>
                    <a:pt x="3148" y="5340"/>
                  </a:lnTo>
                  <a:lnTo>
                    <a:pt x="3164" y="5348"/>
                  </a:lnTo>
                  <a:lnTo>
                    <a:pt x="3182" y="5356"/>
                  </a:lnTo>
                  <a:lnTo>
                    <a:pt x="3200" y="5362"/>
                  </a:lnTo>
                  <a:lnTo>
                    <a:pt x="3218" y="5367"/>
                  </a:lnTo>
                  <a:lnTo>
                    <a:pt x="3236" y="5372"/>
                  </a:lnTo>
                  <a:lnTo>
                    <a:pt x="3255" y="5375"/>
                  </a:lnTo>
                  <a:lnTo>
                    <a:pt x="3274" y="5378"/>
                  </a:lnTo>
                  <a:lnTo>
                    <a:pt x="3293" y="5380"/>
                  </a:lnTo>
                  <a:lnTo>
                    <a:pt x="3313" y="5380"/>
                  </a:lnTo>
                  <a:lnTo>
                    <a:pt x="3332" y="5380"/>
                  </a:lnTo>
                  <a:lnTo>
                    <a:pt x="3351" y="5379"/>
                  </a:lnTo>
                  <a:lnTo>
                    <a:pt x="3371" y="5378"/>
                  </a:lnTo>
                  <a:lnTo>
                    <a:pt x="3390" y="5374"/>
                  </a:lnTo>
                  <a:lnTo>
                    <a:pt x="3416" y="5369"/>
                  </a:lnTo>
                  <a:lnTo>
                    <a:pt x="3441" y="5362"/>
                  </a:lnTo>
                  <a:lnTo>
                    <a:pt x="3466" y="5353"/>
                  </a:lnTo>
                  <a:lnTo>
                    <a:pt x="3488" y="5343"/>
                  </a:lnTo>
                  <a:lnTo>
                    <a:pt x="3510" y="5332"/>
                  </a:lnTo>
                  <a:lnTo>
                    <a:pt x="3532" y="5319"/>
                  </a:lnTo>
                  <a:lnTo>
                    <a:pt x="3552" y="5305"/>
                  </a:lnTo>
                  <a:lnTo>
                    <a:pt x="3572" y="5290"/>
                  </a:lnTo>
                  <a:lnTo>
                    <a:pt x="3590" y="5273"/>
                  </a:lnTo>
                  <a:lnTo>
                    <a:pt x="3608" y="5256"/>
                  </a:lnTo>
                  <a:lnTo>
                    <a:pt x="3624" y="5237"/>
                  </a:lnTo>
                  <a:lnTo>
                    <a:pt x="3638" y="5217"/>
                  </a:lnTo>
                  <a:lnTo>
                    <a:pt x="3652" y="5198"/>
                  </a:lnTo>
                  <a:lnTo>
                    <a:pt x="3664" y="5177"/>
                  </a:lnTo>
                  <a:lnTo>
                    <a:pt x="3675" y="5155"/>
                  </a:lnTo>
                  <a:lnTo>
                    <a:pt x="3685" y="5132"/>
                  </a:lnTo>
                  <a:lnTo>
                    <a:pt x="3691" y="5110"/>
                  </a:lnTo>
                  <a:lnTo>
                    <a:pt x="3699" y="5088"/>
                  </a:lnTo>
                  <a:lnTo>
                    <a:pt x="4317" y="3181"/>
                  </a:lnTo>
                  <a:lnTo>
                    <a:pt x="4676" y="3944"/>
                  </a:lnTo>
                  <a:lnTo>
                    <a:pt x="4689" y="3975"/>
                  </a:lnTo>
                  <a:lnTo>
                    <a:pt x="4702" y="4003"/>
                  </a:lnTo>
                  <a:lnTo>
                    <a:pt x="4718" y="4032"/>
                  </a:lnTo>
                  <a:lnTo>
                    <a:pt x="4737" y="4057"/>
                  </a:lnTo>
                  <a:lnTo>
                    <a:pt x="4756" y="4082"/>
                  </a:lnTo>
                  <a:lnTo>
                    <a:pt x="4779" y="4104"/>
                  </a:lnTo>
                  <a:lnTo>
                    <a:pt x="4802" y="4124"/>
                  </a:lnTo>
                  <a:lnTo>
                    <a:pt x="4827" y="4143"/>
                  </a:lnTo>
                  <a:lnTo>
                    <a:pt x="4853" y="4160"/>
                  </a:lnTo>
                  <a:lnTo>
                    <a:pt x="4880" y="4173"/>
                  </a:lnTo>
                  <a:lnTo>
                    <a:pt x="4908" y="4186"/>
                  </a:lnTo>
                  <a:lnTo>
                    <a:pt x="4938" y="4196"/>
                  </a:lnTo>
                  <a:lnTo>
                    <a:pt x="4967" y="4203"/>
                  </a:lnTo>
                  <a:lnTo>
                    <a:pt x="4998" y="4208"/>
                  </a:lnTo>
                  <a:lnTo>
                    <a:pt x="5029" y="4211"/>
                  </a:lnTo>
                  <a:lnTo>
                    <a:pt x="5061" y="4212"/>
                  </a:lnTo>
                  <a:lnTo>
                    <a:pt x="5074" y="4212"/>
                  </a:lnTo>
                  <a:lnTo>
                    <a:pt x="6235" y="4212"/>
                  </a:lnTo>
                  <a:lnTo>
                    <a:pt x="6235" y="3432"/>
                  </a:lnTo>
                  <a:lnTo>
                    <a:pt x="5291" y="34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85878191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2523811" y="457047"/>
            <a:ext cx="6400800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医护服务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636998" y="1276534"/>
            <a:ext cx="10759110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优化入院和出院服务流程</a:t>
            </a:r>
            <a:endParaRPr lang="en-US" altLang="zh-CN" sz="2800" b="1" noProof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制定特殊情况老人绿色通道准入规定，享受四优先</a:t>
            </a:r>
            <a:endParaRPr lang="en-US" altLang="zh-CN" sz="2800" b="1" noProof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挂号结算</a:t>
            </a:r>
            <a:endParaRPr lang="en-US" altLang="zh-CN" sz="2800" b="1" noProof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就诊</a:t>
            </a:r>
            <a:endParaRPr lang="en-US" altLang="zh-CN" sz="2800" b="1" noProof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检查</a:t>
            </a:r>
            <a:endParaRPr lang="en-US" altLang="zh-CN" sz="2800" b="1" noProof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取药</a:t>
            </a:r>
            <a:endParaRPr lang="en-US" altLang="zh-CN" sz="2800" b="1" noProof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8" name="图片 7" descr="微信图片_201903262116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11788" y="3627620"/>
            <a:ext cx="2740609" cy="2740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2523811" y="457047"/>
            <a:ext cx="6400800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医护服务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819527" y="1630935"/>
            <a:ext cx="10317660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老年病科完善了跌倒、痴呆、营养不良、压疮、肌少症、抑郁</a:t>
            </a:r>
            <a:endParaRPr lang="en-US" altLang="zh-CN" sz="2800" b="1" noProof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</a:t>
            </a: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等老年综合征和常见问题的管理指南</a:t>
            </a:r>
            <a:endParaRPr lang="en-US" altLang="zh-CN" sz="2800" b="1" noProof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开展高风险评估，制定防范措施及应急预案</a:t>
            </a:r>
            <a:endParaRPr lang="en-US" altLang="zh-CN" sz="2800" b="1" noProof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全面开展老年综合功能评估，死亡教育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116420" y="457047"/>
            <a:ext cx="11075580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医护服务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老年综合征和常见问题管理指南</a:t>
            </a: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6159640" y="1329454"/>
            <a:ext cx="5395964" cy="16564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老年常见疾病的诊断标准及处理指南</a:t>
            </a:r>
            <a:endParaRPr lang="zh-CN" altLang="en-US" sz="36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图片 9" descr="微信图片_201903182132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1623124" y="1615795"/>
            <a:ext cx="3086728" cy="41156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图片 10" descr="微信图片_201903262350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6747797" y="2781407"/>
            <a:ext cx="3207308" cy="42764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9294726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医护服务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老年人高风险状态监测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7591996" y="1941353"/>
            <a:ext cx="401875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翻身标识</a:t>
            </a:r>
            <a:endParaRPr lang="en-US" altLang="zh-CN" sz="36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跌倒、坠床标识</a:t>
            </a:r>
            <a:endParaRPr lang="en-US" altLang="zh-CN" sz="36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护理级别标识</a:t>
            </a:r>
            <a:endParaRPr lang="en-US" altLang="zh-CN" sz="36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医嘱执行情况标识</a:t>
            </a:r>
            <a:endParaRPr lang="zh-CN" altLang="en-US" sz="36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8" descr="微信图片_201903262306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1513" y="1447521"/>
            <a:ext cx="6609577" cy="4511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796902" y="457047"/>
            <a:ext cx="8040434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全院开展老年综合评估工作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微信图片_201902212113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97205" y="1527629"/>
            <a:ext cx="3195376" cy="4260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 descr="微信图片_201903232242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81114" y="1487155"/>
            <a:ext cx="5734260" cy="4300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1966284" y="4966958"/>
            <a:ext cx="24951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医生评估</a:t>
            </a:r>
            <a:endParaRPr lang="zh-CN" alt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40026" y="4961554"/>
            <a:ext cx="2753248" cy="705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护士评估</a:t>
            </a:r>
            <a:endParaRPr lang="zh-CN" alt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875" name="Picture 3" descr="00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817" y="482600"/>
            <a:ext cx="12206817" cy="637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9384" y="1655764"/>
            <a:ext cx="9218083" cy="3895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3" name="标题 2"/>
          <p:cNvSpPr>
            <a:spLocks noGrp="1"/>
          </p:cNvSpPr>
          <p:nvPr>
            <p:ph type="title"/>
          </p:nvPr>
        </p:nvSpPr>
        <p:spPr>
          <a:xfrm>
            <a:off x="127001" y="935039"/>
            <a:ext cx="8360833" cy="720725"/>
          </a:xfrm>
        </p:spPr>
        <p:txBody>
          <a:bodyPr anchor="b"/>
          <a:lstStyle/>
          <a:p>
            <a:r>
              <a:rPr lang="en-US" altLang="zh-CN" sz="3600" b="1" kern="1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 pitchFamily="34" charset="0"/>
              </a:rPr>
              <a:t> </a:t>
            </a:r>
            <a:r>
              <a:rPr lang="zh-CN" altLang="en-US" sz="3600" b="1" kern="1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 pitchFamily="34" charset="0"/>
              </a:rPr>
              <a:t>鞍钢集团公司总医院</a:t>
            </a:r>
            <a:r>
              <a:rPr lang="zh-CN" altLang="en-US" sz="3600" b="1" kern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 pitchFamily="34" charset="0"/>
              </a:rPr>
              <a:t>概况</a:t>
            </a:r>
          </a:p>
        </p:txBody>
      </p:sp>
      <p:sp>
        <p:nvSpPr>
          <p:cNvPr id="2" name="文本占位符 3"/>
          <p:cNvSpPr>
            <a:spLocks noGrp="1"/>
          </p:cNvSpPr>
          <p:nvPr>
            <p:ph type="body" sz="half" idx="2"/>
          </p:nvPr>
        </p:nvSpPr>
        <p:spPr>
          <a:xfrm>
            <a:off x="5520267" y="2892425"/>
            <a:ext cx="3490384" cy="1422400"/>
          </a:xfrm>
        </p:spPr>
        <p:txBody>
          <a:bodyPr anchor="t"/>
          <a:lstStyle/>
          <a:p>
            <a:pPr fontAlgn="base"/>
            <a:r>
              <a:rPr lang="zh-CN" altLang="en-US" sz="3200" b="1" strike="noStrike" kern="1200" noProof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三级甲等</a:t>
            </a:r>
            <a:endParaRPr lang="zh-CN" altLang="en-US" sz="3200" b="1" strike="noStrike" kern="1200" noProof="1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Calibri" panose="020F0502020204030204" pitchFamily="34" charset="0"/>
            </a:endParaRPr>
          </a:p>
          <a:p>
            <a:pPr fontAlgn="base"/>
            <a:r>
              <a:rPr lang="zh-CN" altLang="en-US" sz="3200" b="1" strike="noStrike" kern="1200" noProof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综合医院</a:t>
            </a:r>
            <a:endParaRPr lang="zh-CN" altLang="en-US" sz="3200" b="1" strike="noStrike" kern="1200" noProof="1">
              <a:latin typeface="+mj-ea"/>
              <a:ea typeface="+mj-ea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10247" name="Picture 28" descr="12345"/>
          <p:cNvPicPr>
            <a:picLocks noChangeAspect="1"/>
          </p:cNvPicPr>
          <p:nvPr/>
        </p:nvPicPr>
        <p:blipFill>
          <a:blip r:embed="rId5" cstate="print"/>
          <a:srcRect l="28493" t="65646" r="45152" b="38"/>
          <a:stretch>
            <a:fillRect/>
          </a:stretch>
        </p:blipFill>
        <p:spPr>
          <a:xfrm>
            <a:off x="9544051" y="2276475"/>
            <a:ext cx="1907116" cy="941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28" descr="12345"/>
          <p:cNvPicPr>
            <a:picLocks noChangeAspect="1"/>
          </p:cNvPicPr>
          <p:nvPr/>
        </p:nvPicPr>
        <p:blipFill>
          <a:blip r:embed="rId5" cstate="print"/>
          <a:srcRect l="28493" t="65646" r="45152" b="38"/>
          <a:stretch>
            <a:fillRect/>
          </a:stretch>
        </p:blipFill>
        <p:spPr>
          <a:xfrm rot="-600000">
            <a:off x="3352800" y="2030414"/>
            <a:ext cx="1907117" cy="941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28" descr="12345"/>
          <p:cNvPicPr>
            <a:picLocks noChangeAspect="1"/>
          </p:cNvPicPr>
          <p:nvPr/>
        </p:nvPicPr>
        <p:blipFill>
          <a:blip r:embed="rId5" cstate="print"/>
          <a:srcRect l="28493" t="65646" r="45152" b="38"/>
          <a:stretch>
            <a:fillRect/>
          </a:stretch>
        </p:blipFill>
        <p:spPr>
          <a:xfrm>
            <a:off x="9639301" y="3579814"/>
            <a:ext cx="1909233" cy="941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0" name="Picture 28" descr="12345"/>
          <p:cNvPicPr>
            <a:picLocks noChangeAspect="1"/>
          </p:cNvPicPr>
          <p:nvPr/>
        </p:nvPicPr>
        <p:blipFill>
          <a:blip r:embed="rId5" cstate="print"/>
          <a:srcRect l="28493" t="65646" r="45152" b="38"/>
          <a:stretch>
            <a:fillRect/>
          </a:stretch>
        </p:blipFill>
        <p:spPr>
          <a:xfrm>
            <a:off x="891118" y="3240088"/>
            <a:ext cx="1909233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1" name="Picture 28" descr="12345"/>
          <p:cNvPicPr>
            <a:picLocks noChangeAspect="1"/>
          </p:cNvPicPr>
          <p:nvPr/>
        </p:nvPicPr>
        <p:blipFill>
          <a:blip r:embed="rId5" cstate="print"/>
          <a:srcRect l="28493" t="65646" r="45152" b="38"/>
          <a:stretch>
            <a:fillRect/>
          </a:stretch>
        </p:blipFill>
        <p:spPr>
          <a:xfrm>
            <a:off x="8216900" y="4683125"/>
            <a:ext cx="1907117" cy="941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28" descr="12345"/>
          <p:cNvPicPr>
            <a:picLocks noChangeAspect="1"/>
          </p:cNvPicPr>
          <p:nvPr/>
        </p:nvPicPr>
        <p:blipFill>
          <a:blip r:embed="rId5" cstate="print"/>
          <a:srcRect l="28493" t="65646" r="45152" b="38"/>
          <a:stretch>
            <a:fillRect/>
          </a:stretch>
        </p:blipFill>
        <p:spPr>
          <a:xfrm>
            <a:off x="5143500" y="5018088"/>
            <a:ext cx="1907117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3" name="Picture 28" descr="12345"/>
          <p:cNvPicPr>
            <a:picLocks noChangeAspect="1"/>
          </p:cNvPicPr>
          <p:nvPr/>
        </p:nvPicPr>
        <p:blipFill>
          <a:blip r:embed="rId5" cstate="print"/>
          <a:srcRect l="28493" t="65646" r="45152" b="38"/>
          <a:stretch>
            <a:fillRect/>
          </a:stretch>
        </p:blipFill>
        <p:spPr>
          <a:xfrm>
            <a:off x="1676400" y="4681538"/>
            <a:ext cx="1907117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28" descr="医疗"/>
          <p:cNvPicPr>
            <a:picLocks noChangeAspect="1"/>
          </p:cNvPicPr>
          <p:nvPr/>
        </p:nvPicPr>
        <p:blipFill>
          <a:blip r:embed="rId5" cstate="print"/>
          <a:srcRect l="28493" t="65646" r="45152" b="38"/>
          <a:stretch>
            <a:fillRect/>
          </a:stretch>
        </p:blipFill>
        <p:spPr>
          <a:xfrm>
            <a:off x="6644218" y="1824039"/>
            <a:ext cx="1907116" cy="941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 rot="10800000" flipV="1">
            <a:off x="7050618" y="2030413"/>
            <a:ext cx="1316567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noProof="1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医疗</a:t>
            </a:r>
            <a:endParaRPr lang="zh-CN" altLang="en-US" sz="2400" b="1" noProof="1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026651" y="2517776"/>
            <a:ext cx="113665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教学</a:t>
            </a:r>
            <a:endParaRPr lang="zh-CN" altLang="en-US" sz="2400" b="1" noProof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068447" y="3819526"/>
            <a:ext cx="1165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科研</a:t>
            </a:r>
            <a:endParaRPr lang="zh-CN" altLang="en-US" sz="2400" b="1" noProof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551333" y="4924425"/>
            <a:ext cx="1238251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预防</a:t>
            </a:r>
            <a:endParaRPr lang="zh-CN" altLang="en-US" sz="2400" b="1" noProof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20267" y="5259388"/>
            <a:ext cx="1428751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保健</a:t>
            </a:r>
            <a:endParaRPr lang="zh-CN" altLang="en-US" sz="2400" b="1" noProof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129367" y="4921251"/>
            <a:ext cx="158115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康复</a:t>
            </a:r>
            <a:endParaRPr lang="zh-CN" altLang="en-US" sz="2400" b="1" noProof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314451" y="3481388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急救</a:t>
            </a:r>
            <a:endParaRPr lang="zh-CN" altLang="en-US" sz="2400" b="1" noProof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83518" y="2270126"/>
            <a:ext cx="165735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职业病</a:t>
            </a:r>
            <a:endParaRPr lang="zh-CN" altLang="en-US" sz="2400" b="1" noProof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3" name="Picture 28" descr="医疗"/>
          <p:cNvPicPr>
            <a:picLocks noChangeAspect="1"/>
          </p:cNvPicPr>
          <p:nvPr/>
        </p:nvPicPr>
        <p:blipFill>
          <a:blip r:embed="rId5" cstate="print"/>
          <a:srcRect l="28493" t="65646" r="45152" b="38"/>
          <a:stretch>
            <a:fillRect/>
          </a:stretch>
        </p:blipFill>
        <p:spPr>
          <a:xfrm>
            <a:off x="8775700" y="823914"/>
            <a:ext cx="2675467" cy="94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8" name="文本框 4"/>
          <p:cNvSpPr txBox="1"/>
          <p:nvPr/>
        </p:nvSpPr>
        <p:spPr>
          <a:xfrm>
            <a:off x="9021233" y="1065214"/>
            <a:ext cx="21844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老年病科</a:t>
            </a:r>
          </a:p>
        </p:txBody>
      </p:sp>
      <p:sp>
        <p:nvSpPr>
          <p:cNvPr id="6" name="燕尾形箭头 5"/>
          <p:cNvSpPr/>
          <p:nvPr/>
        </p:nvSpPr>
        <p:spPr>
          <a:xfrm rot="19800000">
            <a:off x="8310034" y="1482725"/>
            <a:ext cx="768351" cy="431800"/>
          </a:xfrm>
          <a:prstGeom prst="notchedRightArrow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28" name="内容占位符 2" descr="所有的都换上这个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29" name="Picture 67" descr="院旗、院徽新"/>
          <p:cNvPicPr>
            <a:picLocks noChangeAspect="1" noChangeArrowheads="1"/>
          </p:cNvPicPr>
          <p:nvPr/>
        </p:nvPicPr>
        <p:blipFill>
          <a:blip r:embed="rId7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3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112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1807659" y="220379"/>
            <a:ext cx="8040434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全院开展老年综合评估工作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3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内容占位符 2" descr="所有的都换上这个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grpSp>
        <p:nvGrpSpPr>
          <p:cNvPr id="2" name="组合 301"/>
          <p:cNvGrpSpPr/>
          <p:nvPr/>
        </p:nvGrpSpPr>
        <p:grpSpPr>
          <a:xfrm>
            <a:off x="10001783" y="2157998"/>
            <a:ext cx="756203" cy="813121"/>
            <a:chOff x="10131979" y="1124781"/>
            <a:chExt cx="401297" cy="431502"/>
          </a:xfrm>
          <a:solidFill>
            <a:schemeClr val="bg1"/>
          </a:solidFill>
        </p:grpSpPr>
        <p:sp>
          <p:nvSpPr>
            <p:cNvPr id="303" name="Freeform 102"/>
            <p:cNvSpPr/>
            <p:nvPr/>
          </p:nvSpPr>
          <p:spPr bwMode="auto">
            <a:xfrm>
              <a:off x="10131979" y="1124781"/>
              <a:ext cx="327941" cy="431502"/>
            </a:xfrm>
            <a:custGeom>
              <a:avLst/>
              <a:gdLst>
                <a:gd name="T0" fmla="*/ 88 w 144"/>
                <a:gd name="T1" fmla="*/ 152 h 192"/>
                <a:gd name="T2" fmla="*/ 136 w 144"/>
                <a:gd name="T3" fmla="*/ 104 h 192"/>
                <a:gd name="T4" fmla="*/ 144 w 144"/>
                <a:gd name="T5" fmla="*/ 105 h 192"/>
                <a:gd name="T6" fmla="*/ 144 w 144"/>
                <a:gd name="T7" fmla="*/ 48 h 192"/>
                <a:gd name="T8" fmla="*/ 100 w 144"/>
                <a:gd name="T9" fmla="*/ 48 h 192"/>
                <a:gd name="T10" fmla="*/ 96 w 144"/>
                <a:gd name="T11" fmla="*/ 44 h 192"/>
                <a:gd name="T12" fmla="*/ 96 w 144"/>
                <a:gd name="T13" fmla="*/ 0 h 192"/>
                <a:gd name="T14" fmla="*/ 4 w 144"/>
                <a:gd name="T15" fmla="*/ 0 h 192"/>
                <a:gd name="T16" fmla="*/ 0 w 144"/>
                <a:gd name="T17" fmla="*/ 4 h 192"/>
                <a:gd name="T18" fmla="*/ 0 w 144"/>
                <a:gd name="T19" fmla="*/ 188 h 192"/>
                <a:gd name="T20" fmla="*/ 4 w 144"/>
                <a:gd name="T21" fmla="*/ 192 h 192"/>
                <a:gd name="T22" fmla="*/ 110 w 144"/>
                <a:gd name="T23" fmla="*/ 192 h 192"/>
                <a:gd name="T24" fmla="*/ 88 w 144"/>
                <a:gd name="T25" fmla="*/ 15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88" y="152"/>
                  </a:moveTo>
                  <a:cubicBezTo>
                    <a:pt x="88" y="125"/>
                    <a:pt x="110" y="104"/>
                    <a:pt x="136" y="104"/>
                  </a:cubicBezTo>
                  <a:cubicBezTo>
                    <a:pt x="139" y="104"/>
                    <a:pt x="142" y="104"/>
                    <a:pt x="144" y="105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98" y="48"/>
                    <a:pt x="96" y="46"/>
                    <a:pt x="96" y="44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190"/>
                    <a:pt x="2" y="192"/>
                    <a:pt x="4" y="192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97" y="183"/>
                    <a:pt x="88" y="169"/>
                    <a:pt x="88" y="1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72751" tIns="36376" rIns="72751" bIns="363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3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4" name="Freeform 103"/>
            <p:cNvSpPr/>
            <p:nvPr/>
          </p:nvSpPr>
          <p:spPr bwMode="auto">
            <a:xfrm>
              <a:off x="10369305" y="1130535"/>
              <a:ext cx="84862" cy="84862"/>
            </a:xfrm>
            <a:custGeom>
              <a:avLst/>
              <a:gdLst>
                <a:gd name="T0" fmla="*/ 0 w 68"/>
                <a:gd name="T1" fmla="*/ 0 h 67"/>
                <a:gd name="T2" fmla="*/ 0 w 68"/>
                <a:gd name="T3" fmla="*/ 67 h 67"/>
                <a:gd name="T4" fmla="*/ 68 w 68"/>
                <a:gd name="T5" fmla="*/ 67 h 67"/>
                <a:gd name="T6" fmla="*/ 0 w 68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7">
                  <a:moveTo>
                    <a:pt x="0" y="0"/>
                  </a:moveTo>
                  <a:lnTo>
                    <a:pt x="0" y="67"/>
                  </a:lnTo>
                  <a:lnTo>
                    <a:pt x="68" y="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72751" tIns="36376" rIns="72751" bIns="363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3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5" name="Freeform 104"/>
            <p:cNvSpPr>
              <a:spLocks noEditPoints="1"/>
            </p:cNvSpPr>
            <p:nvPr/>
          </p:nvSpPr>
          <p:spPr bwMode="auto">
            <a:xfrm>
              <a:off x="10350607" y="1376491"/>
              <a:ext cx="182669" cy="179792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55 w 80"/>
                <a:gd name="T11" fmla="*/ 49 h 80"/>
                <a:gd name="T12" fmla="*/ 55 w 80"/>
                <a:gd name="T13" fmla="*/ 55 h 80"/>
                <a:gd name="T14" fmla="*/ 52 w 80"/>
                <a:gd name="T15" fmla="*/ 56 h 80"/>
                <a:gd name="T16" fmla="*/ 49 w 80"/>
                <a:gd name="T17" fmla="*/ 55 h 80"/>
                <a:gd name="T18" fmla="*/ 40 w 80"/>
                <a:gd name="T19" fmla="*/ 46 h 80"/>
                <a:gd name="T20" fmla="*/ 31 w 80"/>
                <a:gd name="T21" fmla="*/ 55 h 80"/>
                <a:gd name="T22" fmla="*/ 28 w 80"/>
                <a:gd name="T23" fmla="*/ 56 h 80"/>
                <a:gd name="T24" fmla="*/ 25 w 80"/>
                <a:gd name="T25" fmla="*/ 55 h 80"/>
                <a:gd name="T26" fmla="*/ 25 w 80"/>
                <a:gd name="T27" fmla="*/ 49 h 80"/>
                <a:gd name="T28" fmla="*/ 34 w 80"/>
                <a:gd name="T29" fmla="*/ 40 h 80"/>
                <a:gd name="T30" fmla="*/ 25 w 80"/>
                <a:gd name="T31" fmla="*/ 31 h 80"/>
                <a:gd name="T32" fmla="*/ 25 w 80"/>
                <a:gd name="T33" fmla="*/ 25 h 80"/>
                <a:gd name="T34" fmla="*/ 31 w 80"/>
                <a:gd name="T35" fmla="*/ 25 h 80"/>
                <a:gd name="T36" fmla="*/ 40 w 80"/>
                <a:gd name="T37" fmla="*/ 34 h 80"/>
                <a:gd name="T38" fmla="*/ 49 w 80"/>
                <a:gd name="T39" fmla="*/ 25 h 80"/>
                <a:gd name="T40" fmla="*/ 55 w 80"/>
                <a:gd name="T41" fmla="*/ 25 h 80"/>
                <a:gd name="T42" fmla="*/ 55 w 80"/>
                <a:gd name="T43" fmla="*/ 31 h 80"/>
                <a:gd name="T44" fmla="*/ 46 w 80"/>
                <a:gd name="T45" fmla="*/ 40 h 80"/>
                <a:gd name="T46" fmla="*/ 55 w 80"/>
                <a:gd name="T47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5" y="49"/>
                  </a:moveTo>
                  <a:cubicBezTo>
                    <a:pt x="57" y="51"/>
                    <a:pt x="57" y="53"/>
                    <a:pt x="55" y="55"/>
                  </a:cubicBezTo>
                  <a:cubicBezTo>
                    <a:pt x="54" y="55"/>
                    <a:pt x="53" y="56"/>
                    <a:pt x="52" y="56"/>
                  </a:cubicBezTo>
                  <a:cubicBezTo>
                    <a:pt x="51" y="56"/>
                    <a:pt x="50" y="55"/>
                    <a:pt x="49" y="55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0" y="55"/>
                    <a:pt x="29" y="56"/>
                    <a:pt x="28" y="56"/>
                  </a:cubicBezTo>
                  <a:cubicBezTo>
                    <a:pt x="27" y="56"/>
                    <a:pt x="26" y="55"/>
                    <a:pt x="25" y="55"/>
                  </a:cubicBezTo>
                  <a:cubicBezTo>
                    <a:pt x="24" y="53"/>
                    <a:pt x="24" y="51"/>
                    <a:pt x="25" y="49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29"/>
                    <a:pt x="24" y="27"/>
                    <a:pt x="25" y="25"/>
                  </a:cubicBezTo>
                  <a:cubicBezTo>
                    <a:pt x="27" y="23"/>
                    <a:pt x="29" y="23"/>
                    <a:pt x="31" y="2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51" y="23"/>
                    <a:pt x="53" y="23"/>
                    <a:pt x="55" y="25"/>
                  </a:cubicBezTo>
                  <a:cubicBezTo>
                    <a:pt x="57" y="27"/>
                    <a:pt x="57" y="29"/>
                    <a:pt x="55" y="31"/>
                  </a:cubicBezTo>
                  <a:cubicBezTo>
                    <a:pt x="46" y="40"/>
                    <a:pt x="46" y="40"/>
                    <a:pt x="46" y="40"/>
                  </a:cubicBezTo>
                  <a:lnTo>
                    <a:pt x="55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72751" tIns="36376" rIns="72751" bIns="36376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3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85950" y="907325"/>
            <a:ext cx="108095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全面开展综合功能评估和风险筛查</a:t>
            </a:r>
            <a:endParaRPr lang="en-US" altLang="zh-CN" sz="2800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200000"/>
              </a:lnSpc>
            </a:pP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包括衰弱、压疮、认知评估，预警监测谵妄；</a:t>
            </a:r>
            <a:endParaRPr lang="en-US" altLang="zh-CN" sz="2800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200000"/>
              </a:lnSpc>
            </a:pP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焦虑、抑郁量表筛查，及早干预；</a:t>
            </a:r>
            <a:endParaRPr lang="en-US" altLang="zh-CN" sz="2800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200000"/>
              </a:lnSpc>
            </a:pP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营养评估，制定营养处方，减少肌少症；</a:t>
            </a:r>
            <a:endParaRPr lang="en-US" altLang="zh-CN" sz="2800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200000"/>
              </a:lnSpc>
            </a:pPr>
            <a:r>
              <a:rPr lang="en-US" altLang="zh-CN" sz="2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跌倒风险评估，减少骨折及致残。</a:t>
            </a:r>
            <a:endParaRPr lang="en-US" altLang="zh-CN" sz="2800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200000"/>
              </a:lnSpc>
            </a:pPr>
            <a:endParaRPr lang="en-US" altLang="zh-CN" sz="2800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5547" y="0"/>
            <a:ext cx="51399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674" y="0"/>
            <a:ext cx="51399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微信图片_20190327125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0726" y="1524590"/>
            <a:ext cx="3330206" cy="4440275"/>
          </a:xfrm>
          <a:prstGeom prst="rect">
            <a:avLst/>
          </a:prstGeom>
        </p:spPr>
      </p:pic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9586127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医护服务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成立老年综合评估门诊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5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微信图片_20190316184725.jpg"/>
          <p:cNvPicPr>
            <a:picLocks noChangeAspect="1"/>
          </p:cNvPicPr>
          <p:nvPr/>
        </p:nvPicPr>
        <p:blipFill>
          <a:blip r:embed="rId6" cstate="print"/>
          <a:srcRect l="16966" t="29018" r="19829" b="46781"/>
          <a:stretch>
            <a:fillRect/>
          </a:stretch>
        </p:blipFill>
        <p:spPr>
          <a:xfrm>
            <a:off x="1095153" y="4640512"/>
            <a:ext cx="3194631" cy="163094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 descr="微信图片_20190326211850.jpg"/>
          <p:cNvPicPr>
            <a:picLocks noChangeAspect="1"/>
          </p:cNvPicPr>
          <p:nvPr/>
        </p:nvPicPr>
        <p:blipFill>
          <a:blip r:embed="rId7" cstate="print"/>
          <a:srcRect t="12378" r="202"/>
          <a:stretch>
            <a:fillRect/>
          </a:stretch>
        </p:blipFill>
        <p:spPr>
          <a:xfrm>
            <a:off x="4465675" y="1446029"/>
            <a:ext cx="7102548" cy="490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6" y="457046"/>
            <a:ext cx="9264580" cy="1381801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开展老年综合征的多学科整合管理</a:t>
            </a:r>
            <a:endParaRPr lang="en-US" altLang="zh-CN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（药学、康复、营养、心理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……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微信图片_201903161835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4255" y="1806190"/>
            <a:ext cx="4478214" cy="3358661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 descr="微信图片_201903161954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19" y="2914021"/>
            <a:ext cx="4160017" cy="3120013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 descr="微信图片_201903161955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55879" y="4069582"/>
            <a:ext cx="3717890" cy="2788418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818751" y="406805"/>
            <a:ext cx="8129117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医护服务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6976154" y="1463803"/>
            <a:ext cx="502406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完善有关老年疾病、</a:t>
            </a:r>
            <a:endParaRPr lang="en-US" altLang="zh-CN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老年问题及死亡教</a:t>
            </a:r>
            <a:endParaRPr lang="en-US" altLang="zh-CN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育等宣传册</a:t>
            </a:r>
            <a:endParaRPr lang="en-US" altLang="zh-CN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向患者及家属提供</a:t>
            </a:r>
            <a:endParaRPr lang="en-US" altLang="zh-CN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就医指导与健康宣教</a:t>
            </a:r>
            <a:endParaRPr lang="zh-CN" alt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8" descr="微信图片_201903262217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853" y="1497402"/>
            <a:ext cx="6186434" cy="4639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6" y="457047"/>
            <a:ext cx="8470760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医护服务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优化服务流程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3312452" y="1673752"/>
            <a:ext cx="643094" cy="41494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自助挂号机</a:t>
            </a:r>
            <a:endParaRPr lang="zh-CN" altLang="en-US" sz="36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图片 9" descr="微信图片_201903262116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286" y="1226132"/>
            <a:ext cx="2421653" cy="5284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 descr="微信图片_201903262115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01178" y="1539034"/>
            <a:ext cx="7318548" cy="34339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矩形 11"/>
          <p:cNvSpPr/>
          <p:nvPr/>
        </p:nvSpPr>
        <p:spPr>
          <a:xfrm>
            <a:off x="6860063" y="5131820"/>
            <a:ext cx="2492990" cy="8349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位置导引图</a:t>
            </a:r>
            <a:endParaRPr lang="zh-CN" altLang="en-US" sz="36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818751" y="406805"/>
            <a:ext cx="8129117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医护服务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用药评估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7089168" y="1536939"/>
            <a:ext cx="4715839" cy="435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设立老年患者用药咨</a:t>
            </a:r>
            <a:endParaRPr lang="en-US" altLang="zh-CN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询窗口并开展服务</a:t>
            </a:r>
            <a:endParaRPr lang="en-US" altLang="zh-CN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zh-CN" alt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药剂师对入出院患者</a:t>
            </a:r>
            <a:endParaRPr lang="en-US" altLang="zh-CN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提供用药指导</a:t>
            </a:r>
            <a:endParaRPr lang="zh-CN" alt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 descr="微信图片_201903262119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112" y="1570255"/>
            <a:ext cx="6714810" cy="4476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818751" y="406805"/>
            <a:ext cx="8129117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医护服务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用药评估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扫描全能王 2021-11-05 13.22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37259" y="1333948"/>
            <a:ext cx="3919341" cy="5524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 descr="扫描全能王 2021-11-05 13.22_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30296" y="1323190"/>
            <a:ext cx="3851620" cy="55348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818751" y="406805"/>
            <a:ext cx="8129117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医护服务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老年营养服务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扫描全能王 2021-11-05 13.22_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3290" y="1290918"/>
            <a:ext cx="3906344" cy="5567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 descr="mmexport16360908871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8378" y="1957891"/>
            <a:ext cx="5545538" cy="3964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9294726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医护服务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提供老年特色服务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关爱老人梳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54872" y="1899137"/>
            <a:ext cx="3612504" cy="244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 descr="IMG洗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2950" y="1864272"/>
            <a:ext cx="3305908" cy="2468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 descr="IMG_388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45380" y="1919234"/>
            <a:ext cx="3228871" cy="2421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矩形 9"/>
          <p:cNvSpPr/>
          <p:nvPr/>
        </p:nvSpPr>
        <p:spPr>
          <a:xfrm>
            <a:off x="698436" y="5321804"/>
            <a:ext cx="1050827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关爱老人</a:t>
            </a:r>
            <a:endParaRPr lang="zh-CN" altLang="en-US" sz="36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9294726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医护服务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提供老年特色服务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622999" y="5627078"/>
            <a:ext cx="10775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 smtClean="0">
                <a:ln w="11430"/>
                <a:solidFill>
                  <a:srgbClr val="3063A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个性化门牌，便于老人识别</a:t>
            </a:r>
            <a:endParaRPr lang="en-US" altLang="zh-CN" sz="3600" b="1" dirty="0" smtClean="0">
              <a:ln w="11430"/>
              <a:solidFill>
                <a:srgbClr val="3063A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 descr="微信图片_201903262245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17301" y="1321079"/>
            <a:ext cx="3180721" cy="2120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 descr="微信图片_201903262245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7398" y="3315954"/>
            <a:ext cx="3165231" cy="2110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 descr="微信图片_201903262117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10099" y="1296237"/>
            <a:ext cx="6209882" cy="4139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鞍钢总医院"/>
          <p:cNvPicPr>
            <a:picLocks noChangeAspect="1" noChangeArrowheads="1"/>
          </p:cNvPicPr>
          <p:nvPr/>
        </p:nvPicPr>
        <p:blipFill>
          <a:blip r:embed="rId2" cstate="print"/>
          <a:srcRect r="-334" b="-1182"/>
          <a:stretch>
            <a:fillRect/>
          </a:stretch>
        </p:blipFill>
        <p:spPr bwMode="auto">
          <a:xfrm>
            <a:off x="-19049" y="-15875"/>
            <a:ext cx="12308417" cy="695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18" name="标题 2"/>
          <p:cNvSpPr>
            <a:spLocks noGrp="1"/>
          </p:cNvSpPr>
          <p:nvPr>
            <p:ph type="title"/>
          </p:nvPr>
        </p:nvSpPr>
        <p:spPr>
          <a:xfrm>
            <a:off x="527051" y="919164"/>
            <a:ext cx="8964083" cy="638175"/>
          </a:xfrm>
        </p:spPr>
        <p:txBody>
          <a:bodyPr anchor="b"/>
          <a:lstStyle/>
          <a:p>
            <a:r>
              <a:rPr lang="en-US" altLang="zh-CN" sz="3600" b="1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 pitchFamily="34" charset="0"/>
              </a:rPr>
              <a:t> </a:t>
            </a:r>
            <a:r>
              <a:rPr lang="zh-CN" altLang="en-US" sz="3600" b="1" kern="1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 pitchFamily="34" charset="0"/>
              </a:rPr>
              <a:t>鞍钢集团公司总医院</a:t>
            </a:r>
            <a:r>
              <a:rPr lang="zh-CN" altLang="en-US" sz="3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 pitchFamily="34" charset="0"/>
              </a:rPr>
              <a:t>概况</a:t>
            </a:r>
          </a:p>
        </p:txBody>
      </p:sp>
      <p:sp>
        <p:nvSpPr>
          <p:cNvPr id="2" name="文本占位符 3"/>
          <p:cNvSpPr>
            <a:spLocks noGrp="1"/>
          </p:cNvSpPr>
          <p:nvPr>
            <p:ph type="body" sz="half" idx="2"/>
          </p:nvPr>
        </p:nvSpPr>
        <p:spPr>
          <a:xfrm>
            <a:off x="74470" y="1610580"/>
            <a:ext cx="12014790" cy="4601462"/>
          </a:xfrm>
          <a:solidFill>
            <a:schemeClr val="bg2">
              <a:alpha val="68000"/>
            </a:schemeClr>
          </a:solidFill>
        </p:spPr>
        <p:txBody>
          <a:bodyPr anchor="t">
            <a:normAutofit/>
          </a:bodyPr>
          <a:lstStyle/>
          <a:p>
            <a:pPr fontAlgn="base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设有临床专业学科</a:t>
            </a:r>
            <a:r>
              <a:rPr lang="en-US" altLang="en-US" sz="2800" b="1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70</a:t>
            </a:r>
            <a:r>
              <a:rPr lang="zh-CN" altLang="en-US" sz="2800" b="1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个</a:t>
            </a: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，医技科室</a:t>
            </a:r>
            <a:r>
              <a:rPr lang="en-US" altLang="en-US" sz="2800" b="1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16</a:t>
            </a:r>
            <a:r>
              <a:rPr lang="zh-CN" altLang="en-US" sz="2800" b="1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个</a:t>
            </a:r>
            <a:endParaRPr lang="en-US" altLang="zh-CN" sz="2800" b="1" noProof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base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辽宁省重点专科</a:t>
            </a:r>
            <a:r>
              <a:rPr lang="en-US" altLang="en-US" sz="2800" b="1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4</a:t>
            </a:r>
            <a:r>
              <a:rPr lang="zh-CN" altLang="en-US" sz="2800" b="1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个</a:t>
            </a: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；鞍山市重点专科</a:t>
            </a:r>
            <a:r>
              <a:rPr lang="en-US" altLang="en-US" sz="2800" b="1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12</a:t>
            </a:r>
            <a:r>
              <a:rPr lang="zh-CN" altLang="en-US" sz="2800" b="1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个</a:t>
            </a:r>
            <a:endParaRPr lang="en-US" altLang="zh-CN" sz="2800" b="1" noProof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base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国家级期刊</a:t>
            </a:r>
            <a:r>
              <a:rPr lang="en-US" altLang="zh-CN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中国冶金工业医学杂志</a:t>
            </a:r>
            <a:r>
              <a:rPr lang="en-US" altLang="zh-CN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工业卫生与职业病</a:t>
            </a:r>
            <a:r>
              <a:rPr lang="en-US" altLang="zh-CN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编辑部</a:t>
            </a:r>
            <a:endParaRPr lang="en-US" altLang="zh-CN" sz="2800" b="1" noProof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base">
              <a:lnSpc>
                <a:spcPct val="200000"/>
              </a:lnSpc>
            </a:pPr>
            <a:r>
              <a:rPr lang="en-US" altLang="zh-CN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2800" b="1" noProof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设在我院</a:t>
            </a:r>
            <a:endParaRPr lang="en-US" altLang="zh-CN" sz="2800" b="1" noProof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base"/>
            <a:endParaRPr lang="zh-CN" altLang="en-US" sz="4000" b="1" strike="noStrike" kern="1200" noProof="1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8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9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9294726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医护服务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提供老年特色服务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2935948" y="5551131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 smtClean="0">
                <a:ln w="11430"/>
                <a:solidFill>
                  <a:srgbClr val="3063A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开展死亡教育</a:t>
            </a:r>
            <a:endParaRPr lang="en-US" altLang="zh-CN" sz="3600" b="1" dirty="0" smtClean="0">
              <a:ln w="11430"/>
              <a:solidFill>
                <a:srgbClr val="3063A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 descr="微信图片_201903271024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4761" y="1419294"/>
            <a:ext cx="1707731" cy="3843822"/>
          </a:xfrm>
          <a:prstGeom prst="rect">
            <a:avLst/>
          </a:prstGeom>
        </p:spPr>
      </p:pic>
      <p:pic>
        <p:nvPicPr>
          <p:cNvPr id="9" name="图片 8" descr="微信图片_201903271024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29024" y="1424763"/>
            <a:ext cx="1714488" cy="3902149"/>
          </a:xfrm>
          <a:prstGeom prst="rect">
            <a:avLst/>
          </a:prstGeom>
        </p:spPr>
      </p:pic>
      <p:pic>
        <p:nvPicPr>
          <p:cNvPr id="10" name="图片 9" descr="微信图片_20190327102437.jpg"/>
          <p:cNvPicPr>
            <a:picLocks noChangeAspect="1"/>
          </p:cNvPicPr>
          <p:nvPr/>
        </p:nvPicPr>
        <p:blipFill>
          <a:blip r:embed="rId7" cstate="print"/>
          <a:srcRect r="1645" b="5493"/>
          <a:stretch>
            <a:fillRect/>
          </a:stretch>
        </p:blipFill>
        <p:spPr>
          <a:xfrm>
            <a:off x="3338620" y="1521551"/>
            <a:ext cx="5433239" cy="378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9294726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医护服务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提供老年特色服务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9110507" y="1838851"/>
            <a:ext cx="30814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开展老年</a:t>
            </a:r>
            <a:endParaRPr lang="en-US" altLang="zh-CN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日间康复、</a:t>
            </a:r>
            <a:endParaRPr lang="en-US" altLang="zh-CN" sz="3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居家康复</a:t>
            </a:r>
            <a:endParaRPr lang="en-US" altLang="zh-CN" sz="3600" b="1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图片 10" descr="微信图片_201903192112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4207" y="1370198"/>
            <a:ext cx="3573236" cy="4764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 descr="微信图片_201903192112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1149" y="1356525"/>
            <a:ext cx="3569890" cy="4759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6" y="457047"/>
            <a:ext cx="8776884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开展医院延伸连续性医疗服务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微信图片_201903271304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6929" y="1605515"/>
            <a:ext cx="5964866" cy="4473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 descr="微信图片_201903211448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07782" y="1775637"/>
            <a:ext cx="2923575" cy="4136065"/>
          </a:xfrm>
          <a:prstGeom prst="rect">
            <a:avLst/>
          </a:prstGeom>
          <a:ln w="228600" cap="sq" cmpd="thickThin">
            <a:solidFill>
              <a:srgbClr val="3063A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6" y="457047"/>
            <a:ext cx="8541100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开展医院延伸连续性医疗服务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医护延伸服务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7256" y="1363504"/>
            <a:ext cx="3020576" cy="40274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图片 7" descr="延伸服务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87327" y="1348990"/>
            <a:ext cx="5382569" cy="4036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8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3157869" y="5603359"/>
            <a:ext cx="11281143" cy="743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定期到出院老人家中随访、评估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8129117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医护服务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医学伦理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8026492" y="1155036"/>
            <a:ext cx="40148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医院成立老年伦</a:t>
            </a:r>
            <a:endParaRPr lang="en-US" altLang="zh-CN" sz="32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理委员会</a:t>
            </a:r>
            <a:endParaRPr lang="en-US" altLang="zh-CN" sz="32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列入避免老年人</a:t>
            </a:r>
            <a:endParaRPr lang="en-US" altLang="zh-CN" sz="32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受歧视和受虐待</a:t>
            </a:r>
            <a:endParaRPr lang="en-US" altLang="zh-CN" sz="32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条款</a:t>
            </a:r>
            <a:endParaRPr lang="en-US" altLang="zh-CN" sz="32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充分保护老年人</a:t>
            </a:r>
            <a:endParaRPr lang="en-US" altLang="zh-CN" sz="32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的隐私</a:t>
            </a:r>
            <a:endParaRPr lang="zh-CN" altLang="en-US" sz="32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 descr="微信图片_20190327105000.jpg"/>
          <p:cNvPicPr>
            <a:picLocks noChangeAspect="1"/>
          </p:cNvPicPr>
          <p:nvPr/>
        </p:nvPicPr>
        <p:blipFill>
          <a:blip r:embed="rId5" cstate="print"/>
          <a:srcRect l="666" t="6107" r="-7552" b="-1850"/>
          <a:stretch>
            <a:fillRect/>
          </a:stretch>
        </p:blipFill>
        <p:spPr>
          <a:xfrm>
            <a:off x="297833" y="1398121"/>
            <a:ext cx="3919870" cy="5055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 descr="微信图片_20190327105010.jpg"/>
          <p:cNvPicPr>
            <a:picLocks noChangeAspect="1"/>
          </p:cNvPicPr>
          <p:nvPr/>
        </p:nvPicPr>
        <p:blipFill>
          <a:blip r:embed="rId6" cstate="print"/>
          <a:srcRect l="1905" t="-6330" r="7970" b="5064"/>
          <a:stretch>
            <a:fillRect/>
          </a:stretch>
        </p:blipFill>
        <p:spPr>
          <a:xfrm rot="16200000">
            <a:off x="3171048" y="1923672"/>
            <a:ext cx="4953577" cy="3900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0" y="2202442"/>
            <a:ext cx="12192000" cy="2419703"/>
            <a:chOff x="170694" y="177982"/>
            <a:chExt cx="3936004" cy="781165"/>
          </a:xfrm>
        </p:grpSpPr>
        <p:sp>
          <p:nvSpPr>
            <p:cNvPr id="5" name="等腰三角形 4"/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等腰三角形 5"/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0694" y="261768"/>
              <a:ext cx="3936004" cy="611981"/>
            </a:xfrm>
            <a:prstGeom prst="rect">
              <a:avLst/>
            </a:prstGeom>
            <a:solidFill>
              <a:srgbClr val="C4C7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rgbClr val="4CA6C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平行四边形 7"/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338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50907" y="284178"/>
              <a:ext cx="569115" cy="55973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altLang="zh-CN" sz="10700" dirty="0" smtClean="0">
                  <a:solidFill>
                    <a:schemeClr val="bg1">
                      <a:lumMod val="95000"/>
                    </a:schemeClr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05</a:t>
              </a:r>
              <a:endParaRPr lang="zh-CN" altLang="en-US" sz="10700" dirty="0">
                <a:solidFill>
                  <a:schemeClr val="bg1">
                    <a:lumMod val="95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TextBox 48"/>
          <p:cNvSpPr txBox="1"/>
          <p:nvPr/>
        </p:nvSpPr>
        <p:spPr>
          <a:xfrm>
            <a:off x="3982210" y="2810050"/>
            <a:ext cx="6733877" cy="1015661"/>
          </a:xfrm>
          <a:prstGeom prst="rect">
            <a:avLst/>
          </a:prstGeom>
          <a:noFill/>
        </p:spPr>
        <p:txBody>
          <a:bodyPr wrap="square" lIns="91440" tIns="45719" rIns="91440" bIns="45719" rtlCol="0">
            <a:spAutoFit/>
          </a:bodyPr>
          <a:lstStyle/>
          <a:p>
            <a:r>
              <a:rPr lang="zh-CN" altLang="en-US" sz="60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老年友善环境 </a:t>
            </a:r>
            <a:endParaRPr lang="en-GB" altLang="zh-CN" sz="6000" b="1" dirty="0" smtClean="0">
              <a:solidFill>
                <a:prstClr val="black">
                  <a:lumMod val="75000"/>
                  <a:lumOff val="25000"/>
                </a:prst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组合 11"/>
          <p:cNvGrpSpPr/>
          <p:nvPr/>
        </p:nvGrpSpPr>
        <p:grpSpPr>
          <a:xfrm>
            <a:off x="8473875" y="1919834"/>
            <a:ext cx="529359" cy="529359"/>
            <a:chOff x="8179277" y="3748642"/>
            <a:chExt cx="1500028" cy="150002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13" name="椭圆 12"/>
            <p:cNvSpPr/>
            <p:nvPr/>
          </p:nvSpPr>
          <p:spPr>
            <a:xfrm>
              <a:off x="8179277" y="3748642"/>
              <a:ext cx="1500028" cy="150002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4" name="组合 13"/>
            <p:cNvGrpSpPr/>
            <p:nvPr/>
          </p:nvGrpSpPr>
          <p:grpSpPr>
            <a:xfrm>
              <a:off x="8605283" y="4234099"/>
              <a:ext cx="630396" cy="548323"/>
              <a:chOff x="11250613" y="919163"/>
              <a:chExt cx="573087" cy="498475"/>
            </a:xfrm>
          </p:grpSpPr>
          <p:sp>
            <p:nvSpPr>
              <p:cNvPr id="15" name="Freeform 193"/>
              <p:cNvSpPr>
                <a:spLocks/>
              </p:cNvSpPr>
              <p:nvPr/>
            </p:nvSpPr>
            <p:spPr bwMode="auto">
              <a:xfrm>
                <a:off x="11250613" y="919163"/>
                <a:ext cx="573087" cy="498475"/>
              </a:xfrm>
              <a:custGeom>
                <a:avLst/>
                <a:gdLst>
                  <a:gd name="T0" fmla="*/ 0 w 248"/>
                  <a:gd name="T1" fmla="*/ 2147483646 h 216"/>
                  <a:gd name="T2" fmla="*/ 2147483646 w 248"/>
                  <a:gd name="T3" fmla="*/ 2147483646 h 216"/>
                  <a:gd name="T4" fmla="*/ 2147483646 w 248"/>
                  <a:gd name="T5" fmla="*/ 2147483646 h 216"/>
                  <a:gd name="T6" fmla="*/ 2147483646 w 248"/>
                  <a:gd name="T7" fmla="*/ 0 h 216"/>
                  <a:gd name="T8" fmla="*/ 2147483646 w 248"/>
                  <a:gd name="T9" fmla="*/ 2147483646 h 216"/>
                  <a:gd name="T10" fmla="*/ 2147483646 w 248"/>
                  <a:gd name="T11" fmla="*/ 0 h 216"/>
                  <a:gd name="T12" fmla="*/ 0 w 248"/>
                  <a:gd name="T13" fmla="*/ 2147483646 h 2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8" h="216">
                    <a:moveTo>
                      <a:pt x="0" y="64"/>
                    </a:moveTo>
                    <a:cubicBezTo>
                      <a:pt x="0" y="144"/>
                      <a:pt x="124" y="216"/>
                      <a:pt x="124" y="216"/>
                    </a:cubicBezTo>
                    <a:cubicBezTo>
                      <a:pt x="124" y="216"/>
                      <a:pt x="248" y="144"/>
                      <a:pt x="248" y="64"/>
                    </a:cubicBezTo>
                    <a:cubicBezTo>
                      <a:pt x="248" y="31"/>
                      <a:pt x="224" y="0"/>
                      <a:pt x="188" y="0"/>
                    </a:cubicBezTo>
                    <a:cubicBezTo>
                      <a:pt x="155" y="0"/>
                      <a:pt x="124" y="23"/>
                      <a:pt x="124" y="56"/>
                    </a:cubicBezTo>
                    <a:cubicBezTo>
                      <a:pt x="124" y="23"/>
                      <a:pt x="93" y="0"/>
                      <a:pt x="60" y="0"/>
                    </a:cubicBezTo>
                    <a:cubicBezTo>
                      <a:pt x="24" y="0"/>
                      <a:pt x="0" y="31"/>
                      <a:pt x="0" y="64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194"/>
              <p:cNvSpPr>
                <a:spLocks/>
              </p:cNvSpPr>
              <p:nvPr/>
            </p:nvSpPr>
            <p:spPr bwMode="auto">
              <a:xfrm>
                <a:off x="11676063" y="984250"/>
                <a:ext cx="87312" cy="92075"/>
              </a:xfrm>
              <a:custGeom>
                <a:avLst/>
                <a:gdLst>
                  <a:gd name="T0" fmla="*/ 2147483646 w 38"/>
                  <a:gd name="T1" fmla="*/ 2147483646 h 40"/>
                  <a:gd name="T2" fmla="*/ 0 w 38"/>
                  <a:gd name="T3" fmla="*/ 0 h 4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8" h="40">
                    <a:moveTo>
                      <a:pt x="38" y="40"/>
                    </a:moveTo>
                    <a:cubicBezTo>
                      <a:pt x="38" y="19"/>
                      <a:pt x="23" y="0"/>
                      <a:pt x="0" y="0"/>
                    </a:cubicBezTo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" name="组合 16"/>
          <p:cNvGrpSpPr/>
          <p:nvPr/>
        </p:nvGrpSpPr>
        <p:grpSpPr>
          <a:xfrm>
            <a:off x="6095023" y="1912603"/>
            <a:ext cx="529359" cy="529359"/>
            <a:chOff x="1682477" y="2278669"/>
            <a:chExt cx="1164618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18" name="椭圆 17"/>
            <p:cNvSpPr/>
            <p:nvPr/>
          </p:nvSpPr>
          <p:spPr>
            <a:xfrm>
              <a:off x="1682477" y="2278669"/>
              <a:ext cx="1164618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6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KSO_Shape"/>
            <p:cNvSpPr>
              <a:spLocks/>
            </p:cNvSpPr>
            <p:nvPr/>
          </p:nvSpPr>
          <p:spPr bwMode="auto">
            <a:xfrm>
              <a:off x="1991148" y="2643393"/>
              <a:ext cx="499821" cy="465667"/>
            </a:xfrm>
            <a:custGeom>
              <a:avLst/>
              <a:gdLst>
                <a:gd name="T0" fmla="*/ 685899 w 2767013"/>
                <a:gd name="T1" fmla="*/ 1628140 h 2578100"/>
                <a:gd name="T2" fmla="*/ 814822 w 2767013"/>
                <a:gd name="T3" fmla="*/ 1673225 h 2578100"/>
                <a:gd name="T4" fmla="*/ 1062190 w 2767013"/>
                <a:gd name="T5" fmla="*/ 1516380 h 2578100"/>
                <a:gd name="T6" fmla="*/ 1081547 w 2767013"/>
                <a:gd name="T7" fmla="*/ 1274 h 2578100"/>
                <a:gd name="T8" fmla="*/ 1235742 w 2767013"/>
                <a:gd name="T9" fmla="*/ 89156 h 2578100"/>
                <a:gd name="T10" fmla="*/ 1326071 w 2767013"/>
                <a:gd name="T11" fmla="*/ 253047 h 2578100"/>
                <a:gd name="T12" fmla="*/ 1519456 w 2767013"/>
                <a:gd name="T13" fmla="*/ 439420 h 2578100"/>
                <a:gd name="T14" fmla="*/ 1614085 w 2767013"/>
                <a:gd name="T15" fmla="*/ 664210 h 2578100"/>
                <a:gd name="T16" fmla="*/ 1591856 w 2767013"/>
                <a:gd name="T17" fmla="*/ 958850 h 2578100"/>
                <a:gd name="T18" fmla="*/ 1395296 w 2767013"/>
                <a:gd name="T19" fmla="*/ 1286192 h 2578100"/>
                <a:gd name="T20" fmla="*/ 1116808 w 2767013"/>
                <a:gd name="T21" fmla="*/ 1571625 h 2578100"/>
                <a:gd name="T22" fmla="*/ 863407 w 2767013"/>
                <a:gd name="T23" fmla="*/ 1737678 h 2578100"/>
                <a:gd name="T24" fmla="*/ 940570 w 2767013"/>
                <a:gd name="T25" fmla="*/ 2122805 h 2578100"/>
                <a:gd name="T26" fmla="*/ 1091404 w 2767013"/>
                <a:gd name="T27" fmla="*/ 2375218 h 2578100"/>
                <a:gd name="T28" fmla="*/ 1303842 w 2767013"/>
                <a:gd name="T29" fmla="*/ 2498090 h 2578100"/>
                <a:gd name="T30" fmla="*/ 1476587 w 2767013"/>
                <a:gd name="T31" fmla="*/ 2471103 h 2578100"/>
                <a:gd name="T32" fmla="*/ 1605828 w 2767013"/>
                <a:gd name="T33" fmla="*/ 2357120 h 2578100"/>
                <a:gd name="T34" fmla="*/ 1764601 w 2767013"/>
                <a:gd name="T35" fmla="*/ 1958340 h 2578100"/>
                <a:gd name="T36" fmla="*/ 1892890 w 2767013"/>
                <a:gd name="T37" fmla="*/ 1682433 h 2578100"/>
                <a:gd name="T38" fmla="*/ 2061506 w 2767013"/>
                <a:gd name="T39" fmla="*/ 1567497 h 2578100"/>
                <a:gd name="T40" fmla="*/ 2208566 w 2767013"/>
                <a:gd name="T41" fmla="*/ 1484745 h 2578100"/>
                <a:gd name="T42" fmla="*/ 2435693 w 2767013"/>
                <a:gd name="T43" fmla="*/ 1370330 h 2578100"/>
                <a:gd name="T44" fmla="*/ 2674574 w 2767013"/>
                <a:gd name="T45" fmla="*/ 1462498 h 2578100"/>
                <a:gd name="T46" fmla="*/ 2766695 w 2767013"/>
                <a:gd name="T47" fmla="*/ 1701499 h 2578100"/>
                <a:gd name="T48" fmla="*/ 2652338 w 2767013"/>
                <a:gd name="T49" fmla="*/ 1928423 h 2578100"/>
                <a:gd name="T50" fmla="*/ 2403927 w 2767013"/>
                <a:gd name="T51" fmla="*/ 1996754 h 2578100"/>
                <a:gd name="T52" fmla="*/ 2190777 w 2767013"/>
                <a:gd name="T53" fmla="*/ 1861363 h 2578100"/>
                <a:gd name="T54" fmla="*/ 2137718 w 2767013"/>
                <a:gd name="T55" fmla="*/ 1635442 h 2578100"/>
                <a:gd name="T56" fmla="*/ 1985931 w 2767013"/>
                <a:gd name="T57" fmla="*/ 1698308 h 2578100"/>
                <a:gd name="T58" fmla="*/ 1849704 w 2767013"/>
                <a:gd name="T59" fmla="*/ 1946593 h 2578100"/>
                <a:gd name="T60" fmla="*/ 1683627 w 2767013"/>
                <a:gd name="T61" fmla="*/ 2382203 h 2578100"/>
                <a:gd name="T62" fmla="*/ 1542319 w 2767013"/>
                <a:gd name="T63" fmla="*/ 2526030 h 2578100"/>
                <a:gd name="T64" fmla="*/ 1334327 w 2767013"/>
                <a:gd name="T65" fmla="*/ 2578100 h 2578100"/>
                <a:gd name="T66" fmla="*/ 1178094 w 2767013"/>
                <a:gd name="T67" fmla="*/ 2540318 h 2578100"/>
                <a:gd name="T68" fmla="*/ 964386 w 2767013"/>
                <a:gd name="T69" fmla="*/ 2336483 h 2578100"/>
                <a:gd name="T70" fmla="*/ 805296 w 2767013"/>
                <a:gd name="T71" fmla="*/ 1978660 h 2578100"/>
                <a:gd name="T72" fmla="*/ 664306 w 2767013"/>
                <a:gd name="T73" fmla="*/ 1706245 h 2578100"/>
                <a:gd name="T74" fmla="*/ 335963 w 2767013"/>
                <a:gd name="T75" fmla="*/ 1411922 h 2578100"/>
                <a:gd name="T76" fmla="*/ 52713 w 2767013"/>
                <a:gd name="T77" fmla="*/ 977265 h 2578100"/>
                <a:gd name="T78" fmla="*/ 0 w 2767013"/>
                <a:gd name="T79" fmla="*/ 758190 h 2578100"/>
                <a:gd name="T80" fmla="*/ 59063 w 2767013"/>
                <a:gd name="T81" fmla="*/ 503237 h 2578100"/>
                <a:gd name="T82" fmla="*/ 192115 w 2767013"/>
                <a:gd name="T83" fmla="*/ 330200 h 2578100"/>
                <a:gd name="T84" fmla="*/ 291846 w 2767013"/>
                <a:gd name="T85" fmla="*/ 139292 h 2578100"/>
                <a:gd name="T86" fmla="*/ 425579 w 2767013"/>
                <a:gd name="T87" fmla="*/ 24440 h 2578100"/>
                <a:gd name="T88" fmla="*/ 606438 w 2767013"/>
                <a:gd name="T89" fmla="*/ 46331 h 2578100"/>
                <a:gd name="T90" fmla="*/ 708330 w 2767013"/>
                <a:gd name="T91" fmla="*/ 190690 h 2578100"/>
                <a:gd name="T92" fmla="*/ 668529 w 2767013"/>
                <a:gd name="T93" fmla="*/ 367093 h 2578100"/>
                <a:gd name="T94" fmla="*/ 514098 w 2767013"/>
                <a:gd name="T95" fmla="*/ 454343 h 2578100"/>
                <a:gd name="T96" fmla="*/ 342792 w 2767013"/>
                <a:gd name="T97" fmla="*/ 398503 h 2578100"/>
                <a:gd name="T98" fmla="*/ 190527 w 2767013"/>
                <a:gd name="T99" fmla="*/ 441642 h 2578100"/>
                <a:gd name="T100" fmla="*/ 96216 w 2767013"/>
                <a:gd name="T101" fmla="*/ 623887 h 2578100"/>
                <a:gd name="T102" fmla="*/ 93994 w 2767013"/>
                <a:gd name="T103" fmla="*/ 860425 h 2578100"/>
                <a:gd name="T104" fmla="*/ 213708 w 2767013"/>
                <a:gd name="T105" fmla="*/ 1118235 h 2578100"/>
                <a:gd name="T106" fmla="*/ 1476905 w 2767013"/>
                <a:gd name="T107" fmla="*/ 1029017 h 2578100"/>
                <a:gd name="T108" fmla="*/ 1548670 w 2767013"/>
                <a:gd name="T109" fmla="*/ 805180 h 2578100"/>
                <a:gd name="T110" fmla="*/ 1503896 w 2767013"/>
                <a:gd name="T111" fmla="*/ 573087 h 2578100"/>
                <a:gd name="T112" fmla="*/ 1387357 w 2767013"/>
                <a:gd name="T113" fmla="*/ 404177 h 2578100"/>
                <a:gd name="T114" fmla="*/ 1214802 w 2767013"/>
                <a:gd name="T115" fmla="*/ 377957 h 2578100"/>
                <a:gd name="T116" fmla="*/ 1047917 w 2767013"/>
                <a:gd name="T117" fmla="*/ 442595 h 2578100"/>
                <a:gd name="T118" fmla="*/ 888646 w 2767013"/>
                <a:gd name="T119" fmla="*/ 362354 h 2578100"/>
                <a:gd name="T120" fmla="*/ 840738 w 2767013"/>
                <a:gd name="T121" fmla="*/ 187864 h 2578100"/>
                <a:gd name="T122" fmla="*/ 935602 w 2767013"/>
                <a:gd name="T123" fmla="*/ 37891 h 2578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67013" h="2578100">
                  <a:moveTo>
                    <a:pt x="332788" y="1286192"/>
                  </a:moveTo>
                  <a:lnTo>
                    <a:pt x="352476" y="1310640"/>
                  </a:lnTo>
                  <a:lnTo>
                    <a:pt x="372799" y="1335087"/>
                  </a:lnTo>
                  <a:lnTo>
                    <a:pt x="392804" y="1358582"/>
                  </a:lnTo>
                  <a:lnTo>
                    <a:pt x="413444" y="1381760"/>
                  </a:lnTo>
                  <a:lnTo>
                    <a:pt x="433767" y="1404620"/>
                  </a:lnTo>
                  <a:lnTo>
                    <a:pt x="454408" y="1426527"/>
                  </a:lnTo>
                  <a:lnTo>
                    <a:pt x="475366" y="1448117"/>
                  </a:lnTo>
                  <a:lnTo>
                    <a:pt x="495689" y="1468437"/>
                  </a:lnTo>
                  <a:lnTo>
                    <a:pt x="522998" y="1495107"/>
                  </a:lnTo>
                  <a:lnTo>
                    <a:pt x="549354" y="1519555"/>
                  </a:lnTo>
                  <a:lnTo>
                    <a:pt x="574758" y="1542097"/>
                  </a:lnTo>
                  <a:lnTo>
                    <a:pt x="599209" y="1563052"/>
                  </a:lnTo>
                  <a:lnTo>
                    <a:pt x="622707" y="1581785"/>
                  </a:lnTo>
                  <a:lnTo>
                    <a:pt x="644935" y="1598930"/>
                  </a:lnTo>
                  <a:lnTo>
                    <a:pt x="666211" y="1614487"/>
                  </a:lnTo>
                  <a:lnTo>
                    <a:pt x="685899" y="1628140"/>
                  </a:lnTo>
                  <a:lnTo>
                    <a:pt x="704634" y="1639887"/>
                  </a:lnTo>
                  <a:lnTo>
                    <a:pt x="722416" y="1650047"/>
                  </a:lnTo>
                  <a:lnTo>
                    <a:pt x="730673" y="1654492"/>
                  </a:lnTo>
                  <a:lnTo>
                    <a:pt x="738611" y="1658620"/>
                  </a:lnTo>
                  <a:lnTo>
                    <a:pt x="745915" y="1662430"/>
                  </a:lnTo>
                  <a:lnTo>
                    <a:pt x="753218" y="1665287"/>
                  </a:lnTo>
                  <a:lnTo>
                    <a:pt x="760204" y="1668145"/>
                  </a:lnTo>
                  <a:lnTo>
                    <a:pt x="766555" y="1670685"/>
                  </a:lnTo>
                  <a:lnTo>
                    <a:pt x="772271" y="1672272"/>
                  </a:lnTo>
                  <a:lnTo>
                    <a:pt x="777987" y="1673860"/>
                  </a:lnTo>
                  <a:lnTo>
                    <a:pt x="783385" y="1674812"/>
                  </a:lnTo>
                  <a:lnTo>
                    <a:pt x="788466" y="1675765"/>
                  </a:lnTo>
                  <a:lnTo>
                    <a:pt x="792912" y="1676082"/>
                  </a:lnTo>
                  <a:lnTo>
                    <a:pt x="797040" y="1676082"/>
                  </a:lnTo>
                  <a:lnTo>
                    <a:pt x="801168" y="1675765"/>
                  </a:lnTo>
                  <a:lnTo>
                    <a:pt x="805296" y="1674812"/>
                  </a:lnTo>
                  <a:lnTo>
                    <a:pt x="814822" y="1673225"/>
                  </a:lnTo>
                  <a:lnTo>
                    <a:pt x="824666" y="1670367"/>
                  </a:lnTo>
                  <a:lnTo>
                    <a:pt x="835463" y="1666240"/>
                  </a:lnTo>
                  <a:lnTo>
                    <a:pt x="847212" y="1661477"/>
                  </a:lnTo>
                  <a:lnTo>
                    <a:pt x="859279" y="1656080"/>
                  </a:lnTo>
                  <a:lnTo>
                    <a:pt x="872298" y="1649730"/>
                  </a:lnTo>
                  <a:lnTo>
                    <a:pt x="885635" y="1642427"/>
                  </a:lnTo>
                  <a:lnTo>
                    <a:pt x="899607" y="1634490"/>
                  </a:lnTo>
                  <a:lnTo>
                    <a:pt x="913896" y="1625917"/>
                  </a:lnTo>
                  <a:lnTo>
                    <a:pt x="929139" y="1616392"/>
                  </a:lnTo>
                  <a:lnTo>
                    <a:pt x="944381" y="1606232"/>
                  </a:lnTo>
                  <a:lnTo>
                    <a:pt x="960258" y="1595437"/>
                  </a:lnTo>
                  <a:lnTo>
                    <a:pt x="976453" y="1583690"/>
                  </a:lnTo>
                  <a:lnTo>
                    <a:pt x="992965" y="1571307"/>
                  </a:lnTo>
                  <a:lnTo>
                    <a:pt x="1010113" y="1558290"/>
                  </a:lnTo>
                  <a:lnTo>
                    <a:pt x="1026943" y="1544955"/>
                  </a:lnTo>
                  <a:lnTo>
                    <a:pt x="1044408" y="1530985"/>
                  </a:lnTo>
                  <a:lnTo>
                    <a:pt x="1062190" y="1516380"/>
                  </a:lnTo>
                  <a:lnTo>
                    <a:pt x="1079655" y="1501140"/>
                  </a:lnTo>
                  <a:lnTo>
                    <a:pt x="1097755" y="1485265"/>
                  </a:lnTo>
                  <a:lnTo>
                    <a:pt x="1116173" y="1469072"/>
                  </a:lnTo>
                  <a:lnTo>
                    <a:pt x="1133956" y="1452562"/>
                  </a:lnTo>
                  <a:lnTo>
                    <a:pt x="1152056" y="1435735"/>
                  </a:lnTo>
                  <a:lnTo>
                    <a:pt x="1170473" y="1418272"/>
                  </a:lnTo>
                  <a:lnTo>
                    <a:pt x="1188573" y="1400492"/>
                  </a:lnTo>
                  <a:lnTo>
                    <a:pt x="1206674" y="1382077"/>
                  </a:lnTo>
                  <a:lnTo>
                    <a:pt x="1224774" y="1363345"/>
                  </a:lnTo>
                  <a:lnTo>
                    <a:pt x="1242556" y="1344930"/>
                  </a:lnTo>
                  <a:lnTo>
                    <a:pt x="1260339" y="1325245"/>
                  </a:lnTo>
                  <a:lnTo>
                    <a:pt x="1277486" y="1305877"/>
                  </a:lnTo>
                  <a:lnTo>
                    <a:pt x="1294951" y="1286192"/>
                  </a:lnTo>
                  <a:lnTo>
                    <a:pt x="332788" y="1286192"/>
                  </a:lnTo>
                  <a:close/>
                  <a:moveTo>
                    <a:pt x="1059021" y="0"/>
                  </a:moveTo>
                  <a:lnTo>
                    <a:pt x="1070443" y="318"/>
                  </a:lnTo>
                  <a:lnTo>
                    <a:pt x="1081547" y="1274"/>
                  </a:lnTo>
                  <a:lnTo>
                    <a:pt x="1092652" y="2547"/>
                  </a:lnTo>
                  <a:lnTo>
                    <a:pt x="1103439" y="4776"/>
                  </a:lnTo>
                  <a:lnTo>
                    <a:pt x="1114226" y="7323"/>
                  </a:lnTo>
                  <a:lnTo>
                    <a:pt x="1124696" y="10189"/>
                  </a:lnTo>
                  <a:lnTo>
                    <a:pt x="1134849" y="13692"/>
                  </a:lnTo>
                  <a:lnTo>
                    <a:pt x="1144684" y="17831"/>
                  </a:lnTo>
                  <a:lnTo>
                    <a:pt x="1154520" y="21970"/>
                  </a:lnTo>
                  <a:lnTo>
                    <a:pt x="1164038" y="26747"/>
                  </a:lnTo>
                  <a:lnTo>
                    <a:pt x="1173239" y="32160"/>
                  </a:lnTo>
                  <a:lnTo>
                    <a:pt x="1182123" y="37891"/>
                  </a:lnTo>
                  <a:lnTo>
                    <a:pt x="1190689" y="43941"/>
                  </a:lnTo>
                  <a:lnTo>
                    <a:pt x="1199255" y="50946"/>
                  </a:lnTo>
                  <a:lnTo>
                    <a:pt x="1207187" y="57633"/>
                  </a:lnTo>
                  <a:lnTo>
                    <a:pt x="1214802" y="64956"/>
                  </a:lnTo>
                  <a:lnTo>
                    <a:pt x="1222416" y="72598"/>
                  </a:lnTo>
                  <a:lnTo>
                    <a:pt x="1229079" y="80877"/>
                  </a:lnTo>
                  <a:lnTo>
                    <a:pt x="1235742" y="89156"/>
                  </a:lnTo>
                  <a:lnTo>
                    <a:pt x="1241770" y="97753"/>
                  </a:lnTo>
                  <a:lnTo>
                    <a:pt x="1247481" y="106668"/>
                  </a:lnTo>
                  <a:lnTo>
                    <a:pt x="1252874" y="116221"/>
                  </a:lnTo>
                  <a:lnTo>
                    <a:pt x="1257633" y="125455"/>
                  </a:lnTo>
                  <a:lnTo>
                    <a:pt x="1262392" y="135326"/>
                  </a:lnTo>
                  <a:lnTo>
                    <a:pt x="1266200" y="145515"/>
                  </a:lnTo>
                  <a:lnTo>
                    <a:pt x="1269372" y="155704"/>
                  </a:lnTo>
                  <a:lnTo>
                    <a:pt x="1272545" y="166212"/>
                  </a:lnTo>
                  <a:lnTo>
                    <a:pt x="1275083" y="176719"/>
                  </a:lnTo>
                  <a:lnTo>
                    <a:pt x="1276987" y="187864"/>
                  </a:lnTo>
                  <a:lnTo>
                    <a:pt x="1278573" y="198690"/>
                  </a:lnTo>
                  <a:lnTo>
                    <a:pt x="1279208" y="210153"/>
                  </a:lnTo>
                  <a:lnTo>
                    <a:pt x="1279525" y="221616"/>
                  </a:lnTo>
                  <a:lnTo>
                    <a:pt x="1279423" y="225313"/>
                  </a:lnTo>
                  <a:lnTo>
                    <a:pt x="1289553" y="230822"/>
                  </a:lnTo>
                  <a:lnTo>
                    <a:pt x="1307653" y="241617"/>
                  </a:lnTo>
                  <a:lnTo>
                    <a:pt x="1326071" y="253047"/>
                  </a:lnTo>
                  <a:lnTo>
                    <a:pt x="1344488" y="265430"/>
                  </a:lnTo>
                  <a:lnTo>
                    <a:pt x="1363224" y="278765"/>
                  </a:lnTo>
                  <a:lnTo>
                    <a:pt x="1381641" y="292735"/>
                  </a:lnTo>
                  <a:lnTo>
                    <a:pt x="1400059" y="307657"/>
                  </a:lnTo>
                  <a:lnTo>
                    <a:pt x="1418159" y="323532"/>
                  </a:lnTo>
                  <a:lnTo>
                    <a:pt x="1427050" y="331787"/>
                  </a:lnTo>
                  <a:lnTo>
                    <a:pt x="1436259" y="340360"/>
                  </a:lnTo>
                  <a:lnTo>
                    <a:pt x="1445150" y="349567"/>
                  </a:lnTo>
                  <a:lnTo>
                    <a:pt x="1453724" y="358457"/>
                  </a:lnTo>
                  <a:lnTo>
                    <a:pt x="1462298" y="367665"/>
                  </a:lnTo>
                  <a:lnTo>
                    <a:pt x="1471189" y="377190"/>
                  </a:lnTo>
                  <a:lnTo>
                    <a:pt x="1479763" y="386715"/>
                  </a:lnTo>
                  <a:lnTo>
                    <a:pt x="1488019" y="396875"/>
                  </a:lnTo>
                  <a:lnTo>
                    <a:pt x="1495958" y="407035"/>
                  </a:lnTo>
                  <a:lnTo>
                    <a:pt x="1504214" y="417512"/>
                  </a:lnTo>
                  <a:lnTo>
                    <a:pt x="1511517" y="428307"/>
                  </a:lnTo>
                  <a:lnTo>
                    <a:pt x="1519456" y="439420"/>
                  </a:lnTo>
                  <a:lnTo>
                    <a:pt x="1527077" y="450532"/>
                  </a:lnTo>
                  <a:lnTo>
                    <a:pt x="1534381" y="461962"/>
                  </a:lnTo>
                  <a:lnTo>
                    <a:pt x="1541367" y="473392"/>
                  </a:lnTo>
                  <a:lnTo>
                    <a:pt x="1548353" y="485775"/>
                  </a:lnTo>
                  <a:lnTo>
                    <a:pt x="1554704" y="497840"/>
                  </a:lnTo>
                  <a:lnTo>
                    <a:pt x="1561372" y="510222"/>
                  </a:lnTo>
                  <a:lnTo>
                    <a:pt x="1567405" y="523240"/>
                  </a:lnTo>
                  <a:lnTo>
                    <a:pt x="1573439" y="535940"/>
                  </a:lnTo>
                  <a:lnTo>
                    <a:pt x="1579155" y="548957"/>
                  </a:lnTo>
                  <a:lnTo>
                    <a:pt x="1584553" y="562610"/>
                  </a:lnTo>
                  <a:lnTo>
                    <a:pt x="1589634" y="576262"/>
                  </a:lnTo>
                  <a:lnTo>
                    <a:pt x="1594714" y="590232"/>
                  </a:lnTo>
                  <a:lnTo>
                    <a:pt x="1599160" y="604837"/>
                  </a:lnTo>
                  <a:lnTo>
                    <a:pt x="1603288" y="619125"/>
                  </a:lnTo>
                  <a:lnTo>
                    <a:pt x="1607416" y="634047"/>
                  </a:lnTo>
                  <a:lnTo>
                    <a:pt x="1610909" y="648970"/>
                  </a:lnTo>
                  <a:lnTo>
                    <a:pt x="1614085" y="664210"/>
                  </a:lnTo>
                  <a:lnTo>
                    <a:pt x="1617260" y="680085"/>
                  </a:lnTo>
                  <a:lnTo>
                    <a:pt x="1619800" y="695642"/>
                  </a:lnTo>
                  <a:lnTo>
                    <a:pt x="1622023" y="711835"/>
                  </a:lnTo>
                  <a:lnTo>
                    <a:pt x="1623928" y="728027"/>
                  </a:lnTo>
                  <a:lnTo>
                    <a:pt x="1625199" y="744537"/>
                  </a:lnTo>
                  <a:lnTo>
                    <a:pt x="1626469" y="761682"/>
                  </a:lnTo>
                  <a:lnTo>
                    <a:pt x="1627104" y="778827"/>
                  </a:lnTo>
                  <a:lnTo>
                    <a:pt x="1627104" y="795655"/>
                  </a:lnTo>
                  <a:lnTo>
                    <a:pt x="1626469" y="813117"/>
                  </a:lnTo>
                  <a:lnTo>
                    <a:pt x="1624564" y="830580"/>
                  </a:lnTo>
                  <a:lnTo>
                    <a:pt x="1622023" y="848360"/>
                  </a:lnTo>
                  <a:lnTo>
                    <a:pt x="1618848" y="866140"/>
                  </a:lnTo>
                  <a:lnTo>
                    <a:pt x="1615037" y="884555"/>
                  </a:lnTo>
                  <a:lnTo>
                    <a:pt x="1610274" y="902970"/>
                  </a:lnTo>
                  <a:lnTo>
                    <a:pt x="1604876" y="921702"/>
                  </a:lnTo>
                  <a:lnTo>
                    <a:pt x="1598842" y="940117"/>
                  </a:lnTo>
                  <a:lnTo>
                    <a:pt x="1591856" y="958850"/>
                  </a:lnTo>
                  <a:lnTo>
                    <a:pt x="1584553" y="977900"/>
                  </a:lnTo>
                  <a:lnTo>
                    <a:pt x="1576297" y="996950"/>
                  </a:lnTo>
                  <a:lnTo>
                    <a:pt x="1567723" y="1016635"/>
                  </a:lnTo>
                  <a:lnTo>
                    <a:pt x="1558832" y="1035685"/>
                  </a:lnTo>
                  <a:lnTo>
                    <a:pt x="1548670" y="1055052"/>
                  </a:lnTo>
                  <a:lnTo>
                    <a:pt x="1538509" y="1074420"/>
                  </a:lnTo>
                  <a:lnTo>
                    <a:pt x="1527395" y="1093787"/>
                  </a:lnTo>
                  <a:lnTo>
                    <a:pt x="1516280" y="1113155"/>
                  </a:lnTo>
                  <a:lnTo>
                    <a:pt x="1504531" y="1132522"/>
                  </a:lnTo>
                  <a:lnTo>
                    <a:pt x="1492147" y="1152207"/>
                  </a:lnTo>
                  <a:lnTo>
                    <a:pt x="1479445" y="1171575"/>
                  </a:lnTo>
                  <a:lnTo>
                    <a:pt x="1466426" y="1190625"/>
                  </a:lnTo>
                  <a:lnTo>
                    <a:pt x="1452771" y="1209992"/>
                  </a:lnTo>
                  <a:lnTo>
                    <a:pt x="1438799" y="1229042"/>
                  </a:lnTo>
                  <a:lnTo>
                    <a:pt x="1424510" y="1248410"/>
                  </a:lnTo>
                  <a:lnTo>
                    <a:pt x="1409903" y="1267142"/>
                  </a:lnTo>
                  <a:lnTo>
                    <a:pt x="1395296" y="1286192"/>
                  </a:lnTo>
                  <a:lnTo>
                    <a:pt x="1380054" y="1304925"/>
                  </a:lnTo>
                  <a:lnTo>
                    <a:pt x="1364494" y="1323340"/>
                  </a:lnTo>
                  <a:lnTo>
                    <a:pt x="1348616" y="1342072"/>
                  </a:lnTo>
                  <a:lnTo>
                    <a:pt x="1333057" y="1359852"/>
                  </a:lnTo>
                  <a:lnTo>
                    <a:pt x="1317179" y="1377950"/>
                  </a:lnTo>
                  <a:lnTo>
                    <a:pt x="1300667" y="1395730"/>
                  </a:lnTo>
                  <a:lnTo>
                    <a:pt x="1284472" y="1413192"/>
                  </a:lnTo>
                  <a:lnTo>
                    <a:pt x="1267960" y="1430337"/>
                  </a:lnTo>
                  <a:lnTo>
                    <a:pt x="1251448" y="1447482"/>
                  </a:lnTo>
                  <a:lnTo>
                    <a:pt x="1234300" y="1464310"/>
                  </a:lnTo>
                  <a:lnTo>
                    <a:pt x="1217788" y="1480820"/>
                  </a:lnTo>
                  <a:lnTo>
                    <a:pt x="1200958" y="1496695"/>
                  </a:lnTo>
                  <a:lnTo>
                    <a:pt x="1184128" y="1512252"/>
                  </a:lnTo>
                  <a:lnTo>
                    <a:pt x="1167298" y="1527810"/>
                  </a:lnTo>
                  <a:lnTo>
                    <a:pt x="1150150" y="1543050"/>
                  </a:lnTo>
                  <a:lnTo>
                    <a:pt x="1133638" y="1557655"/>
                  </a:lnTo>
                  <a:lnTo>
                    <a:pt x="1116808" y="1571625"/>
                  </a:lnTo>
                  <a:lnTo>
                    <a:pt x="1100296" y="1585595"/>
                  </a:lnTo>
                  <a:lnTo>
                    <a:pt x="1083783" y="1598930"/>
                  </a:lnTo>
                  <a:lnTo>
                    <a:pt x="1067271" y="1611947"/>
                  </a:lnTo>
                  <a:lnTo>
                    <a:pt x="1051076" y="1624647"/>
                  </a:lnTo>
                  <a:lnTo>
                    <a:pt x="1034881" y="1636395"/>
                  </a:lnTo>
                  <a:lnTo>
                    <a:pt x="1019004" y="1648142"/>
                  </a:lnTo>
                  <a:lnTo>
                    <a:pt x="1003444" y="1658937"/>
                  </a:lnTo>
                  <a:lnTo>
                    <a:pt x="988202" y="1669415"/>
                  </a:lnTo>
                  <a:lnTo>
                    <a:pt x="972960" y="1679575"/>
                  </a:lnTo>
                  <a:lnTo>
                    <a:pt x="957718" y="1688783"/>
                  </a:lnTo>
                  <a:lnTo>
                    <a:pt x="943428" y="1697990"/>
                  </a:lnTo>
                  <a:lnTo>
                    <a:pt x="929139" y="1706245"/>
                  </a:lnTo>
                  <a:lnTo>
                    <a:pt x="915167" y="1713865"/>
                  </a:lnTo>
                  <a:lnTo>
                    <a:pt x="901512" y="1720850"/>
                  </a:lnTo>
                  <a:lnTo>
                    <a:pt x="888493" y="1726883"/>
                  </a:lnTo>
                  <a:lnTo>
                    <a:pt x="875473" y="1732915"/>
                  </a:lnTo>
                  <a:lnTo>
                    <a:pt x="863407" y="1737678"/>
                  </a:lnTo>
                  <a:lnTo>
                    <a:pt x="851340" y="1742440"/>
                  </a:lnTo>
                  <a:lnTo>
                    <a:pt x="839908" y="1746250"/>
                  </a:lnTo>
                  <a:lnTo>
                    <a:pt x="829112" y="1749108"/>
                  </a:lnTo>
                  <a:lnTo>
                    <a:pt x="835145" y="1778953"/>
                  </a:lnTo>
                  <a:lnTo>
                    <a:pt x="839273" y="1797368"/>
                  </a:lnTo>
                  <a:lnTo>
                    <a:pt x="843719" y="1818323"/>
                  </a:lnTo>
                  <a:lnTo>
                    <a:pt x="849117" y="1841500"/>
                  </a:lnTo>
                  <a:lnTo>
                    <a:pt x="855468" y="1866265"/>
                  </a:lnTo>
                  <a:lnTo>
                    <a:pt x="862136" y="1892300"/>
                  </a:lnTo>
                  <a:lnTo>
                    <a:pt x="870075" y="1920558"/>
                  </a:lnTo>
                  <a:lnTo>
                    <a:pt x="878649" y="1949768"/>
                  </a:lnTo>
                  <a:lnTo>
                    <a:pt x="887858" y="1979930"/>
                  </a:lnTo>
                  <a:lnTo>
                    <a:pt x="898019" y="2010728"/>
                  </a:lnTo>
                  <a:lnTo>
                    <a:pt x="908816" y="2042478"/>
                  </a:lnTo>
                  <a:lnTo>
                    <a:pt x="920882" y="2074545"/>
                  </a:lnTo>
                  <a:lnTo>
                    <a:pt x="933902" y="2106613"/>
                  </a:lnTo>
                  <a:lnTo>
                    <a:pt x="940570" y="2122805"/>
                  </a:lnTo>
                  <a:lnTo>
                    <a:pt x="947556" y="2138998"/>
                  </a:lnTo>
                  <a:lnTo>
                    <a:pt x="954542" y="2155190"/>
                  </a:lnTo>
                  <a:lnTo>
                    <a:pt x="961846" y="2171383"/>
                  </a:lnTo>
                  <a:lnTo>
                    <a:pt x="969784" y="2187258"/>
                  </a:lnTo>
                  <a:lnTo>
                    <a:pt x="977723" y="2203133"/>
                  </a:lnTo>
                  <a:lnTo>
                    <a:pt x="985662" y="2219008"/>
                  </a:lnTo>
                  <a:lnTo>
                    <a:pt x="993918" y="2234565"/>
                  </a:lnTo>
                  <a:lnTo>
                    <a:pt x="1002492" y="2249805"/>
                  </a:lnTo>
                  <a:lnTo>
                    <a:pt x="1011383" y="2265045"/>
                  </a:lnTo>
                  <a:lnTo>
                    <a:pt x="1020274" y="2279650"/>
                  </a:lnTo>
                  <a:lnTo>
                    <a:pt x="1029801" y="2294573"/>
                  </a:lnTo>
                  <a:lnTo>
                    <a:pt x="1039327" y="2308860"/>
                  </a:lnTo>
                  <a:lnTo>
                    <a:pt x="1049488" y="2322830"/>
                  </a:lnTo>
                  <a:lnTo>
                    <a:pt x="1059650" y="2336483"/>
                  </a:lnTo>
                  <a:lnTo>
                    <a:pt x="1070129" y="2349818"/>
                  </a:lnTo>
                  <a:lnTo>
                    <a:pt x="1080608" y="2362835"/>
                  </a:lnTo>
                  <a:lnTo>
                    <a:pt x="1091404" y="2375218"/>
                  </a:lnTo>
                  <a:lnTo>
                    <a:pt x="1102518" y="2387283"/>
                  </a:lnTo>
                  <a:lnTo>
                    <a:pt x="1113950" y="2399030"/>
                  </a:lnTo>
                  <a:lnTo>
                    <a:pt x="1125699" y="2410143"/>
                  </a:lnTo>
                  <a:lnTo>
                    <a:pt x="1137766" y="2420620"/>
                  </a:lnTo>
                  <a:lnTo>
                    <a:pt x="1149833" y="2430780"/>
                  </a:lnTo>
                  <a:lnTo>
                    <a:pt x="1162535" y="2439988"/>
                  </a:lnTo>
                  <a:lnTo>
                    <a:pt x="1175554" y="2449195"/>
                  </a:lnTo>
                  <a:lnTo>
                    <a:pt x="1188256" y="2457450"/>
                  </a:lnTo>
                  <a:lnTo>
                    <a:pt x="1201593" y="2464753"/>
                  </a:lnTo>
                  <a:lnTo>
                    <a:pt x="1215565" y="2471738"/>
                  </a:lnTo>
                  <a:lnTo>
                    <a:pt x="1229219" y="2478088"/>
                  </a:lnTo>
                  <a:lnTo>
                    <a:pt x="1243826" y="2483485"/>
                  </a:lnTo>
                  <a:lnTo>
                    <a:pt x="1258116" y="2488565"/>
                  </a:lnTo>
                  <a:lnTo>
                    <a:pt x="1273358" y="2492693"/>
                  </a:lnTo>
                  <a:lnTo>
                    <a:pt x="1288283" y="2495868"/>
                  </a:lnTo>
                  <a:lnTo>
                    <a:pt x="1295904" y="2496820"/>
                  </a:lnTo>
                  <a:lnTo>
                    <a:pt x="1303842" y="2498090"/>
                  </a:lnTo>
                  <a:lnTo>
                    <a:pt x="1311781" y="2499043"/>
                  </a:lnTo>
                  <a:lnTo>
                    <a:pt x="1319720" y="2499678"/>
                  </a:lnTo>
                  <a:lnTo>
                    <a:pt x="1327658" y="2499995"/>
                  </a:lnTo>
                  <a:lnTo>
                    <a:pt x="1335597" y="2500630"/>
                  </a:lnTo>
                  <a:lnTo>
                    <a:pt x="1347981" y="2500630"/>
                  </a:lnTo>
                  <a:lnTo>
                    <a:pt x="1360048" y="2499678"/>
                  </a:lnTo>
                  <a:lnTo>
                    <a:pt x="1371797" y="2499043"/>
                  </a:lnTo>
                  <a:lnTo>
                    <a:pt x="1383229" y="2498090"/>
                  </a:lnTo>
                  <a:lnTo>
                    <a:pt x="1394660" y="2496185"/>
                  </a:lnTo>
                  <a:lnTo>
                    <a:pt x="1405457" y="2494280"/>
                  </a:lnTo>
                  <a:lnTo>
                    <a:pt x="1416254" y="2491740"/>
                  </a:lnTo>
                  <a:lnTo>
                    <a:pt x="1427050" y="2489200"/>
                  </a:lnTo>
                  <a:lnTo>
                    <a:pt x="1437529" y="2486343"/>
                  </a:lnTo>
                  <a:lnTo>
                    <a:pt x="1447691" y="2483168"/>
                  </a:lnTo>
                  <a:lnTo>
                    <a:pt x="1457217" y="2479358"/>
                  </a:lnTo>
                  <a:lnTo>
                    <a:pt x="1467061" y="2475230"/>
                  </a:lnTo>
                  <a:lnTo>
                    <a:pt x="1476587" y="2471103"/>
                  </a:lnTo>
                  <a:lnTo>
                    <a:pt x="1485479" y="2466658"/>
                  </a:lnTo>
                  <a:lnTo>
                    <a:pt x="1494370" y="2461578"/>
                  </a:lnTo>
                  <a:lnTo>
                    <a:pt x="1503261" y="2456498"/>
                  </a:lnTo>
                  <a:lnTo>
                    <a:pt x="1511517" y="2450783"/>
                  </a:lnTo>
                  <a:lnTo>
                    <a:pt x="1520409" y="2445068"/>
                  </a:lnTo>
                  <a:lnTo>
                    <a:pt x="1528347" y="2439353"/>
                  </a:lnTo>
                  <a:lnTo>
                    <a:pt x="1536286" y="2433003"/>
                  </a:lnTo>
                  <a:lnTo>
                    <a:pt x="1543907" y="2426335"/>
                  </a:lnTo>
                  <a:lnTo>
                    <a:pt x="1551528" y="2419668"/>
                  </a:lnTo>
                  <a:lnTo>
                    <a:pt x="1558832" y="2412365"/>
                  </a:lnTo>
                  <a:lnTo>
                    <a:pt x="1566135" y="2405063"/>
                  </a:lnTo>
                  <a:lnTo>
                    <a:pt x="1573121" y="2397760"/>
                  </a:lnTo>
                  <a:lnTo>
                    <a:pt x="1580107" y="2390140"/>
                  </a:lnTo>
                  <a:lnTo>
                    <a:pt x="1586776" y="2381885"/>
                  </a:lnTo>
                  <a:lnTo>
                    <a:pt x="1593444" y="2373948"/>
                  </a:lnTo>
                  <a:lnTo>
                    <a:pt x="1599478" y="2365375"/>
                  </a:lnTo>
                  <a:lnTo>
                    <a:pt x="1605828" y="2357120"/>
                  </a:lnTo>
                  <a:lnTo>
                    <a:pt x="1611544" y="2347913"/>
                  </a:lnTo>
                  <a:lnTo>
                    <a:pt x="1617895" y="2339023"/>
                  </a:lnTo>
                  <a:lnTo>
                    <a:pt x="1629327" y="2320608"/>
                  </a:lnTo>
                  <a:lnTo>
                    <a:pt x="1640123" y="2301558"/>
                  </a:lnTo>
                  <a:lnTo>
                    <a:pt x="1650285" y="2281873"/>
                  </a:lnTo>
                  <a:lnTo>
                    <a:pt x="1660129" y="2261870"/>
                  </a:lnTo>
                  <a:lnTo>
                    <a:pt x="1669655" y="2241233"/>
                  </a:lnTo>
                  <a:lnTo>
                    <a:pt x="1678546" y="2219960"/>
                  </a:lnTo>
                  <a:lnTo>
                    <a:pt x="1687120" y="2198370"/>
                  </a:lnTo>
                  <a:lnTo>
                    <a:pt x="1695376" y="2176463"/>
                  </a:lnTo>
                  <a:lnTo>
                    <a:pt x="1703315" y="2154555"/>
                  </a:lnTo>
                  <a:lnTo>
                    <a:pt x="1710936" y="2132330"/>
                  </a:lnTo>
                  <a:lnTo>
                    <a:pt x="1718557" y="2110105"/>
                  </a:lnTo>
                  <a:lnTo>
                    <a:pt x="1725543" y="2087245"/>
                  </a:lnTo>
                  <a:lnTo>
                    <a:pt x="1739833" y="2042478"/>
                  </a:lnTo>
                  <a:lnTo>
                    <a:pt x="1752852" y="1997393"/>
                  </a:lnTo>
                  <a:lnTo>
                    <a:pt x="1764601" y="1958340"/>
                  </a:lnTo>
                  <a:lnTo>
                    <a:pt x="1776350" y="1920240"/>
                  </a:lnTo>
                  <a:lnTo>
                    <a:pt x="1788100" y="1883093"/>
                  </a:lnTo>
                  <a:lnTo>
                    <a:pt x="1794450" y="1864995"/>
                  </a:lnTo>
                  <a:lnTo>
                    <a:pt x="1800802" y="1847850"/>
                  </a:lnTo>
                  <a:lnTo>
                    <a:pt x="1806835" y="1830705"/>
                  </a:lnTo>
                  <a:lnTo>
                    <a:pt x="1813821" y="1814195"/>
                  </a:lnTo>
                  <a:lnTo>
                    <a:pt x="1820172" y="1798320"/>
                  </a:lnTo>
                  <a:lnTo>
                    <a:pt x="1827475" y="1783080"/>
                  </a:lnTo>
                  <a:lnTo>
                    <a:pt x="1834461" y="1768475"/>
                  </a:lnTo>
                  <a:lnTo>
                    <a:pt x="1842082" y="1754505"/>
                  </a:lnTo>
                  <a:lnTo>
                    <a:pt x="1849704" y="1741170"/>
                  </a:lnTo>
                  <a:lnTo>
                    <a:pt x="1857960" y="1728470"/>
                  </a:lnTo>
                  <a:lnTo>
                    <a:pt x="1864946" y="1718628"/>
                  </a:lnTo>
                  <a:lnTo>
                    <a:pt x="1871614" y="1709103"/>
                  </a:lnTo>
                  <a:lnTo>
                    <a:pt x="1878918" y="1699578"/>
                  </a:lnTo>
                  <a:lnTo>
                    <a:pt x="1885586" y="1691005"/>
                  </a:lnTo>
                  <a:lnTo>
                    <a:pt x="1892890" y="1682433"/>
                  </a:lnTo>
                  <a:lnTo>
                    <a:pt x="1899558" y="1674495"/>
                  </a:lnTo>
                  <a:lnTo>
                    <a:pt x="1906862" y="1666557"/>
                  </a:lnTo>
                  <a:lnTo>
                    <a:pt x="1914165" y="1659572"/>
                  </a:lnTo>
                  <a:lnTo>
                    <a:pt x="1920834" y="1652270"/>
                  </a:lnTo>
                  <a:lnTo>
                    <a:pt x="1928137" y="1645285"/>
                  </a:lnTo>
                  <a:lnTo>
                    <a:pt x="1935441" y="1638935"/>
                  </a:lnTo>
                  <a:lnTo>
                    <a:pt x="1942109" y="1632902"/>
                  </a:lnTo>
                  <a:lnTo>
                    <a:pt x="1949413" y="1627187"/>
                  </a:lnTo>
                  <a:lnTo>
                    <a:pt x="1956081" y="1621790"/>
                  </a:lnTo>
                  <a:lnTo>
                    <a:pt x="1970053" y="1611312"/>
                  </a:lnTo>
                  <a:lnTo>
                    <a:pt x="1983708" y="1602105"/>
                  </a:lnTo>
                  <a:lnTo>
                    <a:pt x="1997680" y="1594485"/>
                  </a:lnTo>
                  <a:lnTo>
                    <a:pt x="2010699" y="1587182"/>
                  </a:lnTo>
                  <a:lnTo>
                    <a:pt x="2024036" y="1581150"/>
                  </a:lnTo>
                  <a:lnTo>
                    <a:pt x="2036738" y="1575752"/>
                  </a:lnTo>
                  <a:lnTo>
                    <a:pt x="2049440" y="1571307"/>
                  </a:lnTo>
                  <a:lnTo>
                    <a:pt x="2061506" y="1567497"/>
                  </a:lnTo>
                  <a:lnTo>
                    <a:pt x="2073256" y="1564640"/>
                  </a:lnTo>
                  <a:lnTo>
                    <a:pt x="2085005" y="1562100"/>
                  </a:lnTo>
                  <a:lnTo>
                    <a:pt x="2096119" y="1560195"/>
                  </a:lnTo>
                  <a:lnTo>
                    <a:pt x="2106598" y="1559242"/>
                  </a:lnTo>
                  <a:lnTo>
                    <a:pt x="2116442" y="1557972"/>
                  </a:lnTo>
                  <a:lnTo>
                    <a:pt x="2125968" y="1557655"/>
                  </a:lnTo>
                  <a:lnTo>
                    <a:pt x="2134860" y="1557655"/>
                  </a:lnTo>
                  <a:lnTo>
                    <a:pt x="2143116" y="1557972"/>
                  </a:lnTo>
                  <a:lnTo>
                    <a:pt x="2150737" y="1558290"/>
                  </a:lnTo>
                  <a:lnTo>
                    <a:pt x="2157723" y="1559242"/>
                  </a:lnTo>
                  <a:lnTo>
                    <a:pt x="2162839" y="1559781"/>
                  </a:lnTo>
                  <a:lnTo>
                    <a:pt x="2167906" y="1548627"/>
                  </a:lnTo>
                  <a:lnTo>
                    <a:pt x="2174894" y="1534961"/>
                  </a:lnTo>
                  <a:lnTo>
                    <a:pt x="2182518" y="1521930"/>
                  </a:lnTo>
                  <a:lnTo>
                    <a:pt x="2190777" y="1508900"/>
                  </a:lnTo>
                  <a:lnTo>
                    <a:pt x="2199354" y="1496822"/>
                  </a:lnTo>
                  <a:lnTo>
                    <a:pt x="2208566" y="1484745"/>
                  </a:lnTo>
                  <a:lnTo>
                    <a:pt x="2218731" y="1473304"/>
                  </a:lnTo>
                  <a:lnTo>
                    <a:pt x="2229214" y="1462498"/>
                  </a:lnTo>
                  <a:lnTo>
                    <a:pt x="2240015" y="1452010"/>
                  </a:lnTo>
                  <a:lnTo>
                    <a:pt x="2251450" y="1442157"/>
                  </a:lnTo>
                  <a:lnTo>
                    <a:pt x="2263204" y="1432623"/>
                  </a:lnTo>
                  <a:lnTo>
                    <a:pt x="2275593" y="1424042"/>
                  </a:lnTo>
                  <a:lnTo>
                    <a:pt x="2288617" y="1415778"/>
                  </a:lnTo>
                  <a:lnTo>
                    <a:pt x="2301958" y="1408151"/>
                  </a:lnTo>
                  <a:lnTo>
                    <a:pt x="2315300" y="1401158"/>
                  </a:lnTo>
                  <a:lnTo>
                    <a:pt x="2329277" y="1394802"/>
                  </a:lnTo>
                  <a:lnTo>
                    <a:pt x="2343572" y="1389081"/>
                  </a:lnTo>
                  <a:lnTo>
                    <a:pt x="2358184" y="1383996"/>
                  </a:lnTo>
                  <a:lnTo>
                    <a:pt x="2373114" y="1380182"/>
                  </a:lnTo>
                  <a:lnTo>
                    <a:pt x="2388680" y="1376686"/>
                  </a:lnTo>
                  <a:lnTo>
                    <a:pt x="2403927" y="1373508"/>
                  </a:lnTo>
                  <a:lnTo>
                    <a:pt x="2419493" y="1371919"/>
                  </a:lnTo>
                  <a:lnTo>
                    <a:pt x="2435693" y="1370330"/>
                  </a:lnTo>
                  <a:lnTo>
                    <a:pt x="2451894" y="1370012"/>
                  </a:lnTo>
                  <a:lnTo>
                    <a:pt x="2468095" y="1370330"/>
                  </a:lnTo>
                  <a:lnTo>
                    <a:pt x="2484295" y="1371919"/>
                  </a:lnTo>
                  <a:lnTo>
                    <a:pt x="2499861" y="1373508"/>
                  </a:lnTo>
                  <a:lnTo>
                    <a:pt x="2515426" y="1376686"/>
                  </a:lnTo>
                  <a:lnTo>
                    <a:pt x="2530674" y="1380182"/>
                  </a:lnTo>
                  <a:lnTo>
                    <a:pt x="2545286" y="1383996"/>
                  </a:lnTo>
                  <a:lnTo>
                    <a:pt x="2560216" y="1389081"/>
                  </a:lnTo>
                  <a:lnTo>
                    <a:pt x="2574511" y="1394802"/>
                  </a:lnTo>
                  <a:lnTo>
                    <a:pt x="2588488" y="1401158"/>
                  </a:lnTo>
                  <a:lnTo>
                    <a:pt x="2601830" y="1408151"/>
                  </a:lnTo>
                  <a:lnTo>
                    <a:pt x="2615171" y="1415778"/>
                  </a:lnTo>
                  <a:lnTo>
                    <a:pt x="2628195" y="1424042"/>
                  </a:lnTo>
                  <a:lnTo>
                    <a:pt x="2640267" y="1432623"/>
                  </a:lnTo>
                  <a:lnTo>
                    <a:pt x="2652338" y="1442157"/>
                  </a:lnTo>
                  <a:lnTo>
                    <a:pt x="2663773" y="1452010"/>
                  </a:lnTo>
                  <a:lnTo>
                    <a:pt x="2674574" y="1462498"/>
                  </a:lnTo>
                  <a:lnTo>
                    <a:pt x="2685057" y="1473304"/>
                  </a:lnTo>
                  <a:lnTo>
                    <a:pt x="2694904" y="1484745"/>
                  </a:lnTo>
                  <a:lnTo>
                    <a:pt x="2704434" y="1496822"/>
                  </a:lnTo>
                  <a:lnTo>
                    <a:pt x="2713011" y="1508900"/>
                  </a:lnTo>
                  <a:lnTo>
                    <a:pt x="2721270" y="1521930"/>
                  </a:lnTo>
                  <a:lnTo>
                    <a:pt x="2728894" y="1534961"/>
                  </a:lnTo>
                  <a:lnTo>
                    <a:pt x="2735565" y="1548627"/>
                  </a:lnTo>
                  <a:lnTo>
                    <a:pt x="2742236" y="1562611"/>
                  </a:lnTo>
                  <a:lnTo>
                    <a:pt x="2747953" y="1576913"/>
                  </a:lnTo>
                  <a:lnTo>
                    <a:pt x="2752718" y="1591533"/>
                  </a:lnTo>
                  <a:lnTo>
                    <a:pt x="2756848" y="1606471"/>
                  </a:lnTo>
                  <a:lnTo>
                    <a:pt x="2760660" y="1621726"/>
                  </a:lnTo>
                  <a:lnTo>
                    <a:pt x="2763519" y="1636981"/>
                  </a:lnTo>
                  <a:lnTo>
                    <a:pt x="2765107" y="1652872"/>
                  </a:lnTo>
                  <a:lnTo>
                    <a:pt x="2766695" y="1669081"/>
                  </a:lnTo>
                  <a:lnTo>
                    <a:pt x="2767013" y="1685290"/>
                  </a:lnTo>
                  <a:lnTo>
                    <a:pt x="2766695" y="1701499"/>
                  </a:lnTo>
                  <a:lnTo>
                    <a:pt x="2765107" y="1717390"/>
                  </a:lnTo>
                  <a:lnTo>
                    <a:pt x="2763519" y="1733281"/>
                  </a:lnTo>
                  <a:lnTo>
                    <a:pt x="2760660" y="1748854"/>
                  </a:lnTo>
                  <a:lnTo>
                    <a:pt x="2756848" y="1764110"/>
                  </a:lnTo>
                  <a:lnTo>
                    <a:pt x="2752718" y="1779047"/>
                  </a:lnTo>
                  <a:lnTo>
                    <a:pt x="2747953" y="1793667"/>
                  </a:lnTo>
                  <a:lnTo>
                    <a:pt x="2742236" y="1807969"/>
                  </a:lnTo>
                  <a:lnTo>
                    <a:pt x="2735565" y="1821635"/>
                  </a:lnTo>
                  <a:lnTo>
                    <a:pt x="2728894" y="1835619"/>
                  </a:lnTo>
                  <a:lnTo>
                    <a:pt x="2721270" y="1848650"/>
                  </a:lnTo>
                  <a:lnTo>
                    <a:pt x="2713011" y="1861363"/>
                  </a:lnTo>
                  <a:lnTo>
                    <a:pt x="2704434" y="1874075"/>
                  </a:lnTo>
                  <a:lnTo>
                    <a:pt x="2694904" y="1885835"/>
                  </a:lnTo>
                  <a:lnTo>
                    <a:pt x="2685057" y="1896959"/>
                  </a:lnTo>
                  <a:lnTo>
                    <a:pt x="2674574" y="1908082"/>
                  </a:lnTo>
                  <a:lnTo>
                    <a:pt x="2663773" y="1918570"/>
                  </a:lnTo>
                  <a:lnTo>
                    <a:pt x="2652338" y="1928423"/>
                  </a:lnTo>
                  <a:lnTo>
                    <a:pt x="2640267" y="1937640"/>
                  </a:lnTo>
                  <a:lnTo>
                    <a:pt x="2628195" y="1946538"/>
                  </a:lnTo>
                  <a:lnTo>
                    <a:pt x="2615171" y="1955120"/>
                  </a:lnTo>
                  <a:lnTo>
                    <a:pt x="2601830" y="1962430"/>
                  </a:lnTo>
                  <a:lnTo>
                    <a:pt x="2588488" y="1969422"/>
                  </a:lnTo>
                  <a:lnTo>
                    <a:pt x="2574511" y="1975778"/>
                  </a:lnTo>
                  <a:lnTo>
                    <a:pt x="2560216" y="1981181"/>
                  </a:lnTo>
                  <a:lnTo>
                    <a:pt x="2545286" y="1986266"/>
                  </a:lnTo>
                  <a:lnTo>
                    <a:pt x="2530674" y="1990716"/>
                  </a:lnTo>
                  <a:lnTo>
                    <a:pt x="2515426" y="1994212"/>
                  </a:lnTo>
                  <a:lnTo>
                    <a:pt x="2499861" y="1996754"/>
                  </a:lnTo>
                  <a:lnTo>
                    <a:pt x="2484295" y="1998979"/>
                  </a:lnTo>
                  <a:lnTo>
                    <a:pt x="2468095" y="1999932"/>
                  </a:lnTo>
                  <a:lnTo>
                    <a:pt x="2451894" y="2000250"/>
                  </a:lnTo>
                  <a:lnTo>
                    <a:pt x="2435693" y="1999932"/>
                  </a:lnTo>
                  <a:lnTo>
                    <a:pt x="2419493" y="1998979"/>
                  </a:lnTo>
                  <a:lnTo>
                    <a:pt x="2403927" y="1996754"/>
                  </a:lnTo>
                  <a:lnTo>
                    <a:pt x="2388680" y="1994212"/>
                  </a:lnTo>
                  <a:lnTo>
                    <a:pt x="2373114" y="1990716"/>
                  </a:lnTo>
                  <a:lnTo>
                    <a:pt x="2358184" y="1986266"/>
                  </a:lnTo>
                  <a:lnTo>
                    <a:pt x="2343572" y="1981181"/>
                  </a:lnTo>
                  <a:lnTo>
                    <a:pt x="2329277" y="1975778"/>
                  </a:lnTo>
                  <a:lnTo>
                    <a:pt x="2315300" y="1969422"/>
                  </a:lnTo>
                  <a:lnTo>
                    <a:pt x="2301958" y="1962430"/>
                  </a:lnTo>
                  <a:lnTo>
                    <a:pt x="2288617" y="1955120"/>
                  </a:lnTo>
                  <a:lnTo>
                    <a:pt x="2275593" y="1946538"/>
                  </a:lnTo>
                  <a:lnTo>
                    <a:pt x="2263204" y="1937640"/>
                  </a:lnTo>
                  <a:lnTo>
                    <a:pt x="2251450" y="1928423"/>
                  </a:lnTo>
                  <a:lnTo>
                    <a:pt x="2240015" y="1918570"/>
                  </a:lnTo>
                  <a:lnTo>
                    <a:pt x="2229214" y="1908082"/>
                  </a:lnTo>
                  <a:lnTo>
                    <a:pt x="2218731" y="1896959"/>
                  </a:lnTo>
                  <a:lnTo>
                    <a:pt x="2208566" y="1885835"/>
                  </a:lnTo>
                  <a:lnTo>
                    <a:pt x="2199354" y="1874075"/>
                  </a:lnTo>
                  <a:lnTo>
                    <a:pt x="2190777" y="1861363"/>
                  </a:lnTo>
                  <a:lnTo>
                    <a:pt x="2182518" y="1848650"/>
                  </a:lnTo>
                  <a:lnTo>
                    <a:pt x="2174894" y="1835619"/>
                  </a:lnTo>
                  <a:lnTo>
                    <a:pt x="2167906" y="1821635"/>
                  </a:lnTo>
                  <a:lnTo>
                    <a:pt x="2161553" y="1807969"/>
                  </a:lnTo>
                  <a:lnTo>
                    <a:pt x="2155835" y="1793667"/>
                  </a:lnTo>
                  <a:lnTo>
                    <a:pt x="2151070" y="1779047"/>
                  </a:lnTo>
                  <a:lnTo>
                    <a:pt x="2146940" y="1764110"/>
                  </a:lnTo>
                  <a:lnTo>
                    <a:pt x="2143128" y="1748854"/>
                  </a:lnTo>
                  <a:lnTo>
                    <a:pt x="2140269" y="1733281"/>
                  </a:lnTo>
                  <a:lnTo>
                    <a:pt x="2138363" y="1717390"/>
                  </a:lnTo>
                  <a:lnTo>
                    <a:pt x="2137093" y="1701499"/>
                  </a:lnTo>
                  <a:lnTo>
                    <a:pt x="2136775" y="1685290"/>
                  </a:lnTo>
                  <a:lnTo>
                    <a:pt x="2137093" y="1669081"/>
                  </a:lnTo>
                  <a:lnTo>
                    <a:pt x="2138363" y="1652872"/>
                  </a:lnTo>
                  <a:lnTo>
                    <a:pt x="2140269" y="1636981"/>
                  </a:lnTo>
                  <a:lnTo>
                    <a:pt x="2140522" y="1635629"/>
                  </a:lnTo>
                  <a:lnTo>
                    <a:pt x="2137718" y="1635442"/>
                  </a:lnTo>
                  <a:lnTo>
                    <a:pt x="2126603" y="1635442"/>
                  </a:lnTo>
                  <a:lnTo>
                    <a:pt x="2120252" y="1635760"/>
                  </a:lnTo>
                  <a:lnTo>
                    <a:pt x="2113584" y="1636395"/>
                  </a:lnTo>
                  <a:lnTo>
                    <a:pt x="2106598" y="1637030"/>
                  </a:lnTo>
                  <a:lnTo>
                    <a:pt x="2098977" y="1638617"/>
                  </a:lnTo>
                  <a:lnTo>
                    <a:pt x="2091038" y="1640522"/>
                  </a:lnTo>
                  <a:lnTo>
                    <a:pt x="2082782" y="1642427"/>
                  </a:lnTo>
                  <a:lnTo>
                    <a:pt x="2074208" y="1644967"/>
                  </a:lnTo>
                  <a:lnTo>
                    <a:pt x="2065000" y="1648142"/>
                  </a:lnTo>
                  <a:lnTo>
                    <a:pt x="2056108" y="1652270"/>
                  </a:lnTo>
                  <a:lnTo>
                    <a:pt x="2046899" y="1656715"/>
                  </a:lnTo>
                  <a:lnTo>
                    <a:pt x="2037055" y="1661477"/>
                  </a:lnTo>
                  <a:lnTo>
                    <a:pt x="2026894" y="1667192"/>
                  </a:lnTo>
                  <a:lnTo>
                    <a:pt x="2017050" y="1673860"/>
                  </a:lnTo>
                  <a:lnTo>
                    <a:pt x="2006889" y="1681163"/>
                  </a:lnTo>
                  <a:lnTo>
                    <a:pt x="1996410" y="1689418"/>
                  </a:lnTo>
                  <a:lnTo>
                    <a:pt x="1985931" y="1698308"/>
                  </a:lnTo>
                  <a:lnTo>
                    <a:pt x="1975452" y="1707833"/>
                  </a:lnTo>
                  <a:lnTo>
                    <a:pt x="1965290" y="1718628"/>
                  </a:lnTo>
                  <a:lnTo>
                    <a:pt x="1954494" y="1730693"/>
                  </a:lnTo>
                  <a:lnTo>
                    <a:pt x="1943697" y="1743710"/>
                  </a:lnTo>
                  <a:lnTo>
                    <a:pt x="1932900" y="1757680"/>
                  </a:lnTo>
                  <a:lnTo>
                    <a:pt x="1922422" y="1772285"/>
                  </a:lnTo>
                  <a:lnTo>
                    <a:pt x="1915436" y="1783080"/>
                  </a:lnTo>
                  <a:lnTo>
                    <a:pt x="1908767" y="1794510"/>
                  </a:lnTo>
                  <a:lnTo>
                    <a:pt x="1902098" y="1806893"/>
                  </a:lnTo>
                  <a:lnTo>
                    <a:pt x="1895748" y="1820228"/>
                  </a:lnTo>
                  <a:lnTo>
                    <a:pt x="1889714" y="1833880"/>
                  </a:lnTo>
                  <a:lnTo>
                    <a:pt x="1883998" y="1848485"/>
                  </a:lnTo>
                  <a:lnTo>
                    <a:pt x="1877648" y="1863725"/>
                  </a:lnTo>
                  <a:lnTo>
                    <a:pt x="1871932" y="1879600"/>
                  </a:lnTo>
                  <a:lnTo>
                    <a:pt x="1866216" y="1895793"/>
                  </a:lnTo>
                  <a:lnTo>
                    <a:pt x="1860818" y="1912303"/>
                  </a:lnTo>
                  <a:lnTo>
                    <a:pt x="1849704" y="1946593"/>
                  </a:lnTo>
                  <a:lnTo>
                    <a:pt x="1838589" y="1982788"/>
                  </a:lnTo>
                  <a:lnTo>
                    <a:pt x="1827793" y="2019618"/>
                  </a:lnTo>
                  <a:lnTo>
                    <a:pt x="1813503" y="2066925"/>
                  </a:lnTo>
                  <a:lnTo>
                    <a:pt x="1798579" y="2115185"/>
                  </a:lnTo>
                  <a:lnTo>
                    <a:pt x="1790640" y="2139633"/>
                  </a:lnTo>
                  <a:lnTo>
                    <a:pt x="1782701" y="2163445"/>
                  </a:lnTo>
                  <a:lnTo>
                    <a:pt x="1774128" y="2187893"/>
                  </a:lnTo>
                  <a:lnTo>
                    <a:pt x="1765554" y="2212023"/>
                  </a:lnTo>
                  <a:lnTo>
                    <a:pt x="1756345" y="2235835"/>
                  </a:lnTo>
                  <a:lnTo>
                    <a:pt x="1746501" y="2259648"/>
                  </a:lnTo>
                  <a:lnTo>
                    <a:pt x="1736340" y="2282825"/>
                  </a:lnTo>
                  <a:lnTo>
                    <a:pt x="1725543" y="2306003"/>
                  </a:lnTo>
                  <a:lnTo>
                    <a:pt x="1714429" y="2328228"/>
                  </a:lnTo>
                  <a:lnTo>
                    <a:pt x="1702680" y="2350135"/>
                  </a:lnTo>
                  <a:lnTo>
                    <a:pt x="1696011" y="2360930"/>
                  </a:lnTo>
                  <a:lnTo>
                    <a:pt x="1689978" y="2371725"/>
                  </a:lnTo>
                  <a:lnTo>
                    <a:pt x="1683627" y="2382203"/>
                  </a:lnTo>
                  <a:lnTo>
                    <a:pt x="1676641" y="2392363"/>
                  </a:lnTo>
                  <a:lnTo>
                    <a:pt x="1669973" y="2402205"/>
                  </a:lnTo>
                  <a:lnTo>
                    <a:pt x="1662669" y="2412365"/>
                  </a:lnTo>
                  <a:lnTo>
                    <a:pt x="1655366" y="2422208"/>
                  </a:lnTo>
                  <a:lnTo>
                    <a:pt x="1648380" y="2431415"/>
                  </a:lnTo>
                  <a:lnTo>
                    <a:pt x="1640441" y="2440940"/>
                  </a:lnTo>
                  <a:lnTo>
                    <a:pt x="1632820" y="2449830"/>
                  </a:lnTo>
                  <a:lnTo>
                    <a:pt x="1624564" y="2458720"/>
                  </a:lnTo>
                  <a:lnTo>
                    <a:pt x="1616307" y="2467293"/>
                  </a:lnTo>
                  <a:lnTo>
                    <a:pt x="1608051" y="2475548"/>
                  </a:lnTo>
                  <a:lnTo>
                    <a:pt x="1599478" y="2483485"/>
                  </a:lnTo>
                  <a:lnTo>
                    <a:pt x="1590586" y="2491423"/>
                  </a:lnTo>
                  <a:lnTo>
                    <a:pt x="1581060" y="2499043"/>
                  </a:lnTo>
                  <a:lnTo>
                    <a:pt x="1571851" y="2506345"/>
                  </a:lnTo>
                  <a:lnTo>
                    <a:pt x="1562007" y="2513013"/>
                  </a:lnTo>
                  <a:lnTo>
                    <a:pt x="1552163" y="2519998"/>
                  </a:lnTo>
                  <a:lnTo>
                    <a:pt x="1542319" y="2526030"/>
                  </a:lnTo>
                  <a:lnTo>
                    <a:pt x="1531840" y="2532063"/>
                  </a:lnTo>
                  <a:lnTo>
                    <a:pt x="1521044" y="2537778"/>
                  </a:lnTo>
                  <a:lnTo>
                    <a:pt x="1510247" y="2543175"/>
                  </a:lnTo>
                  <a:lnTo>
                    <a:pt x="1499133" y="2547938"/>
                  </a:lnTo>
                  <a:lnTo>
                    <a:pt x="1487701" y="2552700"/>
                  </a:lnTo>
                  <a:lnTo>
                    <a:pt x="1475635" y="2556828"/>
                  </a:lnTo>
                  <a:lnTo>
                    <a:pt x="1463886" y="2560955"/>
                  </a:lnTo>
                  <a:lnTo>
                    <a:pt x="1451501" y="2564448"/>
                  </a:lnTo>
                  <a:lnTo>
                    <a:pt x="1439117" y="2567623"/>
                  </a:lnTo>
                  <a:lnTo>
                    <a:pt x="1426098" y="2570480"/>
                  </a:lnTo>
                  <a:lnTo>
                    <a:pt x="1412761" y="2572703"/>
                  </a:lnTo>
                  <a:lnTo>
                    <a:pt x="1399106" y="2574925"/>
                  </a:lnTo>
                  <a:lnTo>
                    <a:pt x="1385452" y="2576513"/>
                  </a:lnTo>
                  <a:lnTo>
                    <a:pt x="1371480" y="2577465"/>
                  </a:lnTo>
                  <a:lnTo>
                    <a:pt x="1356555" y="2578100"/>
                  </a:lnTo>
                  <a:lnTo>
                    <a:pt x="1341948" y="2578100"/>
                  </a:lnTo>
                  <a:lnTo>
                    <a:pt x="1334327" y="2578100"/>
                  </a:lnTo>
                  <a:lnTo>
                    <a:pt x="1324165" y="2578100"/>
                  </a:lnTo>
                  <a:lnTo>
                    <a:pt x="1314322" y="2577465"/>
                  </a:lnTo>
                  <a:lnTo>
                    <a:pt x="1304478" y="2576830"/>
                  </a:lnTo>
                  <a:lnTo>
                    <a:pt x="1294951" y="2575560"/>
                  </a:lnTo>
                  <a:lnTo>
                    <a:pt x="1285107" y="2574290"/>
                  </a:lnTo>
                  <a:lnTo>
                    <a:pt x="1275898" y="2572703"/>
                  </a:lnTo>
                  <a:lnTo>
                    <a:pt x="1266372" y="2571115"/>
                  </a:lnTo>
                  <a:lnTo>
                    <a:pt x="1257163" y="2568893"/>
                  </a:lnTo>
                  <a:lnTo>
                    <a:pt x="1247637" y="2566670"/>
                  </a:lnTo>
                  <a:lnTo>
                    <a:pt x="1238746" y="2564130"/>
                  </a:lnTo>
                  <a:lnTo>
                    <a:pt x="1229854" y="2561273"/>
                  </a:lnTo>
                  <a:lnTo>
                    <a:pt x="1220646" y="2558415"/>
                  </a:lnTo>
                  <a:lnTo>
                    <a:pt x="1212072" y="2555240"/>
                  </a:lnTo>
                  <a:lnTo>
                    <a:pt x="1203498" y="2552065"/>
                  </a:lnTo>
                  <a:lnTo>
                    <a:pt x="1194924" y="2548255"/>
                  </a:lnTo>
                  <a:lnTo>
                    <a:pt x="1186351" y="2544445"/>
                  </a:lnTo>
                  <a:lnTo>
                    <a:pt x="1178094" y="2540318"/>
                  </a:lnTo>
                  <a:lnTo>
                    <a:pt x="1169521" y="2536190"/>
                  </a:lnTo>
                  <a:lnTo>
                    <a:pt x="1161264" y="2531745"/>
                  </a:lnTo>
                  <a:lnTo>
                    <a:pt x="1153008" y="2526983"/>
                  </a:lnTo>
                  <a:lnTo>
                    <a:pt x="1137449" y="2517458"/>
                  </a:lnTo>
                  <a:lnTo>
                    <a:pt x="1121889" y="2506980"/>
                  </a:lnTo>
                  <a:lnTo>
                    <a:pt x="1106647" y="2495868"/>
                  </a:lnTo>
                  <a:lnTo>
                    <a:pt x="1092040" y="2484120"/>
                  </a:lnTo>
                  <a:lnTo>
                    <a:pt x="1077750" y="2471420"/>
                  </a:lnTo>
                  <a:lnTo>
                    <a:pt x="1063460" y="2458403"/>
                  </a:lnTo>
                  <a:lnTo>
                    <a:pt x="1049806" y="2444750"/>
                  </a:lnTo>
                  <a:lnTo>
                    <a:pt x="1036469" y="2430780"/>
                  </a:lnTo>
                  <a:lnTo>
                    <a:pt x="1023767" y="2415858"/>
                  </a:lnTo>
                  <a:lnTo>
                    <a:pt x="1011065" y="2400935"/>
                  </a:lnTo>
                  <a:lnTo>
                    <a:pt x="998999" y="2385378"/>
                  </a:lnTo>
                  <a:lnTo>
                    <a:pt x="986932" y="2369503"/>
                  </a:lnTo>
                  <a:lnTo>
                    <a:pt x="975500" y="2352993"/>
                  </a:lnTo>
                  <a:lnTo>
                    <a:pt x="964386" y="2336483"/>
                  </a:lnTo>
                  <a:lnTo>
                    <a:pt x="953272" y="2319655"/>
                  </a:lnTo>
                  <a:lnTo>
                    <a:pt x="942793" y="2302510"/>
                  </a:lnTo>
                  <a:lnTo>
                    <a:pt x="932632" y="2284730"/>
                  </a:lnTo>
                  <a:lnTo>
                    <a:pt x="922470" y="2266633"/>
                  </a:lnTo>
                  <a:lnTo>
                    <a:pt x="913261" y="2249170"/>
                  </a:lnTo>
                  <a:lnTo>
                    <a:pt x="904052" y="2230755"/>
                  </a:lnTo>
                  <a:lnTo>
                    <a:pt x="894844" y="2212975"/>
                  </a:lnTo>
                  <a:lnTo>
                    <a:pt x="886270" y="2194560"/>
                  </a:lnTo>
                  <a:lnTo>
                    <a:pt x="878014" y="2176145"/>
                  </a:lnTo>
                  <a:lnTo>
                    <a:pt x="870075" y="2157413"/>
                  </a:lnTo>
                  <a:lnTo>
                    <a:pt x="862136" y="2138998"/>
                  </a:lnTo>
                  <a:lnTo>
                    <a:pt x="854515" y="2120900"/>
                  </a:lnTo>
                  <a:lnTo>
                    <a:pt x="847529" y="2102485"/>
                  </a:lnTo>
                  <a:lnTo>
                    <a:pt x="840543" y="2084388"/>
                  </a:lnTo>
                  <a:lnTo>
                    <a:pt x="827524" y="2048193"/>
                  </a:lnTo>
                  <a:lnTo>
                    <a:pt x="816092" y="2012950"/>
                  </a:lnTo>
                  <a:lnTo>
                    <a:pt x="805296" y="1978660"/>
                  </a:lnTo>
                  <a:lnTo>
                    <a:pt x="795769" y="1945640"/>
                  </a:lnTo>
                  <a:lnTo>
                    <a:pt x="786561" y="1914525"/>
                  </a:lnTo>
                  <a:lnTo>
                    <a:pt x="779257" y="1884680"/>
                  </a:lnTo>
                  <a:lnTo>
                    <a:pt x="772271" y="1856423"/>
                  </a:lnTo>
                  <a:lnTo>
                    <a:pt x="766238" y="1831023"/>
                  </a:lnTo>
                  <a:lnTo>
                    <a:pt x="761157" y="1807845"/>
                  </a:lnTo>
                  <a:lnTo>
                    <a:pt x="757029" y="1787843"/>
                  </a:lnTo>
                  <a:lnTo>
                    <a:pt x="753536" y="1770698"/>
                  </a:lnTo>
                  <a:lnTo>
                    <a:pt x="749408" y="1746250"/>
                  </a:lnTo>
                  <a:lnTo>
                    <a:pt x="739246" y="1742758"/>
                  </a:lnTo>
                  <a:lnTo>
                    <a:pt x="728767" y="1738948"/>
                  </a:lnTo>
                  <a:lnTo>
                    <a:pt x="718288" y="1734503"/>
                  </a:lnTo>
                  <a:lnTo>
                    <a:pt x="707492" y="1729423"/>
                  </a:lnTo>
                  <a:lnTo>
                    <a:pt x="697013" y="1724025"/>
                  </a:lnTo>
                  <a:lnTo>
                    <a:pt x="686216" y="1718628"/>
                  </a:lnTo>
                  <a:lnTo>
                    <a:pt x="675102" y="1712595"/>
                  </a:lnTo>
                  <a:lnTo>
                    <a:pt x="664306" y="1706245"/>
                  </a:lnTo>
                  <a:lnTo>
                    <a:pt x="653509" y="1699260"/>
                  </a:lnTo>
                  <a:lnTo>
                    <a:pt x="642395" y="1692275"/>
                  </a:lnTo>
                  <a:lnTo>
                    <a:pt x="620802" y="1677352"/>
                  </a:lnTo>
                  <a:lnTo>
                    <a:pt x="599209" y="1661477"/>
                  </a:lnTo>
                  <a:lnTo>
                    <a:pt x="577933" y="1645285"/>
                  </a:lnTo>
                  <a:lnTo>
                    <a:pt x="557293" y="1628775"/>
                  </a:lnTo>
                  <a:lnTo>
                    <a:pt x="536970" y="1612265"/>
                  </a:lnTo>
                  <a:lnTo>
                    <a:pt x="517917" y="1595755"/>
                  </a:lnTo>
                  <a:lnTo>
                    <a:pt x="500134" y="1579562"/>
                  </a:lnTo>
                  <a:lnTo>
                    <a:pt x="482987" y="1564005"/>
                  </a:lnTo>
                  <a:lnTo>
                    <a:pt x="467745" y="1549717"/>
                  </a:lnTo>
                  <a:lnTo>
                    <a:pt x="441071" y="1524317"/>
                  </a:lnTo>
                  <a:lnTo>
                    <a:pt x="419795" y="1502727"/>
                  </a:lnTo>
                  <a:lnTo>
                    <a:pt x="398520" y="1480820"/>
                  </a:lnTo>
                  <a:lnTo>
                    <a:pt x="377562" y="1458277"/>
                  </a:lnTo>
                  <a:lnTo>
                    <a:pt x="356604" y="1435417"/>
                  </a:lnTo>
                  <a:lnTo>
                    <a:pt x="335963" y="1411922"/>
                  </a:lnTo>
                  <a:lnTo>
                    <a:pt x="315323" y="1388427"/>
                  </a:lnTo>
                  <a:lnTo>
                    <a:pt x="295000" y="1363980"/>
                  </a:lnTo>
                  <a:lnTo>
                    <a:pt x="275312" y="1339532"/>
                  </a:lnTo>
                  <a:lnTo>
                    <a:pt x="255624" y="1314132"/>
                  </a:lnTo>
                  <a:lnTo>
                    <a:pt x="236572" y="1289050"/>
                  </a:lnTo>
                  <a:lnTo>
                    <a:pt x="217836" y="1263650"/>
                  </a:lnTo>
                  <a:lnTo>
                    <a:pt x="199419" y="1237932"/>
                  </a:lnTo>
                  <a:lnTo>
                    <a:pt x="181636" y="1212215"/>
                  </a:lnTo>
                  <a:lnTo>
                    <a:pt x="164489" y="1185862"/>
                  </a:lnTo>
                  <a:lnTo>
                    <a:pt x="147976" y="1159827"/>
                  </a:lnTo>
                  <a:lnTo>
                    <a:pt x="131781" y="1133792"/>
                  </a:lnTo>
                  <a:lnTo>
                    <a:pt x="116539" y="1107440"/>
                  </a:lnTo>
                  <a:lnTo>
                    <a:pt x="102250" y="1081087"/>
                  </a:lnTo>
                  <a:lnTo>
                    <a:pt x="88595" y="1055052"/>
                  </a:lnTo>
                  <a:lnTo>
                    <a:pt x="75576" y="1029017"/>
                  </a:lnTo>
                  <a:lnTo>
                    <a:pt x="63509" y="1003300"/>
                  </a:lnTo>
                  <a:lnTo>
                    <a:pt x="52713" y="977265"/>
                  </a:lnTo>
                  <a:lnTo>
                    <a:pt x="42234" y="951547"/>
                  </a:lnTo>
                  <a:lnTo>
                    <a:pt x="37470" y="938847"/>
                  </a:lnTo>
                  <a:lnTo>
                    <a:pt x="33342" y="926147"/>
                  </a:lnTo>
                  <a:lnTo>
                    <a:pt x="28897" y="913765"/>
                  </a:lnTo>
                  <a:lnTo>
                    <a:pt x="25086" y="901065"/>
                  </a:lnTo>
                  <a:lnTo>
                    <a:pt x="21276" y="888365"/>
                  </a:lnTo>
                  <a:lnTo>
                    <a:pt x="18100" y="876300"/>
                  </a:lnTo>
                  <a:lnTo>
                    <a:pt x="14925" y="863917"/>
                  </a:lnTo>
                  <a:lnTo>
                    <a:pt x="12067" y="851852"/>
                  </a:lnTo>
                  <a:lnTo>
                    <a:pt x="9526" y="839470"/>
                  </a:lnTo>
                  <a:lnTo>
                    <a:pt x="7304" y="827722"/>
                  </a:lnTo>
                  <a:lnTo>
                    <a:pt x="5081" y="815975"/>
                  </a:lnTo>
                  <a:lnTo>
                    <a:pt x="3811" y="803910"/>
                  </a:lnTo>
                  <a:lnTo>
                    <a:pt x="2223" y="792480"/>
                  </a:lnTo>
                  <a:lnTo>
                    <a:pt x="1270" y="781050"/>
                  </a:lnTo>
                  <a:lnTo>
                    <a:pt x="635" y="769620"/>
                  </a:lnTo>
                  <a:lnTo>
                    <a:pt x="0" y="758190"/>
                  </a:lnTo>
                  <a:lnTo>
                    <a:pt x="0" y="746760"/>
                  </a:lnTo>
                  <a:lnTo>
                    <a:pt x="635" y="735965"/>
                  </a:lnTo>
                  <a:lnTo>
                    <a:pt x="1588" y="718185"/>
                  </a:lnTo>
                  <a:lnTo>
                    <a:pt x="3175" y="700405"/>
                  </a:lnTo>
                  <a:lnTo>
                    <a:pt x="5081" y="683260"/>
                  </a:lnTo>
                  <a:lnTo>
                    <a:pt x="7621" y="666115"/>
                  </a:lnTo>
                  <a:lnTo>
                    <a:pt x="10479" y="649605"/>
                  </a:lnTo>
                  <a:lnTo>
                    <a:pt x="13972" y="633412"/>
                  </a:lnTo>
                  <a:lnTo>
                    <a:pt x="17465" y="617855"/>
                  </a:lnTo>
                  <a:lnTo>
                    <a:pt x="21276" y="602297"/>
                  </a:lnTo>
                  <a:lnTo>
                    <a:pt x="25721" y="586740"/>
                  </a:lnTo>
                  <a:lnTo>
                    <a:pt x="30802" y="572135"/>
                  </a:lnTo>
                  <a:lnTo>
                    <a:pt x="35883" y="557530"/>
                  </a:lnTo>
                  <a:lnTo>
                    <a:pt x="41281" y="543560"/>
                  </a:lnTo>
                  <a:lnTo>
                    <a:pt x="46997" y="529907"/>
                  </a:lnTo>
                  <a:lnTo>
                    <a:pt x="52713" y="516572"/>
                  </a:lnTo>
                  <a:lnTo>
                    <a:pt x="59063" y="503237"/>
                  </a:lnTo>
                  <a:lnTo>
                    <a:pt x="65732" y="490855"/>
                  </a:lnTo>
                  <a:lnTo>
                    <a:pt x="72400" y="478155"/>
                  </a:lnTo>
                  <a:lnTo>
                    <a:pt x="79386" y="466407"/>
                  </a:lnTo>
                  <a:lnTo>
                    <a:pt x="86372" y="454342"/>
                  </a:lnTo>
                  <a:lnTo>
                    <a:pt x="93994" y="442912"/>
                  </a:lnTo>
                  <a:lnTo>
                    <a:pt x="101615" y="431800"/>
                  </a:lnTo>
                  <a:lnTo>
                    <a:pt x="109553" y="421005"/>
                  </a:lnTo>
                  <a:lnTo>
                    <a:pt x="117174" y="410527"/>
                  </a:lnTo>
                  <a:lnTo>
                    <a:pt x="125431" y="400685"/>
                  </a:lnTo>
                  <a:lnTo>
                    <a:pt x="133369" y="390842"/>
                  </a:lnTo>
                  <a:lnTo>
                    <a:pt x="141625" y="381000"/>
                  </a:lnTo>
                  <a:lnTo>
                    <a:pt x="149882" y="371792"/>
                  </a:lnTo>
                  <a:lnTo>
                    <a:pt x="158455" y="362902"/>
                  </a:lnTo>
                  <a:lnTo>
                    <a:pt x="166711" y="354012"/>
                  </a:lnTo>
                  <a:lnTo>
                    <a:pt x="175285" y="345757"/>
                  </a:lnTo>
                  <a:lnTo>
                    <a:pt x="183541" y="337502"/>
                  </a:lnTo>
                  <a:lnTo>
                    <a:pt x="192115" y="330200"/>
                  </a:lnTo>
                  <a:lnTo>
                    <a:pt x="208945" y="314959"/>
                  </a:lnTo>
                  <a:lnTo>
                    <a:pt x="226093" y="301625"/>
                  </a:lnTo>
                  <a:lnTo>
                    <a:pt x="242605" y="288925"/>
                  </a:lnTo>
                  <a:lnTo>
                    <a:pt x="258800" y="277495"/>
                  </a:lnTo>
                  <a:lnTo>
                    <a:pt x="272357" y="268175"/>
                  </a:lnTo>
                  <a:lnTo>
                    <a:pt x="271149" y="257634"/>
                  </a:lnTo>
                  <a:lnTo>
                    <a:pt x="270193" y="246530"/>
                  </a:lnTo>
                  <a:lnTo>
                    <a:pt x="269875" y="234791"/>
                  </a:lnTo>
                  <a:lnTo>
                    <a:pt x="270193" y="223686"/>
                  </a:lnTo>
                  <a:lnTo>
                    <a:pt x="271149" y="212582"/>
                  </a:lnTo>
                  <a:lnTo>
                    <a:pt x="272422" y="201477"/>
                  </a:lnTo>
                  <a:lnTo>
                    <a:pt x="274651" y="190690"/>
                  </a:lnTo>
                  <a:lnTo>
                    <a:pt x="277199" y="179903"/>
                  </a:lnTo>
                  <a:lnTo>
                    <a:pt x="280064" y="169433"/>
                  </a:lnTo>
                  <a:lnTo>
                    <a:pt x="283567" y="158963"/>
                  </a:lnTo>
                  <a:lnTo>
                    <a:pt x="287388" y="149127"/>
                  </a:lnTo>
                  <a:lnTo>
                    <a:pt x="291846" y="139292"/>
                  </a:lnTo>
                  <a:lnTo>
                    <a:pt x="296622" y="130091"/>
                  </a:lnTo>
                  <a:lnTo>
                    <a:pt x="302035" y="120573"/>
                  </a:lnTo>
                  <a:lnTo>
                    <a:pt x="307766" y="111689"/>
                  </a:lnTo>
                  <a:lnTo>
                    <a:pt x="313816" y="103123"/>
                  </a:lnTo>
                  <a:lnTo>
                    <a:pt x="320821" y="94874"/>
                  </a:lnTo>
                  <a:lnTo>
                    <a:pt x="327508" y="86942"/>
                  </a:lnTo>
                  <a:lnTo>
                    <a:pt x="334831" y="79010"/>
                  </a:lnTo>
                  <a:lnTo>
                    <a:pt x="342792" y="71713"/>
                  </a:lnTo>
                  <a:lnTo>
                    <a:pt x="350752" y="65050"/>
                  </a:lnTo>
                  <a:lnTo>
                    <a:pt x="359031" y="58071"/>
                  </a:lnTo>
                  <a:lnTo>
                    <a:pt x="367628" y="52042"/>
                  </a:lnTo>
                  <a:lnTo>
                    <a:pt x="376543" y="46331"/>
                  </a:lnTo>
                  <a:lnTo>
                    <a:pt x="386096" y="41255"/>
                  </a:lnTo>
                  <a:lnTo>
                    <a:pt x="395330" y="36179"/>
                  </a:lnTo>
                  <a:lnTo>
                    <a:pt x="405201" y="31737"/>
                  </a:lnTo>
                  <a:lnTo>
                    <a:pt x="415072" y="27930"/>
                  </a:lnTo>
                  <a:lnTo>
                    <a:pt x="425579" y="24440"/>
                  </a:lnTo>
                  <a:lnTo>
                    <a:pt x="436087" y="21584"/>
                  </a:lnTo>
                  <a:lnTo>
                    <a:pt x="446913" y="19046"/>
                  </a:lnTo>
                  <a:lnTo>
                    <a:pt x="457739" y="16825"/>
                  </a:lnTo>
                  <a:lnTo>
                    <a:pt x="468883" y="15556"/>
                  </a:lnTo>
                  <a:lnTo>
                    <a:pt x="480028" y="14604"/>
                  </a:lnTo>
                  <a:lnTo>
                    <a:pt x="491172" y="14287"/>
                  </a:lnTo>
                  <a:lnTo>
                    <a:pt x="502635" y="14604"/>
                  </a:lnTo>
                  <a:lnTo>
                    <a:pt x="514098" y="15556"/>
                  </a:lnTo>
                  <a:lnTo>
                    <a:pt x="525243" y="16825"/>
                  </a:lnTo>
                  <a:lnTo>
                    <a:pt x="536069" y="19046"/>
                  </a:lnTo>
                  <a:lnTo>
                    <a:pt x="546895" y="21584"/>
                  </a:lnTo>
                  <a:lnTo>
                    <a:pt x="557402" y="24440"/>
                  </a:lnTo>
                  <a:lnTo>
                    <a:pt x="567273" y="27930"/>
                  </a:lnTo>
                  <a:lnTo>
                    <a:pt x="577462" y="31737"/>
                  </a:lnTo>
                  <a:lnTo>
                    <a:pt x="587333" y="36179"/>
                  </a:lnTo>
                  <a:lnTo>
                    <a:pt x="596886" y="41255"/>
                  </a:lnTo>
                  <a:lnTo>
                    <a:pt x="606438" y="46331"/>
                  </a:lnTo>
                  <a:lnTo>
                    <a:pt x="615354" y="52042"/>
                  </a:lnTo>
                  <a:lnTo>
                    <a:pt x="623951" y="58071"/>
                  </a:lnTo>
                  <a:lnTo>
                    <a:pt x="632229" y="65050"/>
                  </a:lnTo>
                  <a:lnTo>
                    <a:pt x="640190" y="71713"/>
                  </a:lnTo>
                  <a:lnTo>
                    <a:pt x="647832" y="79010"/>
                  </a:lnTo>
                  <a:lnTo>
                    <a:pt x="655474" y="86942"/>
                  </a:lnTo>
                  <a:lnTo>
                    <a:pt x="662160" y="94874"/>
                  </a:lnTo>
                  <a:lnTo>
                    <a:pt x="668529" y="103123"/>
                  </a:lnTo>
                  <a:lnTo>
                    <a:pt x="674897" y="111689"/>
                  </a:lnTo>
                  <a:lnTo>
                    <a:pt x="680628" y="120573"/>
                  </a:lnTo>
                  <a:lnTo>
                    <a:pt x="686041" y="130091"/>
                  </a:lnTo>
                  <a:lnTo>
                    <a:pt x="691136" y="139292"/>
                  </a:lnTo>
                  <a:lnTo>
                    <a:pt x="695275" y="149127"/>
                  </a:lnTo>
                  <a:lnTo>
                    <a:pt x="699415" y="158963"/>
                  </a:lnTo>
                  <a:lnTo>
                    <a:pt x="702917" y="169433"/>
                  </a:lnTo>
                  <a:lnTo>
                    <a:pt x="705783" y="179903"/>
                  </a:lnTo>
                  <a:lnTo>
                    <a:pt x="708330" y="190690"/>
                  </a:lnTo>
                  <a:lnTo>
                    <a:pt x="710241" y="201477"/>
                  </a:lnTo>
                  <a:lnTo>
                    <a:pt x="711514" y="212582"/>
                  </a:lnTo>
                  <a:lnTo>
                    <a:pt x="712151" y="223686"/>
                  </a:lnTo>
                  <a:lnTo>
                    <a:pt x="712788" y="234791"/>
                  </a:lnTo>
                  <a:lnTo>
                    <a:pt x="712151" y="246530"/>
                  </a:lnTo>
                  <a:lnTo>
                    <a:pt x="711514" y="257634"/>
                  </a:lnTo>
                  <a:lnTo>
                    <a:pt x="710241" y="268739"/>
                  </a:lnTo>
                  <a:lnTo>
                    <a:pt x="708330" y="279526"/>
                  </a:lnTo>
                  <a:lnTo>
                    <a:pt x="705783" y="290313"/>
                  </a:lnTo>
                  <a:lnTo>
                    <a:pt x="702917" y="300783"/>
                  </a:lnTo>
                  <a:lnTo>
                    <a:pt x="699415" y="310619"/>
                  </a:lnTo>
                  <a:lnTo>
                    <a:pt x="695275" y="320771"/>
                  </a:lnTo>
                  <a:lnTo>
                    <a:pt x="691136" y="330607"/>
                  </a:lnTo>
                  <a:lnTo>
                    <a:pt x="686041" y="340125"/>
                  </a:lnTo>
                  <a:lnTo>
                    <a:pt x="680628" y="349643"/>
                  </a:lnTo>
                  <a:lnTo>
                    <a:pt x="674897" y="358527"/>
                  </a:lnTo>
                  <a:lnTo>
                    <a:pt x="668529" y="367093"/>
                  </a:lnTo>
                  <a:lnTo>
                    <a:pt x="662160" y="375342"/>
                  </a:lnTo>
                  <a:lnTo>
                    <a:pt x="655474" y="383274"/>
                  </a:lnTo>
                  <a:lnTo>
                    <a:pt x="647832" y="390889"/>
                  </a:lnTo>
                  <a:lnTo>
                    <a:pt x="640190" y="398503"/>
                  </a:lnTo>
                  <a:lnTo>
                    <a:pt x="632229" y="405166"/>
                  </a:lnTo>
                  <a:lnTo>
                    <a:pt x="623951" y="411511"/>
                  </a:lnTo>
                  <a:lnTo>
                    <a:pt x="615354" y="417857"/>
                  </a:lnTo>
                  <a:lnTo>
                    <a:pt x="606438" y="423568"/>
                  </a:lnTo>
                  <a:lnTo>
                    <a:pt x="596886" y="428961"/>
                  </a:lnTo>
                  <a:lnTo>
                    <a:pt x="587333" y="434038"/>
                  </a:lnTo>
                  <a:lnTo>
                    <a:pt x="577462" y="438162"/>
                  </a:lnTo>
                  <a:lnTo>
                    <a:pt x="567273" y="442287"/>
                  </a:lnTo>
                  <a:lnTo>
                    <a:pt x="557402" y="445777"/>
                  </a:lnTo>
                  <a:lnTo>
                    <a:pt x="546895" y="448632"/>
                  </a:lnTo>
                  <a:lnTo>
                    <a:pt x="536069" y="451170"/>
                  </a:lnTo>
                  <a:lnTo>
                    <a:pt x="525243" y="453074"/>
                  </a:lnTo>
                  <a:lnTo>
                    <a:pt x="514098" y="454343"/>
                  </a:lnTo>
                  <a:lnTo>
                    <a:pt x="502635" y="455295"/>
                  </a:lnTo>
                  <a:lnTo>
                    <a:pt x="491172" y="455612"/>
                  </a:lnTo>
                  <a:lnTo>
                    <a:pt x="480028" y="455295"/>
                  </a:lnTo>
                  <a:lnTo>
                    <a:pt x="468883" y="454343"/>
                  </a:lnTo>
                  <a:lnTo>
                    <a:pt x="457739" y="453074"/>
                  </a:lnTo>
                  <a:lnTo>
                    <a:pt x="446913" y="451170"/>
                  </a:lnTo>
                  <a:lnTo>
                    <a:pt x="436087" y="448632"/>
                  </a:lnTo>
                  <a:lnTo>
                    <a:pt x="425579" y="445777"/>
                  </a:lnTo>
                  <a:lnTo>
                    <a:pt x="415072" y="442287"/>
                  </a:lnTo>
                  <a:lnTo>
                    <a:pt x="405201" y="438162"/>
                  </a:lnTo>
                  <a:lnTo>
                    <a:pt x="395330" y="434038"/>
                  </a:lnTo>
                  <a:lnTo>
                    <a:pt x="386096" y="428961"/>
                  </a:lnTo>
                  <a:lnTo>
                    <a:pt x="376543" y="423568"/>
                  </a:lnTo>
                  <a:lnTo>
                    <a:pt x="367628" y="417857"/>
                  </a:lnTo>
                  <a:lnTo>
                    <a:pt x="359031" y="411511"/>
                  </a:lnTo>
                  <a:lnTo>
                    <a:pt x="350752" y="405166"/>
                  </a:lnTo>
                  <a:lnTo>
                    <a:pt x="342792" y="398503"/>
                  </a:lnTo>
                  <a:lnTo>
                    <a:pt x="334831" y="390889"/>
                  </a:lnTo>
                  <a:lnTo>
                    <a:pt x="327508" y="383274"/>
                  </a:lnTo>
                  <a:lnTo>
                    <a:pt x="320821" y="375342"/>
                  </a:lnTo>
                  <a:lnTo>
                    <a:pt x="313816" y="367093"/>
                  </a:lnTo>
                  <a:lnTo>
                    <a:pt x="307766" y="358527"/>
                  </a:lnTo>
                  <a:lnTo>
                    <a:pt x="302035" y="349643"/>
                  </a:lnTo>
                  <a:lnTo>
                    <a:pt x="298339" y="343145"/>
                  </a:lnTo>
                  <a:lnTo>
                    <a:pt x="296905" y="344170"/>
                  </a:lnTo>
                  <a:lnTo>
                    <a:pt x="283251" y="353695"/>
                  </a:lnTo>
                  <a:lnTo>
                    <a:pt x="268644" y="364807"/>
                  </a:lnTo>
                  <a:lnTo>
                    <a:pt x="254672" y="376555"/>
                  </a:lnTo>
                  <a:lnTo>
                    <a:pt x="240382" y="389255"/>
                  </a:lnTo>
                  <a:lnTo>
                    <a:pt x="225775" y="402907"/>
                  </a:lnTo>
                  <a:lnTo>
                    <a:pt x="211485" y="417830"/>
                  </a:lnTo>
                  <a:lnTo>
                    <a:pt x="204499" y="425450"/>
                  </a:lnTo>
                  <a:lnTo>
                    <a:pt x="197196" y="433705"/>
                  </a:lnTo>
                  <a:lnTo>
                    <a:pt x="190527" y="441642"/>
                  </a:lnTo>
                  <a:lnTo>
                    <a:pt x="183541" y="450215"/>
                  </a:lnTo>
                  <a:lnTo>
                    <a:pt x="176873" y="458787"/>
                  </a:lnTo>
                  <a:lnTo>
                    <a:pt x="169887" y="467995"/>
                  </a:lnTo>
                  <a:lnTo>
                    <a:pt x="163536" y="477202"/>
                  </a:lnTo>
                  <a:lnTo>
                    <a:pt x="156868" y="486727"/>
                  </a:lnTo>
                  <a:lnTo>
                    <a:pt x="150834" y="496570"/>
                  </a:lnTo>
                  <a:lnTo>
                    <a:pt x="144801" y="507047"/>
                  </a:lnTo>
                  <a:lnTo>
                    <a:pt x="139085" y="517525"/>
                  </a:lnTo>
                  <a:lnTo>
                    <a:pt x="133369" y="527685"/>
                  </a:lnTo>
                  <a:lnTo>
                    <a:pt x="127971" y="539115"/>
                  </a:lnTo>
                  <a:lnTo>
                    <a:pt x="122573" y="550227"/>
                  </a:lnTo>
                  <a:lnTo>
                    <a:pt x="117492" y="561657"/>
                  </a:lnTo>
                  <a:lnTo>
                    <a:pt x="112729" y="573405"/>
                  </a:lnTo>
                  <a:lnTo>
                    <a:pt x="107966" y="585787"/>
                  </a:lnTo>
                  <a:lnTo>
                    <a:pt x="103837" y="597852"/>
                  </a:lnTo>
                  <a:lnTo>
                    <a:pt x="99709" y="610870"/>
                  </a:lnTo>
                  <a:lnTo>
                    <a:pt x="96216" y="623887"/>
                  </a:lnTo>
                  <a:lnTo>
                    <a:pt x="92723" y="637222"/>
                  </a:lnTo>
                  <a:lnTo>
                    <a:pt x="89230" y="650875"/>
                  </a:lnTo>
                  <a:lnTo>
                    <a:pt x="86690" y="664845"/>
                  </a:lnTo>
                  <a:lnTo>
                    <a:pt x="84467" y="679132"/>
                  </a:lnTo>
                  <a:lnTo>
                    <a:pt x="82244" y="693737"/>
                  </a:lnTo>
                  <a:lnTo>
                    <a:pt x="80657" y="708660"/>
                  </a:lnTo>
                  <a:lnTo>
                    <a:pt x="79386" y="723900"/>
                  </a:lnTo>
                  <a:lnTo>
                    <a:pt x="78434" y="739140"/>
                  </a:lnTo>
                  <a:lnTo>
                    <a:pt x="78116" y="751840"/>
                  </a:lnTo>
                  <a:lnTo>
                    <a:pt x="78434" y="764857"/>
                  </a:lnTo>
                  <a:lnTo>
                    <a:pt x="79386" y="777875"/>
                  </a:lnTo>
                  <a:lnTo>
                    <a:pt x="80339" y="790892"/>
                  </a:lnTo>
                  <a:lnTo>
                    <a:pt x="82244" y="804227"/>
                  </a:lnTo>
                  <a:lnTo>
                    <a:pt x="84467" y="817880"/>
                  </a:lnTo>
                  <a:lnTo>
                    <a:pt x="87325" y="832167"/>
                  </a:lnTo>
                  <a:lnTo>
                    <a:pt x="90501" y="846137"/>
                  </a:lnTo>
                  <a:lnTo>
                    <a:pt x="93994" y="860425"/>
                  </a:lnTo>
                  <a:lnTo>
                    <a:pt x="98122" y="874712"/>
                  </a:lnTo>
                  <a:lnTo>
                    <a:pt x="102567" y="889317"/>
                  </a:lnTo>
                  <a:lnTo>
                    <a:pt x="107648" y="903922"/>
                  </a:lnTo>
                  <a:lnTo>
                    <a:pt x="112729" y="918845"/>
                  </a:lnTo>
                  <a:lnTo>
                    <a:pt x="118445" y="933450"/>
                  </a:lnTo>
                  <a:lnTo>
                    <a:pt x="124478" y="948690"/>
                  </a:lnTo>
                  <a:lnTo>
                    <a:pt x="131146" y="963612"/>
                  </a:lnTo>
                  <a:lnTo>
                    <a:pt x="137815" y="979170"/>
                  </a:lnTo>
                  <a:lnTo>
                    <a:pt x="145118" y="994092"/>
                  </a:lnTo>
                  <a:lnTo>
                    <a:pt x="152739" y="1009650"/>
                  </a:lnTo>
                  <a:lnTo>
                    <a:pt x="160678" y="1025207"/>
                  </a:lnTo>
                  <a:lnTo>
                    <a:pt x="168934" y="1040447"/>
                  </a:lnTo>
                  <a:lnTo>
                    <a:pt x="177190" y="1056005"/>
                  </a:lnTo>
                  <a:lnTo>
                    <a:pt x="186082" y="1071562"/>
                  </a:lnTo>
                  <a:lnTo>
                    <a:pt x="194973" y="1087120"/>
                  </a:lnTo>
                  <a:lnTo>
                    <a:pt x="204499" y="1102677"/>
                  </a:lnTo>
                  <a:lnTo>
                    <a:pt x="213708" y="1118235"/>
                  </a:lnTo>
                  <a:lnTo>
                    <a:pt x="233396" y="1149032"/>
                  </a:lnTo>
                  <a:lnTo>
                    <a:pt x="254354" y="1180147"/>
                  </a:lnTo>
                  <a:lnTo>
                    <a:pt x="275947" y="1210945"/>
                  </a:lnTo>
                  <a:lnTo>
                    <a:pt x="279123" y="1209992"/>
                  </a:lnTo>
                  <a:lnTo>
                    <a:pt x="282616" y="1209357"/>
                  </a:lnTo>
                  <a:lnTo>
                    <a:pt x="286109" y="1208405"/>
                  </a:lnTo>
                  <a:lnTo>
                    <a:pt x="289602" y="1208405"/>
                  </a:lnTo>
                  <a:lnTo>
                    <a:pt x="1358778" y="1208405"/>
                  </a:lnTo>
                  <a:lnTo>
                    <a:pt x="1379418" y="1181100"/>
                  </a:lnTo>
                  <a:lnTo>
                    <a:pt x="1399106" y="1153477"/>
                  </a:lnTo>
                  <a:lnTo>
                    <a:pt x="1418159" y="1125855"/>
                  </a:lnTo>
                  <a:lnTo>
                    <a:pt x="1436259" y="1098232"/>
                  </a:lnTo>
                  <a:lnTo>
                    <a:pt x="1444833" y="1084580"/>
                  </a:lnTo>
                  <a:lnTo>
                    <a:pt x="1453089" y="1070292"/>
                  </a:lnTo>
                  <a:lnTo>
                    <a:pt x="1461345" y="1056640"/>
                  </a:lnTo>
                  <a:lnTo>
                    <a:pt x="1469284" y="1042670"/>
                  </a:lnTo>
                  <a:lnTo>
                    <a:pt x="1476905" y="1029017"/>
                  </a:lnTo>
                  <a:lnTo>
                    <a:pt x="1483891" y="1015365"/>
                  </a:lnTo>
                  <a:lnTo>
                    <a:pt x="1490877" y="1001395"/>
                  </a:lnTo>
                  <a:lnTo>
                    <a:pt x="1497228" y="987742"/>
                  </a:lnTo>
                  <a:lnTo>
                    <a:pt x="1503261" y="974407"/>
                  </a:lnTo>
                  <a:lnTo>
                    <a:pt x="1509612" y="960755"/>
                  </a:lnTo>
                  <a:lnTo>
                    <a:pt x="1515010" y="947102"/>
                  </a:lnTo>
                  <a:lnTo>
                    <a:pt x="1520091" y="933767"/>
                  </a:lnTo>
                  <a:lnTo>
                    <a:pt x="1524537" y="920432"/>
                  </a:lnTo>
                  <a:lnTo>
                    <a:pt x="1528982" y="907097"/>
                  </a:lnTo>
                  <a:lnTo>
                    <a:pt x="1533110" y="893762"/>
                  </a:lnTo>
                  <a:lnTo>
                    <a:pt x="1536604" y="881062"/>
                  </a:lnTo>
                  <a:lnTo>
                    <a:pt x="1539779" y="868045"/>
                  </a:lnTo>
                  <a:lnTo>
                    <a:pt x="1542637" y="855027"/>
                  </a:lnTo>
                  <a:lnTo>
                    <a:pt x="1544860" y="842327"/>
                  </a:lnTo>
                  <a:lnTo>
                    <a:pt x="1546447" y="829945"/>
                  </a:lnTo>
                  <a:lnTo>
                    <a:pt x="1548035" y="817245"/>
                  </a:lnTo>
                  <a:lnTo>
                    <a:pt x="1548670" y="805180"/>
                  </a:lnTo>
                  <a:lnTo>
                    <a:pt x="1549305" y="792797"/>
                  </a:lnTo>
                  <a:lnTo>
                    <a:pt x="1548988" y="781050"/>
                  </a:lnTo>
                  <a:lnTo>
                    <a:pt x="1548670" y="765175"/>
                  </a:lnTo>
                  <a:lnTo>
                    <a:pt x="1547718" y="749935"/>
                  </a:lnTo>
                  <a:lnTo>
                    <a:pt x="1546130" y="735012"/>
                  </a:lnTo>
                  <a:lnTo>
                    <a:pt x="1544542" y="719772"/>
                  </a:lnTo>
                  <a:lnTo>
                    <a:pt x="1542319" y="705485"/>
                  </a:lnTo>
                  <a:lnTo>
                    <a:pt x="1539779" y="691197"/>
                  </a:lnTo>
                  <a:lnTo>
                    <a:pt x="1537238" y="676592"/>
                  </a:lnTo>
                  <a:lnTo>
                    <a:pt x="1534063" y="662940"/>
                  </a:lnTo>
                  <a:lnTo>
                    <a:pt x="1530252" y="649287"/>
                  </a:lnTo>
                  <a:lnTo>
                    <a:pt x="1526760" y="635952"/>
                  </a:lnTo>
                  <a:lnTo>
                    <a:pt x="1522949" y="623252"/>
                  </a:lnTo>
                  <a:lnTo>
                    <a:pt x="1518503" y="610235"/>
                  </a:lnTo>
                  <a:lnTo>
                    <a:pt x="1513740" y="597535"/>
                  </a:lnTo>
                  <a:lnTo>
                    <a:pt x="1508660" y="585470"/>
                  </a:lnTo>
                  <a:lnTo>
                    <a:pt x="1503896" y="573087"/>
                  </a:lnTo>
                  <a:lnTo>
                    <a:pt x="1498498" y="561340"/>
                  </a:lnTo>
                  <a:lnTo>
                    <a:pt x="1492465" y="549910"/>
                  </a:lnTo>
                  <a:lnTo>
                    <a:pt x="1486749" y="538162"/>
                  </a:lnTo>
                  <a:lnTo>
                    <a:pt x="1480715" y="527050"/>
                  </a:lnTo>
                  <a:lnTo>
                    <a:pt x="1474682" y="516255"/>
                  </a:lnTo>
                  <a:lnTo>
                    <a:pt x="1468014" y="505460"/>
                  </a:lnTo>
                  <a:lnTo>
                    <a:pt x="1461663" y="494982"/>
                  </a:lnTo>
                  <a:lnTo>
                    <a:pt x="1454994" y="485140"/>
                  </a:lnTo>
                  <a:lnTo>
                    <a:pt x="1447691" y="475297"/>
                  </a:lnTo>
                  <a:lnTo>
                    <a:pt x="1440705" y="465772"/>
                  </a:lnTo>
                  <a:lnTo>
                    <a:pt x="1433401" y="455930"/>
                  </a:lnTo>
                  <a:lnTo>
                    <a:pt x="1426098" y="447040"/>
                  </a:lnTo>
                  <a:lnTo>
                    <a:pt x="1418476" y="437832"/>
                  </a:lnTo>
                  <a:lnTo>
                    <a:pt x="1410855" y="428942"/>
                  </a:lnTo>
                  <a:lnTo>
                    <a:pt x="1402917" y="420370"/>
                  </a:lnTo>
                  <a:lnTo>
                    <a:pt x="1395296" y="412115"/>
                  </a:lnTo>
                  <a:lnTo>
                    <a:pt x="1387357" y="404177"/>
                  </a:lnTo>
                  <a:lnTo>
                    <a:pt x="1371480" y="388302"/>
                  </a:lnTo>
                  <a:lnTo>
                    <a:pt x="1355285" y="374015"/>
                  </a:lnTo>
                  <a:lnTo>
                    <a:pt x="1338772" y="360045"/>
                  </a:lnTo>
                  <a:lnTo>
                    <a:pt x="1322260" y="347027"/>
                  </a:lnTo>
                  <a:lnTo>
                    <a:pt x="1306065" y="334962"/>
                  </a:lnTo>
                  <a:lnTo>
                    <a:pt x="1289870" y="323850"/>
                  </a:lnTo>
                  <a:lnTo>
                    <a:pt x="1273676" y="313372"/>
                  </a:lnTo>
                  <a:lnTo>
                    <a:pt x="1262693" y="306783"/>
                  </a:lnTo>
                  <a:lnTo>
                    <a:pt x="1262392" y="307587"/>
                  </a:lnTo>
                  <a:lnTo>
                    <a:pt x="1257633" y="317458"/>
                  </a:lnTo>
                  <a:lnTo>
                    <a:pt x="1252874" y="327011"/>
                  </a:lnTo>
                  <a:lnTo>
                    <a:pt x="1247481" y="336563"/>
                  </a:lnTo>
                  <a:lnTo>
                    <a:pt x="1241770" y="345160"/>
                  </a:lnTo>
                  <a:lnTo>
                    <a:pt x="1235742" y="353757"/>
                  </a:lnTo>
                  <a:lnTo>
                    <a:pt x="1229079" y="362354"/>
                  </a:lnTo>
                  <a:lnTo>
                    <a:pt x="1222416" y="370315"/>
                  </a:lnTo>
                  <a:lnTo>
                    <a:pt x="1214802" y="377957"/>
                  </a:lnTo>
                  <a:lnTo>
                    <a:pt x="1207187" y="385599"/>
                  </a:lnTo>
                  <a:lnTo>
                    <a:pt x="1199255" y="392285"/>
                  </a:lnTo>
                  <a:lnTo>
                    <a:pt x="1190689" y="398972"/>
                  </a:lnTo>
                  <a:lnTo>
                    <a:pt x="1182123" y="405022"/>
                  </a:lnTo>
                  <a:lnTo>
                    <a:pt x="1173239" y="410753"/>
                  </a:lnTo>
                  <a:lnTo>
                    <a:pt x="1164038" y="416166"/>
                  </a:lnTo>
                  <a:lnTo>
                    <a:pt x="1154520" y="421261"/>
                  </a:lnTo>
                  <a:lnTo>
                    <a:pt x="1144684" y="425719"/>
                  </a:lnTo>
                  <a:lnTo>
                    <a:pt x="1134849" y="429540"/>
                  </a:lnTo>
                  <a:lnTo>
                    <a:pt x="1124696" y="432724"/>
                  </a:lnTo>
                  <a:lnTo>
                    <a:pt x="1114226" y="435908"/>
                  </a:lnTo>
                  <a:lnTo>
                    <a:pt x="1103439" y="438455"/>
                  </a:lnTo>
                  <a:lnTo>
                    <a:pt x="1092652" y="440366"/>
                  </a:lnTo>
                  <a:lnTo>
                    <a:pt x="1081547" y="441639"/>
                  </a:lnTo>
                  <a:lnTo>
                    <a:pt x="1070443" y="442595"/>
                  </a:lnTo>
                  <a:lnTo>
                    <a:pt x="1059021" y="442913"/>
                  </a:lnTo>
                  <a:lnTo>
                    <a:pt x="1047917" y="442595"/>
                  </a:lnTo>
                  <a:lnTo>
                    <a:pt x="1036178" y="441639"/>
                  </a:lnTo>
                  <a:lnTo>
                    <a:pt x="1025390" y="440366"/>
                  </a:lnTo>
                  <a:lnTo>
                    <a:pt x="1014286" y="438455"/>
                  </a:lnTo>
                  <a:lnTo>
                    <a:pt x="1003816" y="435908"/>
                  </a:lnTo>
                  <a:lnTo>
                    <a:pt x="993663" y="432724"/>
                  </a:lnTo>
                  <a:lnTo>
                    <a:pt x="983193" y="429540"/>
                  </a:lnTo>
                  <a:lnTo>
                    <a:pt x="973040" y="425719"/>
                  </a:lnTo>
                  <a:lnTo>
                    <a:pt x="963205" y="421261"/>
                  </a:lnTo>
                  <a:lnTo>
                    <a:pt x="954004" y="416166"/>
                  </a:lnTo>
                  <a:lnTo>
                    <a:pt x="944486" y="410753"/>
                  </a:lnTo>
                  <a:lnTo>
                    <a:pt x="935602" y="405022"/>
                  </a:lnTo>
                  <a:lnTo>
                    <a:pt x="927036" y="398972"/>
                  </a:lnTo>
                  <a:lnTo>
                    <a:pt x="918787" y="392285"/>
                  </a:lnTo>
                  <a:lnTo>
                    <a:pt x="910538" y="385599"/>
                  </a:lnTo>
                  <a:lnTo>
                    <a:pt x="902923" y="377957"/>
                  </a:lnTo>
                  <a:lnTo>
                    <a:pt x="895626" y="370315"/>
                  </a:lnTo>
                  <a:lnTo>
                    <a:pt x="888646" y="362354"/>
                  </a:lnTo>
                  <a:lnTo>
                    <a:pt x="881984" y="353757"/>
                  </a:lnTo>
                  <a:lnTo>
                    <a:pt x="875955" y="345160"/>
                  </a:lnTo>
                  <a:lnTo>
                    <a:pt x="870244" y="336563"/>
                  </a:lnTo>
                  <a:lnTo>
                    <a:pt x="864851" y="327011"/>
                  </a:lnTo>
                  <a:lnTo>
                    <a:pt x="860092" y="317458"/>
                  </a:lnTo>
                  <a:lnTo>
                    <a:pt x="855650" y="307587"/>
                  </a:lnTo>
                  <a:lnTo>
                    <a:pt x="851843" y="297398"/>
                  </a:lnTo>
                  <a:lnTo>
                    <a:pt x="848353" y="287527"/>
                  </a:lnTo>
                  <a:lnTo>
                    <a:pt x="845497" y="277020"/>
                  </a:lnTo>
                  <a:lnTo>
                    <a:pt x="842959" y="266194"/>
                  </a:lnTo>
                  <a:lnTo>
                    <a:pt x="840738" y="255367"/>
                  </a:lnTo>
                  <a:lnTo>
                    <a:pt x="839469" y="244223"/>
                  </a:lnTo>
                  <a:lnTo>
                    <a:pt x="838517" y="233079"/>
                  </a:lnTo>
                  <a:lnTo>
                    <a:pt x="838200" y="221616"/>
                  </a:lnTo>
                  <a:lnTo>
                    <a:pt x="838517" y="210153"/>
                  </a:lnTo>
                  <a:lnTo>
                    <a:pt x="839469" y="198690"/>
                  </a:lnTo>
                  <a:lnTo>
                    <a:pt x="840738" y="187864"/>
                  </a:lnTo>
                  <a:lnTo>
                    <a:pt x="842959" y="176719"/>
                  </a:lnTo>
                  <a:lnTo>
                    <a:pt x="845497" y="166212"/>
                  </a:lnTo>
                  <a:lnTo>
                    <a:pt x="848353" y="155704"/>
                  </a:lnTo>
                  <a:lnTo>
                    <a:pt x="851843" y="145515"/>
                  </a:lnTo>
                  <a:lnTo>
                    <a:pt x="855650" y="135326"/>
                  </a:lnTo>
                  <a:lnTo>
                    <a:pt x="860092" y="125455"/>
                  </a:lnTo>
                  <a:lnTo>
                    <a:pt x="864851" y="116221"/>
                  </a:lnTo>
                  <a:lnTo>
                    <a:pt x="870244" y="106668"/>
                  </a:lnTo>
                  <a:lnTo>
                    <a:pt x="875955" y="97753"/>
                  </a:lnTo>
                  <a:lnTo>
                    <a:pt x="881984" y="89156"/>
                  </a:lnTo>
                  <a:lnTo>
                    <a:pt x="888646" y="80877"/>
                  </a:lnTo>
                  <a:lnTo>
                    <a:pt x="895626" y="72598"/>
                  </a:lnTo>
                  <a:lnTo>
                    <a:pt x="902923" y="64956"/>
                  </a:lnTo>
                  <a:lnTo>
                    <a:pt x="910538" y="57633"/>
                  </a:lnTo>
                  <a:lnTo>
                    <a:pt x="918787" y="50946"/>
                  </a:lnTo>
                  <a:lnTo>
                    <a:pt x="927036" y="43941"/>
                  </a:lnTo>
                  <a:lnTo>
                    <a:pt x="935602" y="37891"/>
                  </a:lnTo>
                  <a:lnTo>
                    <a:pt x="944486" y="32160"/>
                  </a:lnTo>
                  <a:lnTo>
                    <a:pt x="954004" y="26747"/>
                  </a:lnTo>
                  <a:lnTo>
                    <a:pt x="963205" y="21970"/>
                  </a:lnTo>
                  <a:lnTo>
                    <a:pt x="973040" y="17831"/>
                  </a:lnTo>
                  <a:lnTo>
                    <a:pt x="983193" y="13692"/>
                  </a:lnTo>
                  <a:lnTo>
                    <a:pt x="993663" y="10189"/>
                  </a:lnTo>
                  <a:lnTo>
                    <a:pt x="1003816" y="7323"/>
                  </a:lnTo>
                  <a:lnTo>
                    <a:pt x="1014286" y="4776"/>
                  </a:lnTo>
                  <a:lnTo>
                    <a:pt x="1025390" y="2547"/>
                  </a:lnTo>
                  <a:lnTo>
                    <a:pt x="1036178" y="1274"/>
                  </a:lnTo>
                  <a:lnTo>
                    <a:pt x="1047917" y="318"/>
                  </a:lnTo>
                  <a:lnTo>
                    <a:pt x="105902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9"/>
          <p:cNvGrpSpPr/>
          <p:nvPr/>
        </p:nvGrpSpPr>
        <p:grpSpPr>
          <a:xfrm>
            <a:off x="6887068" y="1919834"/>
            <a:ext cx="529357" cy="529359"/>
            <a:chOff x="3211798" y="2284092"/>
            <a:chExt cx="1164617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21" name="椭圆 20"/>
            <p:cNvSpPr/>
            <p:nvPr/>
          </p:nvSpPr>
          <p:spPr>
            <a:xfrm>
              <a:off x="3211798" y="2284092"/>
              <a:ext cx="1164617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KSO_Shape"/>
            <p:cNvSpPr>
              <a:spLocks/>
            </p:cNvSpPr>
            <p:nvPr/>
          </p:nvSpPr>
          <p:spPr bwMode="auto">
            <a:xfrm>
              <a:off x="3583891" y="2632626"/>
              <a:ext cx="395692" cy="499821"/>
            </a:xfrm>
            <a:custGeom>
              <a:avLst/>
              <a:gdLst>
                <a:gd name="T0" fmla="*/ 409258 w 1908175"/>
                <a:gd name="T1" fmla="*/ 1596961 h 2408238"/>
                <a:gd name="T2" fmla="*/ 401003 w 1908175"/>
                <a:gd name="T3" fmla="*/ 1624631 h 2408238"/>
                <a:gd name="T4" fmla="*/ 401003 w 1908175"/>
                <a:gd name="T5" fmla="*/ 1652937 h 2408238"/>
                <a:gd name="T6" fmla="*/ 409258 w 1908175"/>
                <a:gd name="T7" fmla="*/ 1679971 h 2408238"/>
                <a:gd name="T8" fmla="*/ 425133 w 1908175"/>
                <a:gd name="T9" fmla="*/ 1704142 h 2408238"/>
                <a:gd name="T10" fmla="*/ 554990 w 1908175"/>
                <a:gd name="T11" fmla="*/ 1802737 h 2408238"/>
                <a:gd name="T12" fmla="*/ 581660 w 1908175"/>
                <a:gd name="T13" fmla="*/ 1815459 h 2408238"/>
                <a:gd name="T14" fmla="*/ 609600 w 1908175"/>
                <a:gd name="T15" fmla="*/ 1819275 h 2408238"/>
                <a:gd name="T16" fmla="*/ 637540 w 1908175"/>
                <a:gd name="T17" fmla="*/ 1815459 h 2408238"/>
                <a:gd name="T18" fmla="*/ 663575 w 1908175"/>
                <a:gd name="T19" fmla="*/ 1803055 h 2408238"/>
                <a:gd name="T20" fmla="*/ 685483 w 1908175"/>
                <a:gd name="T21" fmla="*/ 1783336 h 2408238"/>
                <a:gd name="T22" fmla="*/ 915988 w 1908175"/>
                <a:gd name="T23" fmla="*/ 1192088 h 2408238"/>
                <a:gd name="T24" fmla="*/ 1603504 w 1908175"/>
                <a:gd name="T25" fmla="*/ 317 h 2408238"/>
                <a:gd name="T26" fmla="*/ 1642621 w 1908175"/>
                <a:gd name="T27" fmla="*/ 16177 h 2408238"/>
                <a:gd name="T28" fmla="*/ 1902769 w 1908175"/>
                <a:gd name="T29" fmla="*/ 238854 h 2408238"/>
                <a:gd name="T30" fmla="*/ 1907221 w 1908175"/>
                <a:gd name="T31" fmla="*/ 279456 h 2408238"/>
                <a:gd name="T32" fmla="*/ 1887503 w 1908175"/>
                <a:gd name="T33" fmla="*/ 316886 h 2408238"/>
                <a:gd name="T34" fmla="*/ 1850612 w 1908175"/>
                <a:gd name="T35" fmla="*/ 336552 h 2408238"/>
                <a:gd name="T36" fmla="*/ 1809586 w 1908175"/>
                <a:gd name="T37" fmla="*/ 332746 h 2408238"/>
                <a:gd name="T38" fmla="*/ 1514715 w 1908175"/>
                <a:gd name="T39" fmla="*/ 544883 h 2408238"/>
                <a:gd name="T40" fmla="*/ 1542348 w 1908175"/>
                <a:gd name="T41" fmla="*/ 572827 h 2408238"/>
                <a:gd name="T42" fmla="*/ 1559817 w 1908175"/>
                <a:gd name="T43" fmla="*/ 606169 h 2408238"/>
                <a:gd name="T44" fmla="*/ 1567122 w 1908175"/>
                <a:gd name="T45" fmla="*/ 642687 h 2408238"/>
                <a:gd name="T46" fmla="*/ 1563311 w 1908175"/>
                <a:gd name="T47" fmla="*/ 680157 h 2408238"/>
                <a:gd name="T48" fmla="*/ 1549018 w 1908175"/>
                <a:gd name="T49" fmla="*/ 715722 h 2408238"/>
                <a:gd name="T50" fmla="*/ 708286 w 1908175"/>
                <a:gd name="T51" fmla="*/ 1844913 h 2408238"/>
                <a:gd name="T52" fmla="*/ 677477 w 1908175"/>
                <a:gd name="T53" fmla="*/ 1867776 h 2408238"/>
                <a:gd name="T54" fmla="*/ 642222 w 1908175"/>
                <a:gd name="T55" fmla="*/ 1879843 h 2408238"/>
                <a:gd name="T56" fmla="*/ 605060 w 1908175"/>
                <a:gd name="T57" fmla="*/ 1882066 h 2408238"/>
                <a:gd name="T58" fmla="*/ 568217 w 1908175"/>
                <a:gd name="T59" fmla="*/ 1873174 h 2408238"/>
                <a:gd name="T60" fmla="*/ 481825 w 1908175"/>
                <a:gd name="T61" fmla="*/ 1814111 h 2408238"/>
                <a:gd name="T62" fmla="*/ 45102 w 1908175"/>
                <a:gd name="T63" fmla="*/ 2399982 h 2408238"/>
                <a:gd name="T64" fmla="*/ 32079 w 1908175"/>
                <a:gd name="T65" fmla="*/ 2407603 h 2408238"/>
                <a:gd name="T66" fmla="*/ 17469 w 1908175"/>
                <a:gd name="T67" fmla="*/ 2406650 h 2408238"/>
                <a:gd name="T68" fmla="*/ 4764 w 1908175"/>
                <a:gd name="T69" fmla="*/ 2397124 h 2408238"/>
                <a:gd name="T70" fmla="*/ 0 w 1908175"/>
                <a:gd name="T71" fmla="*/ 2379659 h 2408238"/>
                <a:gd name="T72" fmla="*/ 435770 w 1908175"/>
                <a:gd name="T73" fmla="*/ 1796328 h 2408238"/>
                <a:gd name="T74" fmla="*/ 388763 w 1908175"/>
                <a:gd name="T75" fmla="*/ 1744569 h 2408238"/>
                <a:gd name="T76" fmla="*/ 362719 w 1908175"/>
                <a:gd name="T77" fmla="*/ 1715989 h 2408238"/>
                <a:gd name="T78" fmla="*/ 346838 w 1908175"/>
                <a:gd name="T79" fmla="*/ 1681695 h 2408238"/>
                <a:gd name="T80" fmla="*/ 341438 w 1908175"/>
                <a:gd name="T81" fmla="*/ 1644542 h 2408238"/>
                <a:gd name="T82" fmla="*/ 346838 w 1908175"/>
                <a:gd name="T83" fmla="*/ 1607707 h 2408238"/>
                <a:gd name="T84" fmla="*/ 363036 w 1908175"/>
                <a:gd name="T85" fmla="*/ 1572459 h 2408238"/>
                <a:gd name="T86" fmla="*/ 1205039 w 1908175"/>
                <a:gd name="T87" fmla="*/ 444538 h 2408238"/>
                <a:gd name="T88" fmla="*/ 1236800 w 1908175"/>
                <a:gd name="T89" fmla="*/ 423263 h 2408238"/>
                <a:gd name="T90" fmla="*/ 1272374 w 1908175"/>
                <a:gd name="T91" fmla="*/ 412784 h 2408238"/>
                <a:gd name="T92" fmla="*/ 1309852 w 1908175"/>
                <a:gd name="T93" fmla="*/ 412466 h 2408238"/>
                <a:gd name="T94" fmla="*/ 1346378 w 1908175"/>
                <a:gd name="T95" fmla="*/ 423263 h 2408238"/>
                <a:gd name="T96" fmla="*/ 1396879 w 1908175"/>
                <a:gd name="T97" fmla="*/ 456287 h 2408238"/>
                <a:gd name="T98" fmla="*/ 1533856 w 1908175"/>
                <a:gd name="T99" fmla="*/ 105629 h 2408238"/>
                <a:gd name="T100" fmla="*/ 1525905 w 1908175"/>
                <a:gd name="T101" fmla="*/ 65344 h 2408238"/>
                <a:gd name="T102" fmla="*/ 1541806 w 1908175"/>
                <a:gd name="T103" fmla="*/ 26645 h 2408238"/>
                <a:gd name="T104" fmla="*/ 1576153 w 1908175"/>
                <a:gd name="T105" fmla="*/ 3172 h 2408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08175" h="2408238">
                  <a:moveTo>
                    <a:pt x="790575" y="1079500"/>
                  </a:moveTo>
                  <a:lnTo>
                    <a:pt x="419418" y="1579468"/>
                  </a:lnTo>
                  <a:lnTo>
                    <a:pt x="416560" y="1583921"/>
                  </a:lnTo>
                  <a:lnTo>
                    <a:pt x="414020" y="1587738"/>
                  </a:lnTo>
                  <a:lnTo>
                    <a:pt x="411480" y="1592190"/>
                  </a:lnTo>
                  <a:lnTo>
                    <a:pt x="409258" y="1596961"/>
                  </a:lnTo>
                  <a:lnTo>
                    <a:pt x="407035" y="1601096"/>
                  </a:lnTo>
                  <a:lnTo>
                    <a:pt x="405765" y="1605866"/>
                  </a:lnTo>
                  <a:lnTo>
                    <a:pt x="404178" y="1610637"/>
                  </a:lnTo>
                  <a:lnTo>
                    <a:pt x="402908" y="1615090"/>
                  </a:lnTo>
                  <a:lnTo>
                    <a:pt x="401638" y="1619860"/>
                  </a:lnTo>
                  <a:lnTo>
                    <a:pt x="401003" y="1624631"/>
                  </a:lnTo>
                  <a:lnTo>
                    <a:pt x="400685" y="1629084"/>
                  </a:lnTo>
                  <a:lnTo>
                    <a:pt x="400368" y="1633854"/>
                  </a:lnTo>
                  <a:lnTo>
                    <a:pt x="400050" y="1638625"/>
                  </a:lnTo>
                  <a:lnTo>
                    <a:pt x="400368" y="1643396"/>
                  </a:lnTo>
                  <a:lnTo>
                    <a:pt x="400685" y="1648166"/>
                  </a:lnTo>
                  <a:lnTo>
                    <a:pt x="401003" y="1652937"/>
                  </a:lnTo>
                  <a:lnTo>
                    <a:pt x="401955" y="1657708"/>
                  </a:lnTo>
                  <a:lnTo>
                    <a:pt x="402908" y="1662160"/>
                  </a:lnTo>
                  <a:lnTo>
                    <a:pt x="404178" y="1666613"/>
                  </a:lnTo>
                  <a:lnTo>
                    <a:pt x="405765" y="1671384"/>
                  </a:lnTo>
                  <a:lnTo>
                    <a:pt x="407353" y="1675836"/>
                  </a:lnTo>
                  <a:lnTo>
                    <a:pt x="409258" y="1679971"/>
                  </a:lnTo>
                  <a:lnTo>
                    <a:pt x="411480" y="1684424"/>
                  </a:lnTo>
                  <a:lnTo>
                    <a:pt x="413703" y="1688558"/>
                  </a:lnTo>
                  <a:lnTo>
                    <a:pt x="416243" y="1692693"/>
                  </a:lnTo>
                  <a:lnTo>
                    <a:pt x="419100" y="1696509"/>
                  </a:lnTo>
                  <a:lnTo>
                    <a:pt x="421958" y="1700644"/>
                  </a:lnTo>
                  <a:lnTo>
                    <a:pt x="425133" y="1704142"/>
                  </a:lnTo>
                  <a:lnTo>
                    <a:pt x="428625" y="1707641"/>
                  </a:lnTo>
                  <a:lnTo>
                    <a:pt x="432435" y="1711457"/>
                  </a:lnTo>
                  <a:lnTo>
                    <a:pt x="435928" y="1714638"/>
                  </a:lnTo>
                  <a:lnTo>
                    <a:pt x="439738" y="1717818"/>
                  </a:lnTo>
                  <a:lnTo>
                    <a:pt x="550545" y="1799874"/>
                  </a:lnTo>
                  <a:lnTo>
                    <a:pt x="554990" y="1802737"/>
                  </a:lnTo>
                  <a:lnTo>
                    <a:pt x="558800" y="1805599"/>
                  </a:lnTo>
                  <a:lnTo>
                    <a:pt x="563245" y="1807825"/>
                  </a:lnTo>
                  <a:lnTo>
                    <a:pt x="568008" y="1810370"/>
                  </a:lnTo>
                  <a:lnTo>
                    <a:pt x="572135" y="1812278"/>
                  </a:lnTo>
                  <a:lnTo>
                    <a:pt x="576898" y="1813868"/>
                  </a:lnTo>
                  <a:lnTo>
                    <a:pt x="581660" y="1815459"/>
                  </a:lnTo>
                  <a:lnTo>
                    <a:pt x="586105" y="1816413"/>
                  </a:lnTo>
                  <a:lnTo>
                    <a:pt x="590868" y="1817685"/>
                  </a:lnTo>
                  <a:lnTo>
                    <a:pt x="595630" y="1818321"/>
                  </a:lnTo>
                  <a:lnTo>
                    <a:pt x="600075" y="1818957"/>
                  </a:lnTo>
                  <a:lnTo>
                    <a:pt x="604838" y="1819275"/>
                  </a:lnTo>
                  <a:lnTo>
                    <a:pt x="609600" y="1819275"/>
                  </a:lnTo>
                  <a:lnTo>
                    <a:pt x="614363" y="1819275"/>
                  </a:lnTo>
                  <a:lnTo>
                    <a:pt x="619125" y="1818957"/>
                  </a:lnTo>
                  <a:lnTo>
                    <a:pt x="623888" y="1818321"/>
                  </a:lnTo>
                  <a:lnTo>
                    <a:pt x="628650" y="1817685"/>
                  </a:lnTo>
                  <a:lnTo>
                    <a:pt x="633095" y="1816413"/>
                  </a:lnTo>
                  <a:lnTo>
                    <a:pt x="637540" y="1815459"/>
                  </a:lnTo>
                  <a:lnTo>
                    <a:pt x="642303" y="1813550"/>
                  </a:lnTo>
                  <a:lnTo>
                    <a:pt x="646748" y="1812278"/>
                  </a:lnTo>
                  <a:lnTo>
                    <a:pt x="650875" y="1810052"/>
                  </a:lnTo>
                  <a:lnTo>
                    <a:pt x="655320" y="1808143"/>
                  </a:lnTo>
                  <a:lnTo>
                    <a:pt x="659448" y="1805599"/>
                  </a:lnTo>
                  <a:lnTo>
                    <a:pt x="663575" y="1803055"/>
                  </a:lnTo>
                  <a:lnTo>
                    <a:pt x="667385" y="1800192"/>
                  </a:lnTo>
                  <a:lnTo>
                    <a:pt x="671513" y="1797330"/>
                  </a:lnTo>
                  <a:lnTo>
                    <a:pt x="675005" y="1794149"/>
                  </a:lnTo>
                  <a:lnTo>
                    <a:pt x="678498" y="1790969"/>
                  </a:lnTo>
                  <a:lnTo>
                    <a:pt x="682308" y="1787470"/>
                  </a:lnTo>
                  <a:lnTo>
                    <a:pt x="685483" y="1783336"/>
                  </a:lnTo>
                  <a:lnTo>
                    <a:pt x="688658" y="1779519"/>
                  </a:lnTo>
                  <a:lnTo>
                    <a:pt x="1036638" y="1310401"/>
                  </a:lnTo>
                  <a:lnTo>
                    <a:pt x="1006793" y="1280505"/>
                  </a:lnTo>
                  <a:lnTo>
                    <a:pt x="976630" y="1250609"/>
                  </a:lnTo>
                  <a:lnTo>
                    <a:pt x="946468" y="1221031"/>
                  </a:lnTo>
                  <a:lnTo>
                    <a:pt x="915988" y="1192088"/>
                  </a:lnTo>
                  <a:lnTo>
                    <a:pt x="885508" y="1163146"/>
                  </a:lnTo>
                  <a:lnTo>
                    <a:pt x="854075" y="1135158"/>
                  </a:lnTo>
                  <a:lnTo>
                    <a:pt x="822325" y="1106852"/>
                  </a:lnTo>
                  <a:lnTo>
                    <a:pt x="790575" y="1079500"/>
                  </a:lnTo>
                  <a:close/>
                  <a:moveTo>
                    <a:pt x="1596825" y="0"/>
                  </a:moveTo>
                  <a:lnTo>
                    <a:pt x="1603504" y="317"/>
                  </a:lnTo>
                  <a:lnTo>
                    <a:pt x="1610501" y="1586"/>
                  </a:lnTo>
                  <a:lnTo>
                    <a:pt x="1617179" y="2855"/>
                  </a:lnTo>
                  <a:lnTo>
                    <a:pt x="1624176" y="5392"/>
                  </a:lnTo>
                  <a:lnTo>
                    <a:pt x="1630536" y="8247"/>
                  </a:lnTo>
                  <a:lnTo>
                    <a:pt x="1636897" y="11737"/>
                  </a:lnTo>
                  <a:lnTo>
                    <a:pt x="1642621" y="16177"/>
                  </a:lnTo>
                  <a:lnTo>
                    <a:pt x="1882097" y="210623"/>
                  </a:lnTo>
                  <a:lnTo>
                    <a:pt x="1887503" y="215698"/>
                  </a:lnTo>
                  <a:lnTo>
                    <a:pt x="1891956" y="221090"/>
                  </a:lnTo>
                  <a:lnTo>
                    <a:pt x="1896408" y="226800"/>
                  </a:lnTo>
                  <a:lnTo>
                    <a:pt x="1899906" y="232510"/>
                  </a:lnTo>
                  <a:lnTo>
                    <a:pt x="1902769" y="238854"/>
                  </a:lnTo>
                  <a:lnTo>
                    <a:pt x="1905313" y="245515"/>
                  </a:lnTo>
                  <a:lnTo>
                    <a:pt x="1906903" y="252176"/>
                  </a:lnTo>
                  <a:lnTo>
                    <a:pt x="1907857" y="259155"/>
                  </a:lnTo>
                  <a:lnTo>
                    <a:pt x="1908175" y="265816"/>
                  </a:lnTo>
                  <a:lnTo>
                    <a:pt x="1908175" y="272794"/>
                  </a:lnTo>
                  <a:lnTo>
                    <a:pt x="1907221" y="279456"/>
                  </a:lnTo>
                  <a:lnTo>
                    <a:pt x="1905313" y="286434"/>
                  </a:lnTo>
                  <a:lnTo>
                    <a:pt x="1903405" y="292778"/>
                  </a:lnTo>
                  <a:lnTo>
                    <a:pt x="1900542" y="299122"/>
                  </a:lnTo>
                  <a:lnTo>
                    <a:pt x="1896726" y="305783"/>
                  </a:lnTo>
                  <a:lnTo>
                    <a:pt x="1892592" y="311493"/>
                  </a:lnTo>
                  <a:lnTo>
                    <a:pt x="1887503" y="316886"/>
                  </a:lnTo>
                  <a:lnTo>
                    <a:pt x="1882097" y="321961"/>
                  </a:lnTo>
                  <a:lnTo>
                    <a:pt x="1876372" y="325767"/>
                  </a:lnTo>
                  <a:lnTo>
                    <a:pt x="1870012" y="329574"/>
                  </a:lnTo>
                  <a:lnTo>
                    <a:pt x="1863969" y="332746"/>
                  </a:lnTo>
                  <a:lnTo>
                    <a:pt x="1857608" y="334966"/>
                  </a:lnTo>
                  <a:lnTo>
                    <a:pt x="1850612" y="336552"/>
                  </a:lnTo>
                  <a:lnTo>
                    <a:pt x="1843933" y="337821"/>
                  </a:lnTo>
                  <a:lnTo>
                    <a:pt x="1836937" y="338138"/>
                  </a:lnTo>
                  <a:lnTo>
                    <a:pt x="1830258" y="337821"/>
                  </a:lnTo>
                  <a:lnTo>
                    <a:pt x="1823261" y="336552"/>
                  </a:lnTo>
                  <a:lnTo>
                    <a:pt x="1816583" y="335283"/>
                  </a:lnTo>
                  <a:lnTo>
                    <a:pt x="1809586" y="332746"/>
                  </a:lnTo>
                  <a:lnTo>
                    <a:pt x="1803226" y="329891"/>
                  </a:lnTo>
                  <a:lnTo>
                    <a:pt x="1797183" y="326084"/>
                  </a:lnTo>
                  <a:lnTo>
                    <a:pt x="1791141" y="321961"/>
                  </a:lnTo>
                  <a:lnTo>
                    <a:pt x="1723056" y="266679"/>
                  </a:lnTo>
                  <a:lnTo>
                    <a:pt x="1503281" y="536626"/>
                  </a:lnTo>
                  <a:lnTo>
                    <a:pt x="1514715" y="544883"/>
                  </a:lnTo>
                  <a:lnTo>
                    <a:pt x="1519797" y="549328"/>
                  </a:lnTo>
                  <a:lnTo>
                    <a:pt x="1524879" y="553456"/>
                  </a:lnTo>
                  <a:lnTo>
                    <a:pt x="1529643" y="558220"/>
                  </a:lnTo>
                  <a:lnTo>
                    <a:pt x="1534408" y="562983"/>
                  </a:lnTo>
                  <a:lnTo>
                    <a:pt x="1538219" y="567428"/>
                  </a:lnTo>
                  <a:lnTo>
                    <a:pt x="1542348" y="572827"/>
                  </a:lnTo>
                  <a:lnTo>
                    <a:pt x="1545842" y="577907"/>
                  </a:lnTo>
                  <a:lnTo>
                    <a:pt x="1549336" y="583306"/>
                  </a:lnTo>
                  <a:lnTo>
                    <a:pt x="1552194" y="588704"/>
                  </a:lnTo>
                  <a:lnTo>
                    <a:pt x="1555053" y="594420"/>
                  </a:lnTo>
                  <a:lnTo>
                    <a:pt x="1557594" y="600136"/>
                  </a:lnTo>
                  <a:lnTo>
                    <a:pt x="1559817" y="606169"/>
                  </a:lnTo>
                  <a:lnTo>
                    <a:pt x="1561723" y="612202"/>
                  </a:lnTo>
                  <a:lnTo>
                    <a:pt x="1563311" y="618236"/>
                  </a:lnTo>
                  <a:lnTo>
                    <a:pt x="1564899" y="624269"/>
                  </a:lnTo>
                  <a:lnTo>
                    <a:pt x="1565852" y="630620"/>
                  </a:lnTo>
                  <a:lnTo>
                    <a:pt x="1566804" y="636653"/>
                  </a:lnTo>
                  <a:lnTo>
                    <a:pt x="1567122" y="642687"/>
                  </a:lnTo>
                  <a:lnTo>
                    <a:pt x="1567440" y="648720"/>
                  </a:lnTo>
                  <a:lnTo>
                    <a:pt x="1567122" y="655388"/>
                  </a:lnTo>
                  <a:lnTo>
                    <a:pt x="1566804" y="661422"/>
                  </a:lnTo>
                  <a:lnTo>
                    <a:pt x="1565852" y="667455"/>
                  </a:lnTo>
                  <a:lnTo>
                    <a:pt x="1564899" y="674124"/>
                  </a:lnTo>
                  <a:lnTo>
                    <a:pt x="1563311" y="680157"/>
                  </a:lnTo>
                  <a:lnTo>
                    <a:pt x="1562040" y="686190"/>
                  </a:lnTo>
                  <a:lnTo>
                    <a:pt x="1559817" y="692224"/>
                  </a:lnTo>
                  <a:lnTo>
                    <a:pt x="1557594" y="698257"/>
                  </a:lnTo>
                  <a:lnTo>
                    <a:pt x="1555053" y="704290"/>
                  </a:lnTo>
                  <a:lnTo>
                    <a:pt x="1552194" y="710006"/>
                  </a:lnTo>
                  <a:lnTo>
                    <a:pt x="1549018" y="715722"/>
                  </a:lnTo>
                  <a:lnTo>
                    <a:pt x="1545524" y="721120"/>
                  </a:lnTo>
                  <a:lnTo>
                    <a:pt x="1541713" y="726836"/>
                  </a:lnTo>
                  <a:lnTo>
                    <a:pt x="721308" y="1829988"/>
                  </a:lnTo>
                  <a:lnTo>
                    <a:pt x="717497" y="1835386"/>
                  </a:lnTo>
                  <a:lnTo>
                    <a:pt x="713050" y="1840467"/>
                  </a:lnTo>
                  <a:lnTo>
                    <a:pt x="708286" y="1844913"/>
                  </a:lnTo>
                  <a:lnTo>
                    <a:pt x="703839" y="1849358"/>
                  </a:lnTo>
                  <a:lnTo>
                    <a:pt x="698757" y="1853487"/>
                  </a:lnTo>
                  <a:lnTo>
                    <a:pt x="693675" y="1857615"/>
                  </a:lnTo>
                  <a:lnTo>
                    <a:pt x="688594" y="1861108"/>
                  </a:lnTo>
                  <a:lnTo>
                    <a:pt x="683194" y="1864283"/>
                  </a:lnTo>
                  <a:lnTo>
                    <a:pt x="677477" y="1867776"/>
                  </a:lnTo>
                  <a:lnTo>
                    <a:pt x="672078" y="1870316"/>
                  </a:lnTo>
                  <a:lnTo>
                    <a:pt x="666360" y="1872539"/>
                  </a:lnTo>
                  <a:lnTo>
                    <a:pt x="660326" y="1875080"/>
                  </a:lnTo>
                  <a:lnTo>
                    <a:pt x="654291" y="1876985"/>
                  </a:lnTo>
                  <a:lnTo>
                    <a:pt x="648256" y="1878890"/>
                  </a:lnTo>
                  <a:lnTo>
                    <a:pt x="642222" y="1879843"/>
                  </a:lnTo>
                  <a:lnTo>
                    <a:pt x="636187" y="1881113"/>
                  </a:lnTo>
                  <a:lnTo>
                    <a:pt x="629834" y="1881748"/>
                  </a:lnTo>
                  <a:lnTo>
                    <a:pt x="623800" y="1882383"/>
                  </a:lnTo>
                  <a:lnTo>
                    <a:pt x="617447" y="1882383"/>
                  </a:lnTo>
                  <a:lnTo>
                    <a:pt x="611413" y="1882383"/>
                  </a:lnTo>
                  <a:lnTo>
                    <a:pt x="605060" y="1882066"/>
                  </a:lnTo>
                  <a:lnTo>
                    <a:pt x="598708" y="1881431"/>
                  </a:lnTo>
                  <a:lnTo>
                    <a:pt x="592673" y="1880160"/>
                  </a:lnTo>
                  <a:lnTo>
                    <a:pt x="586321" y="1878890"/>
                  </a:lnTo>
                  <a:lnTo>
                    <a:pt x="580286" y="1876985"/>
                  </a:lnTo>
                  <a:lnTo>
                    <a:pt x="574252" y="1875080"/>
                  </a:lnTo>
                  <a:lnTo>
                    <a:pt x="568217" y="1873174"/>
                  </a:lnTo>
                  <a:lnTo>
                    <a:pt x="562500" y="1870634"/>
                  </a:lnTo>
                  <a:lnTo>
                    <a:pt x="556465" y="1867141"/>
                  </a:lnTo>
                  <a:lnTo>
                    <a:pt x="550748" y="1864283"/>
                  </a:lnTo>
                  <a:lnTo>
                    <a:pt x="545031" y="1860790"/>
                  </a:lnTo>
                  <a:lnTo>
                    <a:pt x="539631" y="1856980"/>
                  </a:lnTo>
                  <a:lnTo>
                    <a:pt x="481825" y="1814111"/>
                  </a:lnTo>
                  <a:lnTo>
                    <a:pt x="481507" y="1817604"/>
                  </a:lnTo>
                  <a:lnTo>
                    <a:pt x="480554" y="1821414"/>
                  </a:lnTo>
                  <a:lnTo>
                    <a:pt x="479284" y="1824590"/>
                  </a:lnTo>
                  <a:lnTo>
                    <a:pt x="477061" y="1827765"/>
                  </a:lnTo>
                  <a:lnTo>
                    <a:pt x="47007" y="2397759"/>
                  </a:lnTo>
                  <a:lnTo>
                    <a:pt x="45102" y="2399982"/>
                  </a:lnTo>
                  <a:lnTo>
                    <a:pt x="43196" y="2401570"/>
                  </a:lnTo>
                  <a:lnTo>
                    <a:pt x="41290" y="2403475"/>
                  </a:lnTo>
                  <a:lnTo>
                    <a:pt x="39067" y="2404428"/>
                  </a:lnTo>
                  <a:lnTo>
                    <a:pt x="36844" y="2406015"/>
                  </a:lnTo>
                  <a:lnTo>
                    <a:pt x="34620" y="2406650"/>
                  </a:lnTo>
                  <a:lnTo>
                    <a:pt x="32079" y="2407603"/>
                  </a:lnTo>
                  <a:lnTo>
                    <a:pt x="29538" y="2407921"/>
                  </a:lnTo>
                  <a:lnTo>
                    <a:pt x="26997" y="2408238"/>
                  </a:lnTo>
                  <a:lnTo>
                    <a:pt x="24457" y="2408238"/>
                  </a:lnTo>
                  <a:lnTo>
                    <a:pt x="21916" y="2407921"/>
                  </a:lnTo>
                  <a:lnTo>
                    <a:pt x="20010" y="2407603"/>
                  </a:lnTo>
                  <a:lnTo>
                    <a:pt x="17469" y="2406650"/>
                  </a:lnTo>
                  <a:lnTo>
                    <a:pt x="14928" y="2405698"/>
                  </a:lnTo>
                  <a:lnTo>
                    <a:pt x="12705" y="2404428"/>
                  </a:lnTo>
                  <a:lnTo>
                    <a:pt x="10481" y="2402840"/>
                  </a:lnTo>
                  <a:lnTo>
                    <a:pt x="8258" y="2400935"/>
                  </a:lnTo>
                  <a:lnTo>
                    <a:pt x="6352" y="2399347"/>
                  </a:lnTo>
                  <a:lnTo>
                    <a:pt x="4764" y="2397124"/>
                  </a:lnTo>
                  <a:lnTo>
                    <a:pt x="3494" y="2394584"/>
                  </a:lnTo>
                  <a:lnTo>
                    <a:pt x="1906" y="2392043"/>
                  </a:lnTo>
                  <a:lnTo>
                    <a:pt x="1270" y="2389503"/>
                  </a:lnTo>
                  <a:lnTo>
                    <a:pt x="635" y="2386963"/>
                  </a:lnTo>
                  <a:lnTo>
                    <a:pt x="0" y="2384422"/>
                  </a:lnTo>
                  <a:lnTo>
                    <a:pt x="0" y="2379659"/>
                  </a:lnTo>
                  <a:lnTo>
                    <a:pt x="1270" y="2375213"/>
                  </a:lnTo>
                  <a:lnTo>
                    <a:pt x="1906" y="2372991"/>
                  </a:lnTo>
                  <a:lnTo>
                    <a:pt x="2541" y="2370768"/>
                  </a:lnTo>
                  <a:lnTo>
                    <a:pt x="4129" y="2368545"/>
                  </a:lnTo>
                  <a:lnTo>
                    <a:pt x="5399" y="2366322"/>
                  </a:lnTo>
                  <a:lnTo>
                    <a:pt x="435770" y="1796328"/>
                  </a:lnTo>
                  <a:lnTo>
                    <a:pt x="438311" y="1793788"/>
                  </a:lnTo>
                  <a:lnTo>
                    <a:pt x="441170" y="1791248"/>
                  </a:lnTo>
                  <a:lnTo>
                    <a:pt x="444029" y="1789660"/>
                  </a:lnTo>
                  <a:lnTo>
                    <a:pt x="447205" y="1788390"/>
                  </a:lnTo>
                  <a:lnTo>
                    <a:pt x="394163" y="1748697"/>
                  </a:lnTo>
                  <a:lnTo>
                    <a:pt x="388763" y="1744569"/>
                  </a:lnTo>
                  <a:lnTo>
                    <a:pt x="383681" y="1740440"/>
                  </a:lnTo>
                  <a:lnTo>
                    <a:pt x="378917" y="1735677"/>
                  </a:lnTo>
                  <a:lnTo>
                    <a:pt x="374470" y="1730914"/>
                  </a:lnTo>
                  <a:lnTo>
                    <a:pt x="370341" y="1726468"/>
                  </a:lnTo>
                  <a:lnTo>
                    <a:pt x="366212" y="1721070"/>
                  </a:lnTo>
                  <a:lnTo>
                    <a:pt x="362719" y="1715989"/>
                  </a:lnTo>
                  <a:lnTo>
                    <a:pt x="359542" y="1710591"/>
                  </a:lnTo>
                  <a:lnTo>
                    <a:pt x="356366" y="1705193"/>
                  </a:lnTo>
                  <a:lnTo>
                    <a:pt x="353825" y="1699477"/>
                  </a:lnTo>
                  <a:lnTo>
                    <a:pt x="351284" y="1693444"/>
                  </a:lnTo>
                  <a:lnTo>
                    <a:pt x="349061" y="1687728"/>
                  </a:lnTo>
                  <a:lnTo>
                    <a:pt x="346838" y="1681695"/>
                  </a:lnTo>
                  <a:lnTo>
                    <a:pt x="345567" y="1675661"/>
                  </a:lnTo>
                  <a:lnTo>
                    <a:pt x="343979" y="1669628"/>
                  </a:lnTo>
                  <a:lnTo>
                    <a:pt x="343026" y="1663277"/>
                  </a:lnTo>
                  <a:lnTo>
                    <a:pt x="342073" y="1657244"/>
                  </a:lnTo>
                  <a:lnTo>
                    <a:pt x="341438" y="1651210"/>
                  </a:lnTo>
                  <a:lnTo>
                    <a:pt x="341438" y="1644542"/>
                  </a:lnTo>
                  <a:lnTo>
                    <a:pt x="341438" y="1638508"/>
                  </a:lnTo>
                  <a:lnTo>
                    <a:pt x="342073" y="1632475"/>
                  </a:lnTo>
                  <a:lnTo>
                    <a:pt x="343026" y="1626124"/>
                  </a:lnTo>
                  <a:lnTo>
                    <a:pt x="343662" y="1619773"/>
                  </a:lnTo>
                  <a:lnTo>
                    <a:pt x="345250" y="1613740"/>
                  </a:lnTo>
                  <a:lnTo>
                    <a:pt x="346838" y="1607707"/>
                  </a:lnTo>
                  <a:lnTo>
                    <a:pt x="348743" y="1601673"/>
                  </a:lnTo>
                  <a:lnTo>
                    <a:pt x="350967" y="1595322"/>
                  </a:lnTo>
                  <a:lnTo>
                    <a:pt x="353825" y="1589606"/>
                  </a:lnTo>
                  <a:lnTo>
                    <a:pt x="356684" y="1583891"/>
                  </a:lnTo>
                  <a:lnTo>
                    <a:pt x="359860" y="1578175"/>
                  </a:lnTo>
                  <a:lnTo>
                    <a:pt x="363036" y="1572459"/>
                  </a:lnTo>
                  <a:lnTo>
                    <a:pt x="367165" y="1567061"/>
                  </a:lnTo>
                  <a:lnTo>
                    <a:pt x="1187252" y="463909"/>
                  </a:lnTo>
                  <a:lnTo>
                    <a:pt x="1191381" y="458510"/>
                  </a:lnTo>
                  <a:lnTo>
                    <a:pt x="1195828" y="453430"/>
                  </a:lnTo>
                  <a:lnTo>
                    <a:pt x="1200274" y="448984"/>
                  </a:lnTo>
                  <a:lnTo>
                    <a:pt x="1205039" y="444538"/>
                  </a:lnTo>
                  <a:lnTo>
                    <a:pt x="1209803" y="440410"/>
                  </a:lnTo>
                  <a:lnTo>
                    <a:pt x="1214885" y="436282"/>
                  </a:lnTo>
                  <a:lnTo>
                    <a:pt x="1220284" y="432789"/>
                  </a:lnTo>
                  <a:lnTo>
                    <a:pt x="1225684" y="429614"/>
                  </a:lnTo>
                  <a:lnTo>
                    <a:pt x="1231083" y="426121"/>
                  </a:lnTo>
                  <a:lnTo>
                    <a:pt x="1236800" y="423263"/>
                  </a:lnTo>
                  <a:lnTo>
                    <a:pt x="1242518" y="421040"/>
                  </a:lnTo>
                  <a:lnTo>
                    <a:pt x="1248235" y="418817"/>
                  </a:lnTo>
                  <a:lnTo>
                    <a:pt x="1254587" y="416912"/>
                  </a:lnTo>
                  <a:lnTo>
                    <a:pt x="1260304" y="415007"/>
                  </a:lnTo>
                  <a:lnTo>
                    <a:pt x="1266339" y="414054"/>
                  </a:lnTo>
                  <a:lnTo>
                    <a:pt x="1272374" y="412784"/>
                  </a:lnTo>
                  <a:lnTo>
                    <a:pt x="1279044" y="412149"/>
                  </a:lnTo>
                  <a:lnTo>
                    <a:pt x="1285078" y="411514"/>
                  </a:lnTo>
                  <a:lnTo>
                    <a:pt x="1291113" y="411514"/>
                  </a:lnTo>
                  <a:lnTo>
                    <a:pt x="1297465" y="411514"/>
                  </a:lnTo>
                  <a:lnTo>
                    <a:pt x="1303818" y="411831"/>
                  </a:lnTo>
                  <a:lnTo>
                    <a:pt x="1309852" y="412466"/>
                  </a:lnTo>
                  <a:lnTo>
                    <a:pt x="1315887" y="413736"/>
                  </a:lnTo>
                  <a:lnTo>
                    <a:pt x="1322557" y="415007"/>
                  </a:lnTo>
                  <a:lnTo>
                    <a:pt x="1328592" y="416594"/>
                  </a:lnTo>
                  <a:lnTo>
                    <a:pt x="1334626" y="418817"/>
                  </a:lnTo>
                  <a:lnTo>
                    <a:pt x="1340344" y="420722"/>
                  </a:lnTo>
                  <a:lnTo>
                    <a:pt x="1346378" y="423263"/>
                  </a:lnTo>
                  <a:lnTo>
                    <a:pt x="1352413" y="426121"/>
                  </a:lnTo>
                  <a:lnTo>
                    <a:pt x="1358130" y="429614"/>
                  </a:lnTo>
                  <a:lnTo>
                    <a:pt x="1363530" y="433107"/>
                  </a:lnTo>
                  <a:lnTo>
                    <a:pt x="1368929" y="436917"/>
                  </a:lnTo>
                  <a:lnTo>
                    <a:pt x="1414031" y="470577"/>
                  </a:lnTo>
                  <a:lnTo>
                    <a:pt x="1396879" y="456287"/>
                  </a:lnTo>
                  <a:lnTo>
                    <a:pt x="1619666" y="182730"/>
                  </a:lnTo>
                  <a:lnTo>
                    <a:pt x="1551665" y="127515"/>
                  </a:lnTo>
                  <a:lnTo>
                    <a:pt x="1546259" y="122440"/>
                  </a:lnTo>
                  <a:lnTo>
                    <a:pt x="1541806" y="117048"/>
                  </a:lnTo>
                  <a:lnTo>
                    <a:pt x="1537354" y="111338"/>
                  </a:lnTo>
                  <a:lnTo>
                    <a:pt x="1533856" y="105629"/>
                  </a:lnTo>
                  <a:lnTo>
                    <a:pt x="1530993" y="99284"/>
                  </a:lnTo>
                  <a:lnTo>
                    <a:pt x="1528449" y="92623"/>
                  </a:lnTo>
                  <a:lnTo>
                    <a:pt x="1526859" y="85962"/>
                  </a:lnTo>
                  <a:lnTo>
                    <a:pt x="1525905" y="78984"/>
                  </a:lnTo>
                  <a:lnTo>
                    <a:pt x="1525587" y="72322"/>
                  </a:lnTo>
                  <a:lnTo>
                    <a:pt x="1525905" y="65344"/>
                  </a:lnTo>
                  <a:lnTo>
                    <a:pt x="1526541" y="58683"/>
                  </a:lnTo>
                  <a:lnTo>
                    <a:pt x="1528449" y="51704"/>
                  </a:lnTo>
                  <a:lnTo>
                    <a:pt x="1530357" y="45360"/>
                  </a:lnTo>
                  <a:lnTo>
                    <a:pt x="1533220" y="38699"/>
                  </a:lnTo>
                  <a:lnTo>
                    <a:pt x="1537036" y="32355"/>
                  </a:lnTo>
                  <a:lnTo>
                    <a:pt x="1541806" y="26645"/>
                  </a:lnTo>
                  <a:lnTo>
                    <a:pt x="1546259" y="21253"/>
                  </a:lnTo>
                  <a:lnTo>
                    <a:pt x="1551665" y="16177"/>
                  </a:lnTo>
                  <a:lnTo>
                    <a:pt x="1557390" y="12371"/>
                  </a:lnTo>
                  <a:lnTo>
                    <a:pt x="1563750" y="8565"/>
                  </a:lnTo>
                  <a:lnTo>
                    <a:pt x="1569793" y="5392"/>
                  </a:lnTo>
                  <a:lnTo>
                    <a:pt x="1576153" y="3172"/>
                  </a:lnTo>
                  <a:lnTo>
                    <a:pt x="1583150" y="1586"/>
                  </a:lnTo>
                  <a:lnTo>
                    <a:pt x="1589829" y="317"/>
                  </a:lnTo>
                  <a:lnTo>
                    <a:pt x="15968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22"/>
          <p:cNvGrpSpPr/>
          <p:nvPr/>
        </p:nvGrpSpPr>
        <p:grpSpPr>
          <a:xfrm>
            <a:off x="7684533" y="1912603"/>
            <a:ext cx="529359" cy="529359"/>
            <a:chOff x="4732991" y="2278669"/>
            <a:chExt cx="1164618" cy="1164619"/>
          </a:xfrm>
          <a:effectLst>
            <a:reflection blurRad="88900" stA="83000" endPos="63000" dist="50800" dir="5400000" sy="-100000" algn="bl" rotWithShape="0"/>
          </a:effectLst>
        </p:grpSpPr>
        <p:sp>
          <p:nvSpPr>
            <p:cNvPr id="24" name="椭圆 23"/>
            <p:cNvSpPr/>
            <p:nvPr/>
          </p:nvSpPr>
          <p:spPr>
            <a:xfrm>
              <a:off x="4732991" y="2278669"/>
              <a:ext cx="1164618" cy="1164619"/>
            </a:xfrm>
            <a:prstGeom prst="ellipse">
              <a:avLst/>
            </a:prstGeom>
            <a:solidFill>
              <a:srgbClr val="3381C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KSO_Shape"/>
            <p:cNvSpPr>
              <a:spLocks/>
            </p:cNvSpPr>
            <p:nvPr/>
          </p:nvSpPr>
          <p:spPr bwMode="auto">
            <a:xfrm>
              <a:off x="5076643" y="2662172"/>
              <a:ext cx="499821" cy="431512"/>
            </a:xfrm>
            <a:custGeom>
              <a:avLst/>
              <a:gdLst>
                <a:gd name="T0" fmla="*/ 432306676 w 6235"/>
                <a:gd name="T1" fmla="*/ 188202068 h 5380"/>
                <a:gd name="T2" fmla="*/ 425585249 w 6235"/>
                <a:gd name="T3" fmla="*/ 175686526 h 5380"/>
                <a:gd name="T4" fmla="*/ 419517664 w 6235"/>
                <a:gd name="T5" fmla="*/ 168307917 h 5380"/>
                <a:gd name="T6" fmla="*/ 411302791 w 6235"/>
                <a:gd name="T7" fmla="*/ 163077441 h 5380"/>
                <a:gd name="T8" fmla="*/ 405981623 w 6235"/>
                <a:gd name="T9" fmla="*/ 161396108 h 5380"/>
                <a:gd name="T10" fmla="*/ 398980328 w 6235"/>
                <a:gd name="T11" fmla="*/ 160368660 h 5380"/>
                <a:gd name="T12" fmla="*/ 391979033 w 6235"/>
                <a:gd name="T13" fmla="*/ 160648984 h 5380"/>
                <a:gd name="T14" fmla="*/ 385164419 w 6235"/>
                <a:gd name="T15" fmla="*/ 162423555 h 5380"/>
                <a:gd name="T16" fmla="*/ 378816659 w 6235"/>
                <a:gd name="T17" fmla="*/ 165412355 h 5380"/>
                <a:gd name="T18" fmla="*/ 373122435 w 6235"/>
                <a:gd name="T19" fmla="*/ 169522146 h 5380"/>
                <a:gd name="T20" fmla="*/ 368361310 w 6235"/>
                <a:gd name="T21" fmla="*/ 174752316 h 5380"/>
                <a:gd name="T22" fmla="*/ 364533895 w 6235"/>
                <a:gd name="T23" fmla="*/ 181103783 h 5380"/>
                <a:gd name="T24" fmla="*/ 268103009 w 6235"/>
                <a:gd name="T25" fmla="*/ 29888304 h 5380"/>
                <a:gd name="T26" fmla="*/ 266049214 w 6235"/>
                <a:gd name="T27" fmla="*/ 22789713 h 5380"/>
                <a:gd name="T28" fmla="*/ 262781841 w 6235"/>
                <a:gd name="T29" fmla="*/ 16438552 h 5380"/>
                <a:gd name="T30" fmla="*/ 258394383 w 6235"/>
                <a:gd name="T31" fmla="*/ 10927752 h 5380"/>
                <a:gd name="T32" fmla="*/ 252980028 w 6235"/>
                <a:gd name="T33" fmla="*/ 6444705 h 5380"/>
                <a:gd name="T34" fmla="*/ 246912443 w 6235"/>
                <a:gd name="T35" fmla="*/ 2988800 h 5380"/>
                <a:gd name="T36" fmla="*/ 240191016 w 6235"/>
                <a:gd name="T37" fmla="*/ 840667 h 5380"/>
                <a:gd name="T38" fmla="*/ 233189721 w 6235"/>
                <a:gd name="T39" fmla="*/ 0 h 5380"/>
                <a:gd name="T40" fmla="*/ 225815064 w 6235"/>
                <a:gd name="T41" fmla="*/ 560343 h 5380"/>
                <a:gd name="T42" fmla="*/ 218346914 w 6235"/>
                <a:gd name="T43" fmla="*/ 2802019 h 5380"/>
                <a:gd name="T44" fmla="*/ 209665492 w 6235"/>
                <a:gd name="T45" fmla="*/ 7845714 h 5380"/>
                <a:gd name="T46" fmla="*/ 202944065 w 6235"/>
                <a:gd name="T47" fmla="*/ 14943999 h 5380"/>
                <a:gd name="T48" fmla="*/ 198183245 w 6235"/>
                <a:gd name="T49" fmla="*/ 23630380 h 5380"/>
                <a:gd name="T50" fmla="*/ 0 w 6235"/>
                <a:gd name="T51" fmla="*/ 395364689 h 5380"/>
                <a:gd name="T52" fmla="*/ 99885245 w 6235"/>
                <a:gd name="T53" fmla="*/ 395644708 h 5380"/>
                <a:gd name="T54" fmla="*/ 106606366 w 6235"/>
                <a:gd name="T55" fmla="*/ 395177603 h 5380"/>
                <a:gd name="T56" fmla="*/ 113047619 w 6235"/>
                <a:gd name="T57" fmla="*/ 393589812 h 5380"/>
                <a:gd name="T58" fmla="*/ 119022017 w 6235"/>
                <a:gd name="T59" fmla="*/ 390974574 h 5380"/>
                <a:gd name="T60" fmla="*/ 122569258 w 6235"/>
                <a:gd name="T61" fmla="*/ 388639660 h 5380"/>
                <a:gd name="T62" fmla="*/ 126303486 w 6235"/>
                <a:gd name="T63" fmla="*/ 385557623 h 5380"/>
                <a:gd name="T64" fmla="*/ 133304781 w 6235"/>
                <a:gd name="T65" fmla="*/ 376590918 h 5380"/>
                <a:gd name="T66" fmla="*/ 218907262 w 6235"/>
                <a:gd name="T67" fmla="*/ 166439803 h 5380"/>
                <a:gd name="T68" fmla="*/ 275104304 w 6235"/>
                <a:gd name="T69" fmla="*/ 476249371 h 5380"/>
                <a:gd name="T70" fmla="*/ 277811329 w 6235"/>
                <a:gd name="T71" fmla="*/ 483067637 h 5380"/>
                <a:gd name="T72" fmla="*/ 281731932 w 6235"/>
                <a:gd name="T73" fmla="*/ 488951999 h 5380"/>
                <a:gd name="T74" fmla="*/ 286493057 w 6235"/>
                <a:gd name="T75" fmla="*/ 493995389 h 5380"/>
                <a:gd name="T76" fmla="*/ 292280774 w 6235"/>
                <a:gd name="T77" fmla="*/ 497918399 h 5380"/>
                <a:gd name="T78" fmla="*/ 298721721 w 6235"/>
                <a:gd name="T79" fmla="*/ 500813655 h 5380"/>
                <a:gd name="T80" fmla="*/ 305629828 w 6235"/>
                <a:gd name="T81" fmla="*/ 502308208 h 5380"/>
                <a:gd name="T82" fmla="*/ 312817804 w 6235"/>
                <a:gd name="T83" fmla="*/ 502401446 h 5380"/>
                <a:gd name="T84" fmla="*/ 318885695 w 6235"/>
                <a:gd name="T85" fmla="*/ 501467541 h 5380"/>
                <a:gd name="T86" fmla="*/ 327660611 w 6235"/>
                <a:gd name="T87" fmla="*/ 498011636 h 5380"/>
                <a:gd name="T88" fmla="*/ 335128455 w 6235"/>
                <a:gd name="T89" fmla="*/ 492501142 h 5380"/>
                <a:gd name="T90" fmla="*/ 340916478 w 6235"/>
                <a:gd name="T91" fmla="*/ 485496095 h 5380"/>
                <a:gd name="T92" fmla="*/ 343996864 w 6235"/>
                <a:gd name="T93" fmla="*/ 479331714 h 5380"/>
                <a:gd name="T94" fmla="*/ 345303936 w 6235"/>
                <a:gd name="T95" fmla="*/ 475221923 h 5380"/>
                <a:gd name="T96" fmla="*/ 437721031 w 6235"/>
                <a:gd name="T97" fmla="*/ 371267204 h 5380"/>
                <a:gd name="T98" fmla="*/ 443975298 w 6235"/>
                <a:gd name="T99" fmla="*/ 381261051 h 5380"/>
                <a:gd name="T100" fmla="*/ 453030387 w 6235"/>
                <a:gd name="T101" fmla="*/ 388546423 h 5380"/>
                <a:gd name="T102" fmla="*/ 463672417 w 6235"/>
                <a:gd name="T103" fmla="*/ 392562670 h 5380"/>
                <a:gd name="T104" fmla="*/ 472447333 w 6235"/>
                <a:gd name="T105" fmla="*/ 393403031 h 5380"/>
                <a:gd name="T106" fmla="*/ 493918073 w 6235"/>
                <a:gd name="T107" fmla="*/ 320550845 h 538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235" h="5380">
                  <a:moveTo>
                    <a:pt x="5291" y="3432"/>
                  </a:moveTo>
                  <a:lnTo>
                    <a:pt x="4652" y="2060"/>
                  </a:lnTo>
                  <a:lnTo>
                    <a:pt x="4631" y="2015"/>
                  </a:lnTo>
                  <a:lnTo>
                    <a:pt x="4610" y="1969"/>
                  </a:lnTo>
                  <a:lnTo>
                    <a:pt x="4586" y="1924"/>
                  </a:lnTo>
                  <a:lnTo>
                    <a:pt x="4573" y="1902"/>
                  </a:lnTo>
                  <a:lnTo>
                    <a:pt x="4559" y="1881"/>
                  </a:lnTo>
                  <a:lnTo>
                    <a:pt x="4544" y="1860"/>
                  </a:lnTo>
                  <a:lnTo>
                    <a:pt x="4529" y="1839"/>
                  </a:lnTo>
                  <a:lnTo>
                    <a:pt x="4512" y="1820"/>
                  </a:lnTo>
                  <a:lnTo>
                    <a:pt x="4494" y="1802"/>
                  </a:lnTo>
                  <a:lnTo>
                    <a:pt x="4475" y="1786"/>
                  </a:lnTo>
                  <a:lnTo>
                    <a:pt x="4454" y="1771"/>
                  </a:lnTo>
                  <a:lnTo>
                    <a:pt x="4431" y="1757"/>
                  </a:lnTo>
                  <a:lnTo>
                    <a:pt x="4406" y="1746"/>
                  </a:lnTo>
                  <a:lnTo>
                    <a:pt x="4387" y="1739"/>
                  </a:lnTo>
                  <a:lnTo>
                    <a:pt x="4369" y="1733"/>
                  </a:lnTo>
                  <a:lnTo>
                    <a:pt x="4349" y="1728"/>
                  </a:lnTo>
                  <a:lnTo>
                    <a:pt x="4331" y="1723"/>
                  </a:lnTo>
                  <a:lnTo>
                    <a:pt x="4312" y="1720"/>
                  </a:lnTo>
                  <a:lnTo>
                    <a:pt x="4292" y="1718"/>
                  </a:lnTo>
                  <a:lnTo>
                    <a:pt x="4274" y="1717"/>
                  </a:lnTo>
                  <a:lnTo>
                    <a:pt x="4254" y="1717"/>
                  </a:lnTo>
                  <a:lnTo>
                    <a:pt x="4236" y="1717"/>
                  </a:lnTo>
                  <a:lnTo>
                    <a:pt x="4217" y="1718"/>
                  </a:lnTo>
                  <a:lnTo>
                    <a:pt x="4199" y="1720"/>
                  </a:lnTo>
                  <a:lnTo>
                    <a:pt x="4180" y="1724"/>
                  </a:lnTo>
                  <a:lnTo>
                    <a:pt x="4162" y="1728"/>
                  </a:lnTo>
                  <a:lnTo>
                    <a:pt x="4143" y="1733"/>
                  </a:lnTo>
                  <a:lnTo>
                    <a:pt x="4126" y="1739"/>
                  </a:lnTo>
                  <a:lnTo>
                    <a:pt x="4109" y="1746"/>
                  </a:lnTo>
                  <a:lnTo>
                    <a:pt x="4091" y="1754"/>
                  </a:lnTo>
                  <a:lnTo>
                    <a:pt x="4074" y="1761"/>
                  </a:lnTo>
                  <a:lnTo>
                    <a:pt x="4058" y="1771"/>
                  </a:lnTo>
                  <a:lnTo>
                    <a:pt x="4042" y="1781"/>
                  </a:lnTo>
                  <a:lnTo>
                    <a:pt x="4027" y="1792"/>
                  </a:lnTo>
                  <a:lnTo>
                    <a:pt x="4012" y="1803"/>
                  </a:lnTo>
                  <a:lnTo>
                    <a:pt x="3997" y="1815"/>
                  </a:lnTo>
                  <a:lnTo>
                    <a:pt x="3984" y="1828"/>
                  </a:lnTo>
                  <a:lnTo>
                    <a:pt x="3970" y="1841"/>
                  </a:lnTo>
                  <a:lnTo>
                    <a:pt x="3958" y="1856"/>
                  </a:lnTo>
                  <a:lnTo>
                    <a:pt x="3946" y="1871"/>
                  </a:lnTo>
                  <a:lnTo>
                    <a:pt x="3935" y="1887"/>
                  </a:lnTo>
                  <a:lnTo>
                    <a:pt x="3923" y="1903"/>
                  </a:lnTo>
                  <a:lnTo>
                    <a:pt x="3915" y="1920"/>
                  </a:lnTo>
                  <a:lnTo>
                    <a:pt x="3905" y="1939"/>
                  </a:lnTo>
                  <a:lnTo>
                    <a:pt x="3898" y="1957"/>
                  </a:lnTo>
                  <a:lnTo>
                    <a:pt x="3430" y="3400"/>
                  </a:lnTo>
                  <a:lnTo>
                    <a:pt x="2872" y="320"/>
                  </a:lnTo>
                  <a:lnTo>
                    <a:pt x="2868" y="300"/>
                  </a:lnTo>
                  <a:lnTo>
                    <a:pt x="2863" y="281"/>
                  </a:lnTo>
                  <a:lnTo>
                    <a:pt x="2857" y="263"/>
                  </a:lnTo>
                  <a:lnTo>
                    <a:pt x="2850" y="244"/>
                  </a:lnTo>
                  <a:lnTo>
                    <a:pt x="2842" y="226"/>
                  </a:lnTo>
                  <a:lnTo>
                    <a:pt x="2834" y="209"/>
                  </a:lnTo>
                  <a:lnTo>
                    <a:pt x="2825" y="192"/>
                  </a:lnTo>
                  <a:lnTo>
                    <a:pt x="2815" y="176"/>
                  </a:lnTo>
                  <a:lnTo>
                    <a:pt x="2804" y="160"/>
                  </a:lnTo>
                  <a:lnTo>
                    <a:pt x="2793" y="146"/>
                  </a:lnTo>
                  <a:lnTo>
                    <a:pt x="2781" y="131"/>
                  </a:lnTo>
                  <a:lnTo>
                    <a:pt x="2768" y="117"/>
                  </a:lnTo>
                  <a:lnTo>
                    <a:pt x="2755" y="105"/>
                  </a:lnTo>
                  <a:lnTo>
                    <a:pt x="2740" y="93"/>
                  </a:lnTo>
                  <a:lnTo>
                    <a:pt x="2725" y="80"/>
                  </a:lnTo>
                  <a:lnTo>
                    <a:pt x="2710" y="69"/>
                  </a:lnTo>
                  <a:lnTo>
                    <a:pt x="2696" y="59"/>
                  </a:lnTo>
                  <a:lnTo>
                    <a:pt x="2678" y="49"/>
                  </a:lnTo>
                  <a:lnTo>
                    <a:pt x="2662" y="41"/>
                  </a:lnTo>
                  <a:lnTo>
                    <a:pt x="2645" y="32"/>
                  </a:lnTo>
                  <a:lnTo>
                    <a:pt x="2628" y="26"/>
                  </a:lnTo>
                  <a:lnTo>
                    <a:pt x="2610" y="20"/>
                  </a:lnTo>
                  <a:lnTo>
                    <a:pt x="2592" y="14"/>
                  </a:lnTo>
                  <a:lnTo>
                    <a:pt x="2573" y="9"/>
                  </a:lnTo>
                  <a:lnTo>
                    <a:pt x="2555" y="5"/>
                  </a:lnTo>
                  <a:lnTo>
                    <a:pt x="2536" y="2"/>
                  </a:lnTo>
                  <a:lnTo>
                    <a:pt x="2517" y="1"/>
                  </a:lnTo>
                  <a:lnTo>
                    <a:pt x="2498" y="0"/>
                  </a:lnTo>
                  <a:lnTo>
                    <a:pt x="2478" y="0"/>
                  </a:lnTo>
                  <a:lnTo>
                    <a:pt x="2459" y="1"/>
                  </a:lnTo>
                  <a:lnTo>
                    <a:pt x="2439" y="2"/>
                  </a:lnTo>
                  <a:lnTo>
                    <a:pt x="2419" y="6"/>
                  </a:lnTo>
                  <a:lnTo>
                    <a:pt x="2391" y="12"/>
                  </a:lnTo>
                  <a:lnTo>
                    <a:pt x="2365" y="20"/>
                  </a:lnTo>
                  <a:lnTo>
                    <a:pt x="2339" y="30"/>
                  </a:lnTo>
                  <a:lnTo>
                    <a:pt x="2314" y="41"/>
                  </a:lnTo>
                  <a:lnTo>
                    <a:pt x="2291" y="54"/>
                  </a:lnTo>
                  <a:lnTo>
                    <a:pt x="2267" y="68"/>
                  </a:lnTo>
                  <a:lnTo>
                    <a:pt x="2246" y="84"/>
                  </a:lnTo>
                  <a:lnTo>
                    <a:pt x="2227" y="101"/>
                  </a:lnTo>
                  <a:lnTo>
                    <a:pt x="2207" y="120"/>
                  </a:lnTo>
                  <a:lnTo>
                    <a:pt x="2190" y="139"/>
                  </a:lnTo>
                  <a:lnTo>
                    <a:pt x="2174" y="160"/>
                  </a:lnTo>
                  <a:lnTo>
                    <a:pt x="2159" y="183"/>
                  </a:lnTo>
                  <a:lnTo>
                    <a:pt x="2145" y="205"/>
                  </a:lnTo>
                  <a:lnTo>
                    <a:pt x="2134" y="228"/>
                  </a:lnTo>
                  <a:lnTo>
                    <a:pt x="2123" y="253"/>
                  </a:lnTo>
                  <a:lnTo>
                    <a:pt x="2116" y="279"/>
                  </a:lnTo>
                  <a:lnTo>
                    <a:pt x="823" y="3453"/>
                  </a:lnTo>
                  <a:lnTo>
                    <a:pt x="3" y="3453"/>
                  </a:lnTo>
                  <a:lnTo>
                    <a:pt x="0" y="4233"/>
                  </a:lnTo>
                  <a:lnTo>
                    <a:pt x="1033" y="4233"/>
                  </a:lnTo>
                  <a:lnTo>
                    <a:pt x="1052" y="4235"/>
                  </a:lnTo>
                  <a:lnTo>
                    <a:pt x="1070" y="4236"/>
                  </a:lnTo>
                  <a:lnTo>
                    <a:pt x="1088" y="4236"/>
                  </a:lnTo>
                  <a:lnTo>
                    <a:pt x="1106" y="4235"/>
                  </a:lnTo>
                  <a:lnTo>
                    <a:pt x="1123" y="4234"/>
                  </a:lnTo>
                  <a:lnTo>
                    <a:pt x="1142" y="4231"/>
                  </a:lnTo>
                  <a:lnTo>
                    <a:pt x="1159" y="4229"/>
                  </a:lnTo>
                  <a:lnTo>
                    <a:pt x="1176" y="4225"/>
                  </a:lnTo>
                  <a:lnTo>
                    <a:pt x="1194" y="4220"/>
                  </a:lnTo>
                  <a:lnTo>
                    <a:pt x="1211" y="4214"/>
                  </a:lnTo>
                  <a:lnTo>
                    <a:pt x="1227" y="4208"/>
                  </a:lnTo>
                  <a:lnTo>
                    <a:pt x="1243" y="4202"/>
                  </a:lnTo>
                  <a:lnTo>
                    <a:pt x="1259" y="4194"/>
                  </a:lnTo>
                  <a:lnTo>
                    <a:pt x="1275" y="4186"/>
                  </a:lnTo>
                  <a:lnTo>
                    <a:pt x="1291" y="4177"/>
                  </a:lnTo>
                  <a:lnTo>
                    <a:pt x="1306" y="4167"/>
                  </a:lnTo>
                  <a:lnTo>
                    <a:pt x="1313" y="4161"/>
                  </a:lnTo>
                  <a:lnTo>
                    <a:pt x="1331" y="4148"/>
                  </a:lnTo>
                  <a:lnTo>
                    <a:pt x="1353" y="4128"/>
                  </a:lnTo>
                  <a:lnTo>
                    <a:pt x="1375" y="4107"/>
                  </a:lnTo>
                  <a:lnTo>
                    <a:pt x="1395" y="4083"/>
                  </a:lnTo>
                  <a:lnTo>
                    <a:pt x="1412" y="4059"/>
                  </a:lnTo>
                  <a:lnTo>
                    <a:pt x="1428" y="4032"/>
                  </a:lnTo>
                  <a:lnTo>
                    <a:pt x="1442" y="4004"/>
                  </a:lnTo>
                  <a:lnTo>
                    <a:pt x="1454" y="3976"/>
                  </a:lnTo>
                  <a:lnTo>
                    <a:pt x="1463" y="3946"/>
                  </a:lnTo>
                  <a:lnTo>
                    <a:pt x="2345" y="1782"/>
                  </a:lnTo>
                  <a:lnTo>
                    <a:pt x="2939" y="5061"/>
                  </a:lnTo>
                  <a:lnTo>
                    <a:pt x="2942" y="5080"/>
                  </a:lnTo>
                  <a:lnTo>
                    <a:pt x="2947" y="5099"/>
                  </a:lnTo>
                  <a:lnTo>
                    <a:pt x="2953" y="5118"/>
                  </a:lnTo>
                  <a:lnTo>
                    <a:pt x="2960" y="5136"/>
                  </a:lnTo>
                  <a:lnTo>
                    <a:pt x="2968" y="5155"/>
                  </a:lnTo>
                  <a:lnTo>
                    <a:pt x="2976" y="5172"/>
                  </a:lnTo>
                  <a:lnTo>
                    <a:pt x="2986" y="5188"/>
                  </a:lnTo>
                  <a:lnTo>
                    <a:pt x="2995" y="5204"/>
                  </a:lnTo>
                  <a:lnTo>
                    <a:pt x="3007" y="5220"/>
                  </a:lnTo>
                  <a:lnTo>
                    <a:pt x="3018" y="5235"/>
                  </a:lnTo>
                  <a:lnTo>
                    <a:pt x="3030" y="5250"/>
                  </a:lnTo>
                  <a:lnTo>
                    <a:pt x="3042" y="5263"/>
                  </a:lnTo>
                  <a:lnTo>
                    <a:pt x="3056" y="5277"/>
                  </a:lnTo>
                  <a:lnTo>
                    <a:pt x="3069" y="5289"/>
                  </a:lnTo>
                  <a:lnTo>
                    <a:pt x="3084" y="5300"/>
                  </a:lnTo>
                  <a:lnTo>
                    <a:pt x="3099" y="5311"/>
                  </a:lnTo>
                  <a:lnTo>
                    <a:pt x="3115" y="5321"/>
                  </a:lnTo>
                  <a:lnTo>
                    <a:pt x="3131" y="5331"/>
                  </a:lnTo>
                  <a:lnTo>
                    <a:pt x="3148" y="5340"/>
                  </a:lnTo>
                  <a:lnTo>
                    <a:pt x="3164" y="5348"/>
                  </a:lnTo>
                  <a:lnTo>
                    <a:pt x="3182" y="5356"/>
                  </a:lnTo>
                  <a:lnTo>
                    <a:pt x="3200" y="5362"/>
                  </a:lnTo>
                  <a:lnTo>
                    <a:pt x="3218" y="5367"/>
                  </a:lnTo>
                  <a:lnTo>
                    <a:pt x="3236" y="5372"/>
                  </a:lnTo>
                  <a:lnTo>
                    <a:pt x="3255" y="5375"/>
                  </a:lnTo>
                  <a:lnTo>
                    <a:pt x="3274" y="5378"/>
                  </a:lnTo>
                  <a:lnTo>
                    <a:pt x="3293" y="5380"/>
                  </a:lnTo>
                  <a:lnTo>
                    <a:pt x="3313" y="5380"/>
                  </a:lnTo>
                  <a:lnTo>
                    <a:pt x="3332" y="5380"/>
                  </a:lnTo>
                  <a:lnTo>
                    <a:pt x="3351" y="5379"/>
                  </a:lnTo>
                  <a:lnTo>
                    <a:pt x="3371" y="5378"/>
                  </a:lnTo>
                  <a:lnTo>
                    <a:pt x="3390" y="5374"/>
                  </a:lnTo>
                  <a:lnTo>
                    <a:pt x="3416" y="5369"/>
                  </a:lnTo>
                  <a:lnTo>
                    <a:pt x="3441" y="5362"/>
                  </a:lnTo>
                  <a:lnTo>
                    <a:pt x="3466" y="5353"/>
                  </a:lnTo>
                  <a:lnTo>
                    <a:pt x="3488" y="5343"/>
                  </a:lnTo>
                  <a:lnTo>
                    <a:pt x="3510" y="5332"/>
                  </a:lnTo>
                  <a:lnTo>
                    <a:pt x="3532" y="5319"/>
                  </a:lnTo>
                  <a:lnTo>
                    <a:pt x="3552" y="5305"/>
                  </a:lnTo>
                  <a:lnTo>
                    <a:pt x="3572" y="5290"/>
                  </a:lnTo>
                  <a:lnTo>
                    <a:pt x="3590" y="5273"/>
                  </a:lnTo>
                  <a:lnTo>
                    <a:pt x="3608" y="5256"/>
                  </a:lnTo>
                  <a:lnTo>
                    <a:pt x="3624" y="5237"/>
                  </a:lnTo>
                  <a:lnTo>
                    <a:pt x="3638" y="5217"/>
                  </a:lnTo>
                  <a:lnTo>
                    <a:pt x="3652" y="5198"/>
                  </a:lnTo>
                  <a:lnTo>
                    <a:pt x="3664" y="5177"/>
                  </a:lnTo>
                  <a:lnTo>
                    <a:pt x="3675" y="5155"/>
                  </a:lnTo>
                  <a:lnTo>
                    <a:pt x="3685" y="5132"/>
                  </a:lnTo>
                  <a:lnTo>
                    <a:pt x="3691" y="5110"/>
                  </a:lnTo>
                  <a:lnTo>
                    <a:pt x="3699" y="5088"/>
                  </a:lnTo>
                  <a:lnTo>
                    <a:pt x="4317" y="3181"/>
                  </a:lnTo>
                  <a:lnTo>
                    <a:pt x="4676" y="3944"/>
                  </a:lnTo>
                  <a:lnTo>
                    <a:pt x="4689" y="3975"/>
                  </a:lnTo>
                  <a:lnTo>
                    <a:pt x="4702" y="4003"/>
                  </a:lnTo>
                  <a:lnTo>
                    <a:pt x="4718" y="4032"/>
                  </a:lnTo>
                  <a:lnTo>
                    <a:pt x="4737" y="4057"/>
                  </a:lnTo>
                  <a:lnTo>
                    <a:pt x="4756" y="4082"/>
                  </a:lnTo>
                  <a:lnTo>
                    <a:pt x="4779" y="4104"/>
                  </a:lnTo>
                  <a:lnTo>
                    <a:pt x="4802" y="4124"/>
                  </a:lnTo>
                  <a:lnTo>
                    <a:pt x="4827" y="4143"/>
                  </a:lnTo>
                  <a:lnTo>
                    <a:pt x="4853" y="4160"/>
                  </a:lnTo>
                  <a:lnTo>
                    <a:pt x="4880" y="4173"/>
                  </a:lnTo>
                  <a:lnTo>
                    <a:pt x="4908" y="4186"/>
                  </a:lnTo>
                  <a:lnTo>
                    <a:pt x="4938" y="4196"/>
                  </a:lnTo>
                  <a:lnTo>
                    <a:pt x="4967" y="4203"/>
                  </a:lnTo>
                  <a:lnTo>
                    <a:pt x="4998" y="4208"/>
                  </a:lnTo>
                  <a:lnTo>
                    <a:pt x="5029" y="4211"/>
                  </a:lnTo>
                  <a:lnTo>
                    <a:pt x="5061" y="4212"/>
                  </a:lnTo>
                  <a:lnTo>
                    <a:pt x="5074" y="4212"/>
                  </a:lnTo>
                  <a:lnTo>
                    <a:pt x="6235" y="4212"/>
                  </a:lnTo>
                  <a:lnTo>
                    <a:pt x="6235" y="3432"/>
                  </a:lnTo>
                  <a:lnTo>
                    <a:pt x="5291" y="34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85878191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8129117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物理环境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公共环境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3668233" y="5535820"/>
            <a:ext cx="89911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环境清洁、舒适、安全</a:t>
            </a:r>
            <a:endParaRPr lang="zh-CN" altLang="en-US" sz="36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图片 7" descr="护士站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9220" y="1516043"/>
            <a:ext cx="5254660" cy="3503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 descr="走廊环境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2622" y="1527344"/>
            <a:ext cx="5222630" cy="3481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8436644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物理环境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病房环境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图片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8205" y="1315092"/>
            <a:ext cx="3573299" cy="416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/>
          <p:cNvSpPr/>
          <p:nvPr/>
        </p:nvSpPr>
        <p:spPr>
          <a:xfrm>
            <a:off x="3261566" y="5761771"/>
            <a:ext cx="83571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病房照明充足、通风良好</a:t>
            </a:r>
          </a:p>
        </p:txBody>
      </p:sp>
      <p:pic>
        <p:nvPicPr>
          <p:cNvPr id="10" name="图片 9" descr="微信图片_201903270017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0722" y="1207096"/>
            <a:ext cx="6321286" cy="4350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8782260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物理环境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通道环境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3955311" y="5544503"/>
            <a:ext cx="724275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长廊设有休息区</a:t>
            </a:r>
            <a:endParaRPr lang="zh-CN" altLang="en-US" sz="36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图片 7" descr="微信图片_201903270017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0265" y="1559831"/>
            <a:ext cx="6862167" cy="3625117"/>
          </a:xfrm>
          <a:prstGeom prst="rect">
            <a:avLst/>
          </a:prstGeom>
        </p:spPr>
      </p:pic>
      <p:pic>
        <p:nvPicPr>
          <p:cNvPr id="9" name="图片 8" descr="微信图片_201903270017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402" y="1557483"/>
            <a:ext cx="4676915" cy="3623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8782260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物理环境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通道环境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5624623" y="5638760"/>
            <a:ext cx="61349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坡道楼梯设扶手及起止标识</a:t>
            </a:r>
            <a:endParaRPr lang="en-US" altLang="zh-CN" sz="36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图片 9" descr="微信图片_201903142132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737240" y="2537052"/>
            <a:ext cx="2958213" cy="4476306"/>
          </a:xfrm>
          <a:prstGeom prst="rect">
            <a:avLst/>
          </a:prstGeom>
        </p:spPr>
      </p:pic>
      <p:pic>
        <p:nvPicPr>
          <p:cNvPr id="9" name="图片 8" descr="微信图片_201903262124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8828" y="1371600"/>
            <a:ext cx="4424605" cy="3371688"/>
          </a:xfrm>
          <a:prstGeom prst="rect">
            <a:avLst/>
          </a:prstGeom>
        </p:spPr>
      </p:pic>
      <p:pic>
        <p:nvPicPr>
          <p:cNvPr id="8" name="图片 7" descr="微信图片_201903161847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12692" y="1362603"/>
            <a:ext cx="5194294" cy="3932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724749"/>
            <a:ext cx="12192000" cy="406264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8" rIns="121917" bIns="60958">
            <a:sp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b="1" noProof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中国医科大学第八临床学院、中国医科大学研究生培养基地</a:t>
            </a:r>
            <a:endParaRPr lang="en-US" altLang="zh-CN" sz="2000" b="1" noProof="1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b="1" noProof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大连医科大学教学医院</a:t>
            </a:r>
            <a:endParaRPr lang="en-US" altLang="zh-CN" sz="2000" b="1" noProof="1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000" b="1" noProof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b="1" noProof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辽宁中医药大学肿瘤中西医结合临床专业硕士联合培养基地</a:t>
            </a:r>
            <a:endParaRPr lang="en-US" altLang="zh-CN" sz="2000" b="1" noProof="1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b="1" noProof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国家住院医师规范培训基地协同单位</a:t>
            </a:r>
            <a:endParaRPr lang="en-US" altLang="zh-CN" sz="2000" b="1" noProof="1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b="1" noProof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中国手术部位感染预防培训基地</a:t>
            </a:r>
            <a:endParaRPr lang="en-US" altLang="zh-CN" sz="2000" b="1" noProof="1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000" b="1" noProof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辽宁省院士专家工作站</a:t>
            </a:r>
          </a:p>
          <a:p>
            <a:endParaRPr kumimoji="1" lang="zh-CN" altLang="en-US" sz="1600" b="1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pic>
        <p:nvPicPr>
          <p:cNvPr id="3" name="Picture 2" descr="E:\薛剑\改善医疗服务行动计划\2017年材料\汇报材料\照片\668376038122783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2324" y="1276548"/>
            <a:ext cx="4447117" cy="2863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标题 2"/>
          <p:cNvSpPr txBox="1">
            <a:spLocks/>
          </p:cNvSpPr>
          <p:nvPr/>
        </p:nvSpPr>
        <p:spPr>
          <a:xfrm>
            <a:off x="1492823" y="312988"/>
            <a:ext cx="8964083" cy="638175"/>
          </a:xfrm>
          <a:prstGeom prst="rect">
            <a:avLst/>
          </a:prstGeom>
        </p:spPr>
        <p:txBody>
          <a:bodyPr vert="horz" lIns="121917" tIns="60958" rIns="121917" bIns="60958" rtlCol="0" anchor="b"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 pitchFamily="34" charset="0"/>
              </a:rPr>
              <a:t> </a:t>
            </a:r>
            <a:r>
              <a:rPr kumimoji="0" lang="zh-C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 pitchFamily="34" charset="0"/>
              </a:rPr>
              <a:t>鞍钢集团公司总医院概况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7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8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电动门自动阻尼延时≥4秒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909" y="1307804"/>
            <a:ext cx="4321882" cy="4451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8129117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物理环境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公共环境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5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9197163" y="2603103"/>
            <a:ext cx="22434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门、窗</a:t>
            </a:r>
            <a:endParaRPr lang="en-US" altLang="zh-CN" sz="36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安全通畅</a:t>
            </a:r>
            <a:endParaRPr lang="zh-CN" altLang="en-US" sz="36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图片 7" descr="窗户限位装置.jpg"/>
          <p:cNvPicPr>
            <a:picLocks noChangeAspect="1"/>
          </p:cNvPicPr>
          <p:nvPr/>
        </p:nvPicPr>
        <p:blipFill>
          <a:blip r:embed="rId6" cstate="print"/>
          <a:srcRect l="37473" t="-481" r="18937"/>
          <a:stretch>
            <a:fillRect/>
          </a:stretch>
        </p:blipFill>
        <p:spPr>
          <a:xfrm>
            <a:off x="5783703" y="1371601"/>
            <a:ext cx="2857465" cy="4391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1754371" y="5742432"/>
            <a:ext cx="6645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阻尼＞</a:t>
            </a:r>
            <a:r>
              <a:rPr lang="en-US" altLang="zh-CN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r>
              <a:rPr lang="zh-CN" altLang="en-US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秒</a:t>
            </a:r>
            <a:r>
              <a:rPr lang="zh-CN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                 </a:t>
            </a:r>
            <a:r>
              <a:rPr lang="zh-CN" altLang="en-US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限位装置</a:t>
            </a:r>
            <a:endParaRPr lang="en-US" altLang="zh-CN" sz="32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8129117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物理环境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公共环境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8125611" y="1871331"/>
            <a:ext cx="36658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设立挂号、收费处低台面窗口，方便轮椅老人</a:t>
            </a:r>
            <a:endParaRPr lang="zh-CN" altLang="en-US" sz="3600" dirty="0">
              <a:solidFill>
                <a:srgbClr val="3063A4"/>
              </a:solidFill>
            </a:endParaRPr>
          </a:p>
        </p:txBody>
      </p:sp>
      <p:pic>
        <p:nvPicPr>
          <p:cNvPr id="8" name="图片 7" descr="微信图片_201903262123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823" y="1426866"/>
            <a:ext cx="7001189" cy="4667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8129117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物理环境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病房环境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8157681" y="1219213"/>
            <a:ext cx="4034319" cy="48013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病房设有：</a:t>
            </a:r>
            <a:endParaRPr lang="en-US" altLang="zh-CN" sz="36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夜灯</a:t>
            </a:r>
            <a:endParaRPr lang="en-US" altLang="zh-CN" sz="32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床边呼叫器</a:t>
            </a:r>
            <a:endParaRPr lang="en-US" altLang="zh-CN" sz="32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32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大字时钟和日历</a:t>
            </a:r>
            <a:endParaRPr lang="en-US" altLang="zh-CN" sz="32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病室桌椅角做钝角处理</a:t>
            </a:r>
            <a:endParaRPr lang="zh-CN" altLang="en-US" sz="3600" b="1" cap="none" spc="0" dirty="0">
              <a:ln w="1905"/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6" name="图片 15" descr="微信图片_201903270014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43618" y="1488551"/>
            <a:ext cx="4014734" cy="2676489"/>
          </a:xfrm>
          <a:prstGeom prst="rect">
            <a:avLst/>
          </a:prstGeom>
        </p:spPr>
      </p:pic>
      <p:pic>
        <p:nvPicPr>
          <p:cNvPr id="17" name="图片 16" descr="微信图片_201903270014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71669" y="3798275"/>
            <a:ext cx="3986684" cy="2657789"/>
          </a:xfrm>
          <a:prstGeom prst="rect">
            <a:avLst/>
          </a:prstGeom>
        </p:spPr>
      </p:pic>
      <p:pic>
        <p:nvPicPr>
          <p:cNvPr id="18" name="图片 17" descr="微信图片_2019032700143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5824" y="3943697"/>
            <a:ext cx="3768134" cy="2512089"/>
          </a:xfrm>
          <a:prstGeom prst="rect">
            <a:avLst/>
          </a:prstGeom>
        </p:spPr>
      </p:pic>
      <p:pic>
        <p:nvPicPr>
          <p:cNvPr id="15" name="图片 14" descr="微信图片_2019032621190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3732" y="1487156"/>
            <a:ext cx="3775667" cy="2517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8782260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物理环境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卫生间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6203688" y="1946729"/>
            <a:ext cx="4471401" cy="32491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病房卫生间设紧急呼叫装置，专门岗位负责接收呼救信号</a:t>
            </a:r>
          </a:p>
        </p:txBody>
      </p:sp>
      <p:pic>
        <p:nvPicPr>
          <p:cNvPr id="10" name="图片 9" descr="微信图片_201903271827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43740" y="1397001"/>
            <a:ext cx="3489693" cy="4652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8782260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物理环境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浴室环境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微信图片_201903271826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9339" y="1456660"/>
            <a:ext cx="6308651" cy="4731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矩形 8"/>
          <p:cNvSpPr/>
          <p:nvPr/>
        </p:nvSpPr>
        <p:spPr>
          <a:xfrm>
            <a:off x="7453420" y="2308393"/>
            <a:ext cx="3827723" cy="2368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0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防滑垫、扶手、洗浴床、洗浴凳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8139166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物理环境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交通安全设施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微信图片_201903262125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418" y="1666073"/>
            <a:ext cx="6378610" cy="4252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6987577" y="1897419"/>
            <a:ext cx="495321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医院、门诊和病区主出入口设有无障碍通道；</a:t>
            </a:r>
            <a:endParaRPr lang="en-US" altLang="zh-CN" sz="3600" b="1" dirty="0" smtClean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3063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主入口处有方便老年人上下车的临时停车区</a:t>
            </a:r>
            <a:endParaRPr lang="zh-CN" altLang="en-US" sz="3600" b="1" dirty="0">
              <a:solidFill>
                <a:srgbClr val="306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5" y="457047"/>
            <a:ext cx="8139166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物理环境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交通安全设施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7626701" y="2209618"/>
            <a:ext cx="363317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台阶、坡道、转弯处设安全警示标志、标识</a:t>
            </a:r>
          </a:p>
        </p:txBody>
      </p:sp>
      <p:pic>
        <p:nvPicPr>
          <p:cNvPr id="9" name="图片 8" descr="微信图片_201903262128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1581" y="1497204"/>
            <a:ext cx="3304652" cy="4406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9" descr="微信图片_201903262128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93325" y="1507252"/>
            <a:ext cx="2470168" cy="4391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6" y="457047"/>
            <a:ext cx="7586506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物理环境</a:t>
            </a: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标识系统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内容占位符 2" descr="所有的都换上这个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微信图片_201903262125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545" y="1431610"/>
            <a:ext cx="6767984" cy="4511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8149213" y="1457905"/>
            <a:ext cx="31752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主要道路岔口、建筑主出入口、建筑内各楼层均有明显的布局标识</a:t>
            </a:r>
            <a:endParaRPr lang="zh-CN" alt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2345_image_file_copy_1.jpg"/>
          <p:cNvPicPr>
            <a:picLocks noChangeAspect="1"/>
          </p:cNvPicPr>
          <p:nvPr/>
        </p:nvPicPr>
        <p:blipFill>
          <a:blip r:embed="rId3" cstate="print"/>
          <a:srcRect t="1116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矩形 23"/>
          <p:cNvSpPr/>
          <p:nvPr>
            <p:custDataLst>
              <p:tags r:id="rId1"/>
            </p:custDataLst>
          </p:nvPr>
        </p:nvSpPr>
        <p:spPr>
          <a:xfrm>
            <a:off x="1366576" y="457047"/>
            <a:ext cx="7586506" cy="730766"/>
          </a:xfrm>
          <a:prstGeom prst="rect">
            <a:avLst/>
          </a:prstGeom>
        </p:spPr>
        <p:txBody>
          <a:bodyPr wrap="none" anchor="ctr" anchorCtr="0">
            <a:normAutofit/>
          </a:bodyPr>
          <a:lstStyle/>
          <a:p>
            <a:pPr algn="ctr"/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" name="Picture 67" descr="院旗、院徽新"/>
          <p:cNvPicPr>
            <a:picLocks noChangeAspect="1" noChangeArrowheads="1"/>
          </p:cNvPicPr>
          <p:nvPr/>
        </p:nvPicPr>
        <p:blipFill>
          <a:blip r:embed="rId4" cstate="print"/>
          <a:srcRect l="26203" t="6059" r="29568" b="35193"/>
          <a:stretch>
            <a:fillRect/>
          </a:stretch>
        </p:blipFill>
        <p:spPr bwMode="auto">
          <a:xfrm>
            <a:off x="245893" y="155575"/>
            <a:ext cx="1234563" cy="12753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2073349" y="712381"/>
            <a:ext cx="9388549" cy="4503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       创建老年友善医院是世界卫生组织提出的一个目标，通过创建活动，我们尽全力为老年患者营造一个安全、便捷、友善的就医环境，提升我院服务质量，以满足老年患者的健康及照护需求，提高生活质量，这项工作的实施没有最好，只有更好，创建老年友善医院</a:t>
            </a: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——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</a:rPr>
              <a:t>我们永远在路上。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/>
          <p:cNvSpPr>
            <a:spLocks noChangeArrowheads="1"/>
          </p:cNvSpPr>
          <p:nvPr/>
        </p:nvSpPr>
        <p:spPr bwMode="auto">
          <a:xfrm>
            <a:off x="0" y="2933701"/>
            <a:ext cx="12192000" cy="1912939"/>
          </a:xfrm>
          <a:prstGeom prst="rect">
            <a:avLst/>
          </a:prstGeom>
          <a:solidFill>
            <a:schemeClr val="bg1">
              <a:alpha val="8117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4" rIns="121909" bIns="60954"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09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92"/>
          <p:cNvSpPr txBox="1">
            <a:spLocks noChangeArrowheads="1"/>
          </p:cNvSpPr>
          <p:nvPr/>
        </p:nvSpPr>
        <p:spPr bwMode="auto">
          <a:xfrm>
            <a:off x="3009419" y="3194614"/>
            <a:ext cx="6967959" cy="123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4" rIns="121909" bIns="60954"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0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7200" b="1" dirty="0" smtClean="0">
                <a:solidFill>
                  <a:srgbClr val="268CD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感谢您的聆听！</a:t>
            </a:r>
            <a:endParaRPr lang="zh-CN" altLang="en-US" sz="7200" b="1" dirty="0">
              <a:solidFill>
                <a:srgbClr val="268CD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193"/>
          <p:cNvSpPr>
            <a:spLocks noEditPoints="1"/>
          </p:cNvSpPr>
          <p:nvPr/>
        </p:nvSpPr>
        <p:spPr bwMode="auto">
          <a:xfrm>
            <a:off x="5554669" y="1657885"/>
            <a:ext cx="1146175" cy="1123951"/>
          </a:xfrm>
          <a:custGeom>
            <a:avLst/>
            <a:gdLst>
              <a:gd name="T0" fmla="*/ 2147483647 w 2674"/>
              <a:gd name="T1" fmla="*/ 2147483647 h 2622"/>
              <a:gd name="T2" fmla="*/ 2147483647 w 2674"/>
              <a:gd name="T3" fmla="*/ 2147483647 h 2622"/>
              <a:gd name="T4" fmla="*/ 2147483647 w 2674"/>
              <a:gd name="T5" fmla="*/ 78829103 h 2622"/>
              <a:gd name="T6" fmla="*/ 2147483647 w 2674"/>
              <a:gd name="T7" fmla="*/ 1496648305 h 2622"/>
              <a:gd name="T8" fmla="*/ 2147483647 w 2674"/>
              <a:gd name="T9" fmla="*/ 2147483647 h 2622"/>
              <a:gd name="T10" fmla="*/ 2147483647 w 2674"/>
              <a:gd name="T11" fmla="*/ 2147483647 h 2622"/>
              <a:gd name="T12" fmla="*/ 2147483647 w 2674"/>
              <a:gd name="T13" fmla="*/ 2147483647 h 2622"/>
              <a:gd name="T14" fmla="*/ 2047666070 w 2674"/>
              <a:gd name="T15" fmla="*/ 2147483647 h 2622"/>
              <a:gd name="T16" fmla="*/ 0 w 2674"/>
              <a:gd name="T17" fmla="*/ 2147483647 h 2622"/>
              <a:gd name="T18" fmla="*/ 1968846178 w 2674"/>
              <a:gd name="T19" fmla="*/ 2147483647 h 2622"/>
              <a:gd name="T20" fmla="*/ 2147483647 w 2674"/>
              <a:gd name="T21" fmla="*/ 2147483647 h 2622"/>
              <a:gd name="T22" fmla="*/ 2147483647 w 2674"/>
              <a:gd name="T23" fmla="*/ 2147483647 h 2622"/>
              <a:gd name="T24" fmla="*/ 2147483647 w 2674"/>
              <a:gd name="T25" fmla="*/ 2147483647 h 2622"/>
              <a:gd name="T26" fmla="*/ 2147483647 w 2674"/>
              <a:gd name="T27" fmla="*/ 2147483647 h 2622"/>
              <a:gd name="T28" fmla="*/ 2147483647 w 2674"/>
              <a:gd name="T29" fmla="*/ 2147483647 h 2622"/>
              <a:gd name="T30" fmla="*/ 2147483647 w 2674"/>
              <a:gd name="T31" fmla="*/ 2147483647 h 2622"/>
              <a:gd name="T32" fmla="*/ 2147483647 w 2674"/>
              <a:gd name="T33" fmla="*/ 2147483647 h 2622"/>
              <a:gd name="T34" fmla="*/ 2147483647 w 2674"/>
              <a:gd name="T35" fmla="*/ 2147483647 h 2622"/>
              <a:gd name="T36" fmla="*/ 2147483647 w 2674"/>
              <a:gd name="T37" fmla="*/ 2147483647 h 2622"/>
              <a:gd name="T38" fmla="*/ 2147483647 w 2674"/>
              <a:gd name="T39" fmla="*/ 2147483647 h 2622"/>
              <a:gd name="T40" fmla="*/ 2147483647 w 2674"/>
              <a:gd name="T41" fmla="*/ 2147483647 h 2622"/>
              <a:gd name="T42" fmla="*/ 2147483647 w 2674"/>
              <a:gd name="T43" fmla="*/ 2147483647 h 2622"/>
              <a:gd name="T44" fmla="*/ 2147483647 w 2674"/>
              <a:gd name="T45" fmla="*/ 2147483647 h 2622"/>
              <a:gd name="T46" fmla="*/ 2147483647 w 2674"/>
              <a:gd name="T47" fmla="*/ 2147483647 h 2622"/>
              <a:gd name="T48" fmla="*/ 2147483647 w 2674"/>
              <a:gd name="T49" fmla="*/ 2147483647 h 2622"/>
              <a:gd name="T50" fmla="*/ 2147483647 w 2674"/>
              <a:gd name="T51" fmla="*/ 2147483647 h 2622"/>
              <a:gd name="T52" fmla="*/ 2147483647 w 2674"/>
              <a:gd name="T53" fmla="*/ 78829103 h 2622"/>
              <a:gd name="T54" fmla="*/ 2147483647 w 2674"/>
              <a:gd name="T55" fmla="*/ 1654122187 h 2622"/>
              <a:gd name="T56" fmla="*/ 2147483647 w 2674"/>
              <a:gd name="T57" fmla="*/ 2147483647 h 2622"/>
              <a:gd name="T58" fmla="*/ 2147483647 w 2674"/>
              <a:gd name="T59" fmla="*/ 2147483647 h 2622"/>
              <a:gd name="T60" fmla="*/ 2147483647 w 2674"/>
              <a:gd name="T61" fmla="*/ 2147483647 h 2622"/>
              <a:gd name="T62" fmla="*/ 2147483647 w 2674"/>
              <a:gd name="T63" fmla="*/ 2147483647 h 2622"/>
              <a:gd name="T64" fmla="*/ 2147483647 w 2674"/>
              <a:gd name="T65" fmla="*/ 2147483647 h 2622"/>
              <a:gd name="T66" fmla="*/ 2147483647 w 2674"/>
              <a:gd name="T67" fmla="*/ 2147483647 h 2622"/>
              <a:gd name="T68" fmla="*/ 2147483647 w 2674"/>
              <a:gd name="T69" fmla="*/ 2147483647 h 2622"/>
              <a:gd name="T70" fmla="*/ 2147483647 w 2674"/>
              <a:gd name="T71" fmla="*/ 2147483647 h 2622"/>
              <a:gd name="T72" fmla="*/ 2147483647 w 2674"/>
              <a:gd name="T73" fmla="*/ 2147483647 h 2622"/>
              <a:gd name="T74" fmla="*/ 2147483647 w 2674"/>
              <a:gd name="T75" fmla="*/ 2147483647 h 2622"/>
              <a:gd name="T76" fmla="*/ 2147483647 w 2674"/>
              <a:gd name="T77" fmla="*/ 2147483647 h 2622"/>
              <a:gd name="T78" fmla="*/ 2147483647 w 2674"/>
              <a:gd name="T79" fmla="*/ 2147483647 h 2622"/>
              <a:gd name="T80" fmla="*/ 2147483647 w 2674"/>
              <a:gd name="T81" fmla="*/ 2147483647 h 2622"/>
              <a:gd name="T82" fmla="*/ 2147483647 w 2674"/>
              <a:gd name="T83" fmla="*/ 2147483647 h 2622"/>
              <a:gd name="T84" fmla="*/ 2147483647 w 2674"/>
              <a:gd name="T85" fmla="*/ 2147483647 h 2622"/>
              <a:gd name="T86" fmla="*/ 2147483647 w 2674"/>
              <a:gd name="T87" fmla="*/ 2147483647 h 2622"/>
              <a:gd name="T88" fmla="*/ 2147483647 w 2674"/>
              <a:gd name="T89" fmla="*/ 2147483647 h 2622"/>
              <a:gd name="T90" fmla="*/ 2147483647 w 2674"/>
              <a:gd name="T91" fmla="*/ 2147483647 h 2622"/>
              <a:gd name="T92" fmla="*/ 2147483647 w 2674"/>
              <a:gd name="T93" fmla="*/ 2147483647 h 2622"/>
              <a:gd name="T94" fmla="*/ 2147483647 w 2674"/>
              <a:gd name="T95" fmla="*/ 2147483647 h 2622"/>
              <a:gd name="T96" fmla="*/ 2147483647 w 2674"/>
              <a:gd name="T97" fmla="*/ 2147483647 h 2622"/>
              <a:gd name="T98" fmla="*/ 2147483647 w 2674"/>
              <a:gd name="T99" fmla="*/ 2147483647 h 2622"/>
              <a:gd name="T100" fmla="*/ 2147483647 w 2674"/>
              <a:gd name="T101" fmla="*/ 2147483647 h 2622"/>
              <a:gd name="T102" fmla="*/ 2147483647 w 2674"/>
              <a:gd name="T103" fmla="*/ 2147483647 h 2622"/>
              <a:gd name="T104" fmla="*/ 2147483647 w 2674"/>
              <a:gd name="T105" fmla="*/ 2147483647 h 2622"/>
              <a:gd name="T106" fmla="*/ 2147483647 w 2674"/>
              <a:gd name="T107" fmla="*/ 2147483647 h 2622"/>
              <a:gd name="T108" fmla="*/ 2147483647 w 2674"/>
              <a:gd name="T109" fmla="*/ 2147483647 h 2622"/>
              <a:gd name="T110" fmla="*/ 2147483647 w 2674"/>
              <a:gd name="T111" fmla="*/ 2147483647 h 2622"/>
              <a:gd name="T112" fmla="*/ 2147483647 w 2674"/>
              <a:gd name="T113" fmla="*/ 2147483647 h 2622"/>
              <a:gd name="T114" fmla="*/ 2147483647 w 2674"/>
              <a:gd name="T115" fmla="*/ 2147483647 h 2622"/>
              <a:gd name="T116" fmla="*/ 2147483647 w 2674"/>
              <a:gd name="T117" fmla="*/ 2147483647 h 262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674" h="2622">
                <a:moveTo>
                  <a:pt x="1337" y="361"/>
                </a:moveTo>
                <a:lnTo>
                  <a:pt x="1337" y="361"/>
                </a:lnTo>
                <a:lnTo>
                  <a:pt x="1297" y="318"/>
                </a:lnTo>
                <a:lnTo>
                  <a:pt x="1258" y="279"/>
                </a:lnTo>
                <a:lnTo>
                  <a:pt x="1219" y="242"/>
                </a:lnTo>
                <a:lnTo>
                  <a:pt x="1180" y="209"/>
                </a:lnTo>
                <a:lnTo>
                  <a:pt x="1141" y="178"/>
                </a:lnTo>
                <a:lnTo>
                  <a:pt x="1103" y="149"/>
                </a:lnTo>
                <a:lnTo>
                  <a:pt x="1064" y="124"/>
                </a:lnTo>
                <a:lnTo>
                  <a:pt x="1026" y="100"/>
                </a:lnTo>
                <a:lnTo>
                  <a:pt x="989" y="79"/>
                </a:lnTo>
                <a:lnTo>
                  <a:pt x="951" y="61"/>
                </a:lnTo>
                <a:lnTo>
                  <a:pt x="913" y="46"/>
                </a:lnTo>
                <a:lnTo>
                  <a:pt x="877" y="32"/>
                </a:lnTo>
                <a:lnTo>
                  <a:pt x="840" y="21"/>
                </a:lnTo>
                <a:lnTo>
                  <a:pt x="805" y="13"/>
                </a:lnTo>
                <a:lnTo>
                  <a:pt x="769" y="6"/>
                </a:lnTo>
                <a:lnTo>
                  <a:pt x="734" y="1"/>
                </a:lnTo>
                <a:lnTo>
                  <a:pt x="699" y="0"/>
                </a:lnTo>
                <a:lnTo>
                  <a:pt x="665" y="0"/>
                </a:lnTo>
                <a:lnTo>
                  <a:pt x="631" y="1"/>
                </a:lnTo>
                <a:lnTo>
                  <a:pt x="598" y="6"/>
                </a:lnTo>
                <a:lnTo>
                  <a:pt x="566" y="11"/>
                </a:lnTo>
                <a:lnTo>
                  <a:pt x="534" y="19"/>
                </a:lnTo>
                <a:lnTo>
                  <a:pt x="503" y="29"/>
                </a:lnTo>
                <a:lnTo>
                  <a:pt x="473" y="40"/>
                </a:lnTo>
                <a:lnTo>
                  <a:pt x="444" y="53"/>
                </a:lnTo>
                <a:lnTo>
                  <a:pt x="414" y="67"/>
                </a:lnTo>
                <a:lnTo>
                  <a:pt x="385" y="83"/>
                </a:lnTo>
                <a:lnTo>
                  <a:pt x="359" y="101"/>
                </a:lnTo>
                <a:lnTo>
                  <a:pt x="332" y="120"/>
                </a:lnTo>
                <a:lnTo>
                  <a:pt x="306" y="140"/>
                </a:lnTo>
                <a:lnTo>
                  <a:pt x="281" y="163"/>
                </a:lnTo>
                <a:lnTo>
                  <a:pt x="257" y="186"/>
                </a:lnTo>
                <a:lnTo>
                  <a:pt x="234" y="210"/>
                </a:lnTo>
                <a:lnTo>
                  <a:pt x="211" y="236"/>
                </a:lnTo>
                <a:lnTo>
                  <a:pt x="190" y="263"/>
                </a:lnTo>
                <a:lnTo>
                  <a:pt x="170" y="291"/>
                </a:lnTo>
                <a:lnTo>
                  <a:pt x="150" y="320"/>
                </a:lnTo>
                <a:lnTo>
                  <a:pt x="132" y="350"/>
                </a:lnTo>
                <a:lnTo>
                  <a:pt x="115" y="381"/>
                </a:lnTo>
                <a:lnTo>
                  <a:pt x="99" y="413"/>
                </a:lnTo>
                <a:lnTo>
                  <a:pt x="83" y="445"/>
                </a:lnTo>
                <a:lnTo>
                  <a:pt x="70" y="478"/>
                </a:lnTo>
                <a:lnTo>
                  <a:pt x="57" y="513"/>
                </a:lnTo>
                <a:lnTo>
                  <a:pt x="46" y="546"/>
                </a:lnTo>
                <a:lnTo>
                  <a:pt x="36" y="583"/>
                </a:lnTo>
                <a:lnTo>
                  <a:pt x="26" y="619"/>
                </a:lnTo>
                <a:lnTo>
                  <a:pt x="19" y="655"/>
                </a:lnTo>
                <a:lnTo>
                  <a:pt x="13" y="691"/>
                </a:lnTo>
                <a:lnTo>
                  <a:pt x="7" y="728"/>
                </a:lnTo>
                <a:lnTo>
                  <a:pt x="4" y="766"/>
                </a:lnTo>
                <a:lnTo>
                  <a:pt x="1" y="804"/>
                </a:lnTo>
                <a:lnTo>
                  <a:pt x="0" y="842"/>
                </a:lnTo>
                <a:lnTo>
                  <a:pt x="1" y="880"/>
                </a:lnTo>
                <a:lnTo>
                  <a:pt x="3" y="919"/>
                </a:lnTo>
                <a:lnTo>
                  <a:pt x="6" y="956"/>
                </a:lnTo>
                <a:lnTo>
                  <a:pt x="11" y="995"/>
                </a:lnTo>
                <a:lnTo>
                  <a:pt x="18" y="1034"/>
                </a:lnTo>
                <a:lnTo>
                  <a:pt x="25" y="1072"/>
                </a:lnTo>
                <a:lnTo>
                  <a:pt x="35" y="1109"/>
                </a:lnTo>
                <a:lnTo>
                  <a:pt x="46" y="1148"/>
                </a:lnTo>
                <a:lnTo>
                  <a:pt x="58" y="1186"/>
                </a:lnTo>
                <a:lnTo>
                  <a:pt x="74" y="1223"/>
                </a:lnTo>
                <a:lnTo>
                  <a:pt x="90" y="1260"/>
                </a:lnTo>
                <a:lnTo>
                  <a:pt x="107" y="1297"/>
                </a:lnTo>
                <a:lnTo>
                  <a:pt x="139" y="1354"/>
                </a:lnTo>
                <a:lnTo>
                  <a:pt x="172" y="1411"/>
                </a:lnTo>
                <a:lnTo>
                  <a:pt x="209" y="1468"/>
                </a:lnTo>
                <a:lnTo>
                  <a:pt x="247" y="1525"/>
                </a:lnTo>
                <a:lnTo>
                  <a:pt x="288" y="1582"/>
                </a:lnTo>
                <a:lnTo>
                  <a:pt x="331" y="1639"/>
                </a:lnTo>
                <a:lnTo>
                  <a:pt x="374" y="1696"/>
                </a:lnTo>
                <a:lnTo>
                  <a:pt x="420" y="1752"/>
                </a:lnTo>
                <a:lnTo>
                  <a:pt x="467" y="1806"/>
                </a:lnTo>
                <a:lnTo>
                  <a:pt x="514" y="1860"/>
                </a:lnTo>
                <a:lnTo>
                  <a:pt x="563" y="1914"/>
                </a:lnTo>
                <a:lnTo>
                  <a:pt x="612" y="1966"/>
                </a:lnTo>
                <a:lnTo>
                  <a:pt x="662" y="2017"/>
                </a:lnTo>
                <a:lnTo>
                  <a:pt x="710" y="2067"/>
                </a:lnTo>
                <a:lnTo>
                  <a:pt x="808" y="2163"/>
                </a:lnTo>
                <a:lnTo>
                  <a:pt x="902" y="2252"/>
                </a:lnTo>
                <a:lnTo>
                  <a:pt x="993" y="2334"/>
                </a:lnTo>
                <a:lnTo>
                  <a:pt x="1077" y="2408"/>
                </a:lnTo>
                <a:lnTo>
                  <a:pt x="1153" y="2473"/>
                </a:lnTo>
                <a:lnTo>
                  <a:pt x="1218" y="2527"/>
                </a:lnTo>
                <a:lnTo>
                  <a:pt x="1272" y="2571"/>
                </a:lnTo>
                <a:lnTo>
                  <a:pt x="1336" y="2622"/>
                </a:lnTo>
                <a:lnTo>
                  <a:pt x="1337" y="2622"/>
                </a:lnTo>
                <a:lnTo>
                  <a:pt x="1401" y="2571"/>
                </a:lnTo>
                <a:lnTo>
                  <a:pt x="1456" y="2527"/>
                </a:lnTo>
                <a:lnTo>
                  <a:pt x="1521" y="2473"/>
                </a:lnTo>
                <a:lnTo>
                  <a:pt x="1597" y="2408"/>
                </a:lnTo>
                <a:lnTo>
                  <a:pt x="1681" y="2334"/>
                </a:lnTo>
                <a:lnTo>
                  <a:pt x="1771" y="2252"/>
                </a:lnTo>
                <a:lnTo>
                  <a:pt x="1866" y="2163"/>
                </a:lnTo>
                <a:lnTo>
                  <a:pt x="1963" y="2067"/>
                </a:lnTo>
                <a:lnTo>
                  <a:pt x="2013" y="2017"/>
                </a:lnTo>
                <a:lnTo>
                  <a:pt x="2062" y="1966"/>
                </a:lnTo>
                <a:lnTo>
                  <a:pt x="2110" y="1914"/>
                </a:lnTo>
                <a:lnTo>
                  <a:pt x="2159" y="1860"/>
                </a:lnTo>
                <a:lnTo>
                  <a:pt x="2206" y="1806"/>
                </a:lnTo>
                <a:lnTo>
                  <a:pt x="2254" y="1752"/>
                </a:lnTo>
                <a:lnTo>
                  <a:pt x="2300" y="1696"/>
                </a:lnTo>
                <a:lnTo>
                  <a:pt x="2344" y="1639"/>
                </a:lnTo>
                <a:lnTo>
                  <a:pt x="2386" y="1582"/>
                </a:lnTo>
                <a:lnTo>
                  <a:pt x="2427" y="1525"/>
                </a:lnTo>
                <a:lnTo>
                  <a:pt x="2465" y="1468"/>
                </a:lnTo>
                <a:lnTo>
                  <a:pt x="2501" y="1411"/>
                </a:lnTo>
                <a:lnTo>
                  <a:pt x="2536" y="1354"/>
                </a:lnTo>
                <a:lnTo>
                  <a:pt x="2566" y="1297"/>
                </a:lnTo>
                <a:lnTo>
                  <a:pt x="2585" y="1260"/>
                </a:lnTo>
                <a:lnTo>
                  <a:pt x="2600" y="1223"/>
                </a:lnTo>
                <a:lnTo>
                  <a:pt x="2615" y="1186"/>
                </a:lnTo>
                <a:lnTo>
                  <a:pt x="2628" y="1148"/>
                </a:lnTo>
                <a:lnTo>
                  <a:pt x="2639" y="1109"/>
                </a:lnTo>
                <a:lnTo>
                  <a:pt x="2649" y="1072"/>
                </a:lnTo>
                <a:lnTo>
                  <a:pt x="2657" y="1034"/>
                </a:lnTo>
                <a:lnTo>
                  <a:pt x="2662" y="995"/>
                </a:lnTo>
                <a:lnTo>
                  <a:pt x="2668" y="956"/>
                </a:lnTo>
                <a:lnTo>
                  <a:pt x="2671" y="919"/>
                </a:lnTo>
                <a:lnTo>
                  <a:pt x="2674" y="880"/>
                </a:lnTo>
                <a:lnTo>
                  <a:pt x="2674" y="842"/>
                </a:lnTo>
                <a:lnTo>
                  <a:pt x="2672" y="804"/>
                </a:lnTo>
                <a:lnTo>
                  <a:pt x="2671" y="766"/>
                </a:lnTo>
                <a:lnTo>
                  <a:pt x="2667" y="728"/>
                </a:lnTo>
                <a:lnTo>
                  <a:pt x="2661" y="691"/>
                </a:lnTo>
                <a:lnTo>
                  <a:pt x="2655" y="655"/>
                </a:lnTo>
                <a:lnTo>
                  <a:pt x="2647" y="619"/>
                </a:lnTo>
                <a:lnTo>
                  <a:pt x="2639" y="583"/>
                </a:lnTo>
                <a:lnTo>
                  <a:pt x="2628" y="546"/>
                </a:lnTo>
                <a:lnTo>
                  <a:pt x="2617" y="513"/>
                </a:lnTo>
                <a:lnTo>
                  <a:pt x="2604" y="478"/>
                </a:lnTo>
                <a:lnTo>
                  <a:pt x="2590" y="445"/>
                </a:lnTo>
                <a:lnTo>
                  <a:pt x="2575" y="413"/>
                </a:lnTo>
                <a:lnTo>
                  <a:pt x="2560" y="381"/>
                </a:lnTo>
                <a:lnTo>
                  <a:pt x="2541" y="350"/>
                </a:lnTo>
                <a:lnTo>
                  <a:pt x="2523" y="320"/>
                </a:lnTo>
                <a:lnTo>
                  <a:pt x="2504" y="291"/>
                </a:lnTo>
                <a:lnTo>
                  <a:pt x="2484" y="263"/>
                </a:lnTo>
                <a:lnTo>
                  <a:pt x="2462" y="236"/>
                </a:lnTo>
                <a:lnTo>
                  <a:pt x="2440" y="210"/>
                </a:lnTo>
                <a:lnTo>
                  <a:pt x="2418" y="186"/>
                </a:lnTo>
                <a:lnTo>
                  <a:pt x="2393" y="163"/>
                </a:lnTo>
                <a:lnTo>
                  <a:pt x="2368" y="140"/>
                </a:lnTo>
                <a:lnTo>
                  <a:pt x="2343" y="120"/>
                </a:lnTo>
                <a:lnTo>
                  <a:pt x="2316" y="101"/>
                </a:lnTo>
                <a:lnTo>
                  <a:pt x="2288" y="83"/>
                </a:lnTo>
                <a:lnTo>
                  <a:pt x="2261" y="67"/>
                </a:lnTo>
                <a:lnTo>
                  <a:pt x="2231" y="53"/>
                </a:lnTo>
                <a:lnTo>
                  <a:pt x="2201" y="40"/>
                </a:lnTo>
                <a:lnTo>
                  <a:pt x="2170" y="29"/>
                </a:lnTo>
                <a:lnTo>
                  <a:pt x="2140" y="19"/>
                </a:lnTo>
                <a:lnTo>
                  <a:pt x="2108" y="11"/>
                </a:lnTo>
                <a:lnTo>
                  <a:pt x="2076" y="6"/>
                </a:lnTo>
                <a:lnTo>
                  <a:pt x="2042" y="1"/>
                </a:lnTo>
                <a:lnTo>
                  <a:pt x="2009" y="0"/>
                </a:lnTo>
                <a:lnTo>
                  <a:pt x="1976" y="0"/>
                </a:lnTo>
                <a:lnTo>
                  <a:pt x="1941" y="1"/>
                </a:lnTo>
                <a:lnTo>
                  <a:pt x="1905" y="6"/>
                </a:lnTo>
                <a:lnTo>
                  <a:pt x="1870" y="13"/>
                </a:lnTo>
                <a:lnTo>
                  <a:pt x="1834" y="21"/>
                </a:lnTo>
                <a:lnTo>
                  <a:pt x="1798" y="32"/>
                </a:lnTo>
                <a:lnTo>
                  <a:pt x="1760" y="46"/>
                </a:lnTo>
                <a:lnTo>
                  <a:pt x="1723" y="61"/>
                </a:lnTo>
                <a:lnTo>
                  <a:pt x="1685" y="79"/>
                </a:lnTo>
                <a:lnTo>
                  <a:pt x="1648" y="100"/>
                </a:lnTo>
                <a:lnTo>
                  <a:pt x="1610" y="124"/>
                </a:lnTo>
                <a:lnTo>
                  <a:pt x="1571" y="149"/>
                </a:lnTo>
                <a:lnTo>
                  <a:pt x="1532" y="178"/>
                </a:lnTo>
                <a:lnTo>
                  <a:pt x="1495" y="209"/>
                </a:lnTo>
                <a:lnTo>
                  <a:pt x="1454" y="242"/>
                </a:lnTo>
                <a:lnTo>
                  <a:pt x="1415" y="279"/>
                </a:lnTo>
                <a:lnTo>
                  <a:pt x="1376" y="318"/>
                </a:lnTo>
                <a:lnTo>
                  <a:pt x="1337" y="361"/>
                </a:lnTo>
                <a:close/>
                <a:moveTo>
                  <a:pt x="2311" y="1349"/>
                </a:moveTo>
                <a:lnTo>
                  <a:pt x="2311" y="1349"/>
                </a:lnTo>
                <a:lnTo>
                  <a:pt x="2297" y="1349"/>
                </a:lnTo>
                <a:lnTo>
                  <a:pt x="2284" y="1347"/>
                </a:lnTo>
                <a:lnTo>
                  <a:pt x="2272" y="1344"/>
                </a:lnTo>
                <a:lnTo>
                  <a:pt x="2259" y="1342"/>
                </a:lnTo>
                <a:lnTo>
                  <a:pt x="2247" y="1337"/>
                </a:lnTo>
                <a:lnTo>
                  <a:pt x="2236" y="1332"/>
                </a:lnTo>
                <a:lnTo>
                  <a:pt x="2224" y="1326"/>
                </a:lnTo>
                <a:lnTo>
                  <a:pt x="2213" y="1319"/>
                </a:lnTo>
                <a:lnTo>
                  <a:pt x="2204" y="1312"/>
                </a:lnTo>
                <a:lnTo>
                  <a:pt x="2192" y="1304"/>
                </a:lnTo>
                <a:lnTo>
                  <a:pt x="2184" y="1296"/>
                </a:lnTo>
                <a:lnTo>
                  <a:pt x="2176" y="1286"/>
                </a:lnTo>
                <a:lnTo>
                  <a:pt x="2167" y="1276"/>
                </a:lnTo>
                <a:lnTo>
                  <a:pt x="2159" y="1265"/>
                </a:lnTo>
                <a:lnTo>
                  <a:pt x="2152" y="1254"/>
                </a:lnTo>
                <a:lnTo>
                  <a:pt x="2147" y="1243"/>
                </a:lnTo>
                <a:lnTo>
                  <a:pt x="1521" y="1243"/>
                </a:lnTo>
                <a:lnTo>
                  <a:pt x="1510" y="1241"/>
                </a:lnTo>
                <a:lnTo>
                  <a:pt x="1500" y="1239"/>
                </a:lnTo>
                <a:lnTo>
                  <a:pt x="1492" y="1235"/>
                </a:lnTo>
                <a:lnTo>
                  <a:pt x="1483" y="1229"/>
                </a:lnTo>
                <a:lnTo>
                  <a:pt x="1476" y="1222"/>
                </a:lnTo>
                <a:lnTo>
                  <a:pt x="1470" y="1215"/>
                </a:lnTo>
                <a:lnTo>
                  <a:pt x="1464" y="1205"/>
                </a:lnTo>
                <a:lnTo>
                  <a:pt x="1461" y="1196"/>
                </a:lnTo>
                <a:lnTo>
                  <a:pt x="1404" y="983"/>
                </a:lnTo>
                <a:lnTo>
                  <a:pt x="1221" y="1951"/>
                </a:lnTo>
                <a:lnTo>
                  <a:pt x="1218" y="1962"/>
                </a:lnTo>
                <a:lnTo>
                  <a:pt x="1214" y="1973"/>
                </a:lnTo>
                <a:lnTo>
                  <a:pt x="1207" y="1981"/>
                </a:lnTo>
                <a:lnTo>
                  <a:pt x="1200" y="1989"/>
                </a:lnTo>
                <a:lnTo>
                  <a:pt x="1190" y="1995"/>
                </a:lnTo>
                <a:lnTo>
                  <a:pt x="1180" y="1999"/>
                </a:lnTo>
                <a:lnTo>
                  <a:pt x="1171" y="2002"/>
                </a:lnTo>
                <a:lnTo>
                  <a:pt x="1160" y="2003"/>
                </a:lnTo>
                <a:lnTo>
                  <a:pt x="1148" y="2002"/>
                </a:lnTo>
                <a:lnTo>
                  <a:pt x="1139" y="1999"/>
                </a:lnTo>
                <a:lnTo>
                  <a:pt x="1129" y="1994"/>
                </a:lnTo>
                <a:lnTo>
                  <a:pt x="1121" y="1988"/>
                </a:lnTo>
                <a:lnTo>
                  <a:pt x="1114" y="1980"/>
                </a:lnTo>
                <a:lnTo>
                  <a:pt x="1107" y="1970"/>
                </a:lnTo>
                <a:lnTo>
                  <a:pt x="1103" y="1960"/>
                </a:lnTo>
                <a:lnTo>
                  <a:pt x="1100" y="1949"/>
                </a:lnTo>
                <a:lnTo>
                  <a:pt x="905" y="726"/>
                </a:lnTo>
                <a:lnTo>
                  <a:pt x="815" y="1158"/>
                </a:lnTo>
                <a:lnTo>
                  <a:pt x="812" y="1169"/>
                </a:lnTo>
                <a:lnTo>
                  <a:pt x="808" y="1179"/>
                </a:lnTo>
                <a:lnTo>
                  <a:pt x="801" y="1187"/>
                </a:lnTo>
                <a:lnTo>
                  <a:pt x="794" y="1196"/>
                </a:lnTo>
                <a:lnTo>
                  <a:pt x="786" y="1201"/>
                </a:lnTo>
                <a:lnTo>
                  <a:pt x="776" y="1205"/>
                </a:lnTo>
                <a:lnTo>
                  <a:pt x="766" y="1208"/>
                </a:lnTo>
                <a:lnTo>
                  <a:pt x="755" y="1210"/>
                </a:lnTo>
                <a:lnTo>
                  <a:pt x="349" y="1210"/>
                </a:lnTo>
                <a:lnTo>
                  <a:pt x="336" y="1208"/>
                </a:lnTo>
                <a:lnTo>
                  <a:pt x="324" y="1204"/>
                </a:lnTo>
                <a:lnTo>
                  <a:pt x="314" y="1198"/>
                </a:lnTo>
                <a:lnTo>
                  <a:pt x="304" y="1190"/>
                </a:lnTo>
                <a:lnTo>
                  <a:pt x="298" y="1180"/>
                </a:lnTo>
                <a:lnTo>
                  <a:pt x="292" y="1169"/>
                </a:lnTo>
                <a:lnTo>
                  <a:pt x="288" y="1157"/>
                </a:lnTo>
                <a:lnTo>
                  <a:pt x="286" y="1144"/>
                </a:lnTo>
                <a:lnTo>
                  <a:pt x="288" y="1130"/>
                </a:lnTo>
                <a:lnTo>
                  <a:pt x="292" y="1118"/>
                </a:lnTo>
                <a:lnTo>
                  <a:pt x="298" y="1107"/>
                </a:lnTo>
                <a:lnTo>
                  <a:pt x="304" y="1097"/>
                </a:lnTo>
                <a:lnTo>
                  <a:pt x="314" y="1090"/>
                </a:lnTo>
                <a:lnTo>
                  <a:pt x="324" y="1083"/>
                </a:lnTo>
                <a:lnTo>
                  <a:pt x="336" y="1080"/>
                </a:lnTo>
                <a:lnTo>
                  <a:pt x="349" y="1079"/>
                </a:lnTo>
                <a:lnTo>
                  <a:pt x="705" y="1079"/>
                </a:lnTo>
                <a:lnTo>
                  <a:pt x="852" y="368"/>
                </a:lnTo>
                <a:lnTo>
                  <a:pt x="855" y="357"/>
                </a:lnTo>
                <a:lnTo>
                  <a:pt x="861" y="348"/>
                </a:lnTo>
                <a:lnTo>
                  <a:pt x="868" y="338"/>
                </a:lnTo>
                <a:lnTo>
                  <a:pt x="874" y="331"/>
                </a:lnTo>
                <a:lnTo>
                  <a:pt x="883" y="324"/>
                </a:lnTo>
                <a:lnTo>
                  <a:pt x="893" y="320"/>
                </a:lnTo>
                <a:lnTo>
                  <a:pt x="904" y="317"/>
                </a:lnTo>
                <a:lnTo>
                  <a:pt x="913" y="317"/>
                </a:lnTo>
                <a:lnTo>
                  <a:pt x="925" y="318"/>
                </a:lnTo>
                <a:lnTo>
                  <a:pt x="936" y="321"/>
                </a:lnTo>
                <a:lnTo>
                  <a:pt x="944" y="327"/>
                </a:lnTo>
                <a:lnTo>
                  <a:pt x="952" y="332"/>
                </a:lnTo>
                <a:lnTo>
                  <a:pt x="961" y="341"/>
                </a:lnTo>
                <a:lnTo>
                  <a:pt x="966" y="350"/>
                </a:lnTo>
                <a:lnTo>
                  <a:pt x="970" y="360"/>
                </a:lnTo>
                <a:lnTo>
                  <a:pt x="973" y="371"/>
                </a:lnTo>
                <a:lnTo>
                  <a:pt x="1166" y="1578"/>
                </a:lnTo>
                <a:lnTo>
                  <a:pt x="1333" y="691"/>
                </a:lnTo>
                <a:lnTo>
                  <a:pt x="1336" y="681"/>
                </a:lnTo>
                <a:lnTo>
                  <a:pt x="1340" y="671"/>
                </a:lnTo>
                <a:lnTo>
                  <a:pt x="1346" y="662"/>
                </a:lnTo>
                <a:lnTo>
                  <a:pt x="1353" y="655"/>
                </a:lnTo>
                <a:lnTo>
                  <a:pt x="1361" y="648"/>
                </a:lnTo>
                <a:lnTo>
                  <a:pt x="1371" y="644"/>
                </a:lnTo>
                <a:lnTo>
                  <a:pt x="1381" y="641"/>
                </a:lnTo>
                <a:lnTo>
                  <a:pt x="1390" y="640"/>
                </a:lnTo>
                <a:lnTo>
                  <a:pt x="1401" y="640"/>
                </a:lnTo>
                <a:lnTo>
                  <a:pt x="1411" y="642"/>
                </a:lnTo>
                <a:lnTo>
                  <a:pt x="1421" y="646"/>
                </a:lnTo>
                <a:lnTo>
                  <a:pt x="1429" y="652"/>
                </a:lnTo>
                <a:lnTo>
                  <a:pt x="1438" y="659"/>
                </a:lnTo>
                <a:lnTo>
                  <a:pt x="1443" y="667"/>
                </a:lnTo>
                <a:lnTo>
                  <a:pt x="1449" y="676"/>
                </a:lnTo>
                <a:lnTo>
                  <a:pt x="1453" y="687"/>
                </a:lnTo>
                <a:lnTo>
                  <a:pt x="1567" y="1112"/>
                </a:lnTo>
                <a:lnTo>
                  <a:pt x="2129" y="1112"/>
                </a:lnTo>
                <a:lnTo>
                  <a:pt x="2133" y="1096"/>
                </a:lnTo>
                <a:lnTo>
                  <a:pt x="2138" y="1080"/>
                </a:lnTo>
                <a:lnTo>
                  <a:pt x="2144" y="1065"/>
                </a:lnTo>
                <a:lnTo>
                  <a:pt x="2152" y="1050"/>
                </a:lnTo>
                <a:lnTo>
                  <a:pt x="2161" y="1037"/>
                </a:lnTo>
                <a:lnTo>
                  <a:pt x="2170" y="1023"/>
                </a:lnTo>
                <a:lnTo>
                  <a:pt x="2181" y="1012"/>
                </a:lnTo>
                <a:lnTo>
                  <a:pt x="2192" y="1001"/>
                </a:lnTo>
                <a:lnTo>
                  <a:pt x="2205" y="991"/>
                </a:lnTo>
                <a:lnTo>
                  <a:pt x="2218" y="982"/>
                </a:lnTo>
                <a:lnTo>
                  <a:pt x="2231" y="975"/>
                </a:lnTo>
                <a:lnTo>
                  <a:pt x="2247" y="968"/>
                </a:lnTo>
                <a:lnTo>
                  <a:pt x="2262" y="963"/>
                </a:lnTo>
                <a:lnTo>
                  <a:pt x="2277" y="959"/>
                </a:lnTo>
                <a:lnTo>
                  <a:pt x="2294" y="956"/>
                </a:lnTo>
                <a:lnTo>
                  <a:pt x="2311" y="956"/>
                </a:lnTo>
                <a:lnTo>
                  <a:pt x="2329" y="956"/>
                </a:lnTo>
                <a:lnTo>
                  <a:pt x="2348" y="961"/>
                </a:lnTo>
                <a:lnTo>
                  <a:pt x="2365" y="965"/>
                </a:lnTo>
                <a:lnTo>
                  <a:pt x="2383" y="972"/>
                </a:lnTo>
                <a:lnTo>
                  <a:pt x="2398" y="980"/>
                </a:lnTo>
                <a:lnTo>
                  <a:pt x="2414" y="990"/>
                </a:lnTo>
                <a:lnTo>
                  <a:pt x="2429" y="1001"/>
                </a:lnTo>
                <a:lnTo>
                  <a:pt x="2441" y="1013"/>
                </a:lnTo>
                <a:lnTo>
                  <a:pt x="2454" y="1027"/>
                </a:lnTo>
                <a:lnTo>
                  <a:pt x="2465" y="1043"/>
                </a:lnTo>
                <a:lnTo>
                  <a:pt x="2473" y="1059"/>
                </a:lnTo>
                <a:lnTo>
                  <a:pt x="2482" y="1076"/>
                </a:lnTo>
                <a:lnTo>
                  <a:pt x="2487" y="1094"/>
                </a:lnTo>
                <a:lnTo>
                  <a:pt x="2493" y="1114"/>
                </a:lnTo>
                <a:lnTo>
                  <a:pt x="2496" y="1133"/>
                </a:lnTo>
                <a:lnTo>
                  <a:pt x="2496" y="1153"/>
                </a:lnTo>
                <a:lnTo>
                  <a:pt x="2496" y="1173"/>
                </a:lnTo>
                <a:lnTo>
                  <a:pt x="2493" y="1193"/>
                </a:lnTo>
                <a:lnTo>
                  <a:pt x="2487" y="1211"/>
                </a:lnTo>
                <a:lnTo>
                  <a:pt x="2482" y="1229"/>
                </a:lnTo>
                <a:lnTo>
                  <a:pt x="2473" y="1246"/>
                </a:lnTo>
                <a:lnTo>
                  <a:pt x="2464" y="1262"/>
                </a:lnTo>
                <a:lnTo>
                  <a:pt x="2454" y="1278"/>
                </a:lnTo>
                <a:lnTo>
                  <a:pt x="2441" y="1292"/>
                </a:lnTo>
                <a:lnTo>
                  <a:pt x="2429" y="1304"/>
                </a:lnTo>
                <a:lnTo>
                  <a:pt x="2414" y="1315"/>
                </a:lnTo>
                <a:lnTo>
                  <a:pt x="2398" y="1325"/>
                </a:lnTo>
                <a:lnTo>
                  <a:pt x="2383" y="1333"/>
                </a:lnTo>
                <a:lnTo>
                  <a:pt x="2365" y="1340"/>
                </a:lnTo>
                <a:lnTo>
                  <a:pt x="2348" y="1344"/>
                </a:lnTo>
                <a:lnTo>
                  <a:pt x="2329" y="1349"/>
                </a:lnTo>
                <a:lnTo>
                  <a:pt x="2311" y="1349"/>
                </a:lnTo>
                <a:close/>
              </a:path>
            </a:pathLst>
          </a:custGeom>
          <a:solidFill>
            <a:srgbClr val="D3322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9" tIns="60954" rIns="121909" bIns="60954"/>
          <a:lstStyle/>
          <a:p>
            <a:pPr defTabSz="914309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900" dirty="0">
              <a:solidFill>
                <a:prstClr val="black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909497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924782" y="285729"/>
            <a:ext cx="4875822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zh-CN" altLang="en-US" sz="32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经典综艺体简" panose="02010609000101010101" pitchFamily="49" charset="-122"/>
              </a:rPr>
              <a:t>医院简介</a:t>
            </a:r>
            <a:r>
              <a:rPr lang="en-US" altLang="zh-CN" sz="32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经典综艺体简" panose="02010609000101010101" pitchFamily="49" charset="-122"/>
              </a:rPr>
              <a:t>—</a:t>
            </a:r>
            <a:r>
              <a:rPr lang="zh-CN" altLang="en-US" sz="32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经典综艺体简" panose="02010609000101010101" pitchFamily="49" charset="-122"/>
              </a:rPr>
              <a:t>下设</a:t>
            </a:r>
            <a:r>
              <a:rPr lang="en-US" altLang="zh-CN" sz="32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经典综艺体简" panose="02010609000101010101" pitchFamily="49" charset="-122"/>
              </a:rPr>
              <a:t>7</a:t>
            </a:r>
            <a:r>
              <a:rPr lang="zh-CN" altLang="en-US" sz="32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经典综艺体简" panose="02010609000101010101" pitchFamily="49" charset="-122"/>
              </a:rPr>
              <a:t>个分院</a:t>
            </a:r>
            <a:endParaRPr lang="zh-CN" altLang="en-US" sz="32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经典综艺体简" panose="02010609000101010101" pitchFamily="49" charset="-122"/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1047715" y="1238235"/>
            <a:ext cx="10096571" cy="5143536"/>
            <a:chOff x="8891" y="19178"/>
            <a:chExt cx="8724689" cy="4133722"/>
          </a:xfrm>
        </p:grpSpPr>
        <p:grpSp>
          <p:nvGrpSpPr>
            <p:cNvPr id="4" name="组合 28"/>
            <p:cNvGrpSpPr/>
            <p:nvPr/>
          </p:nvGrpSpPr>
          <p:grpSpPr bwMode="auto">
            <a:xfrm>
              <a:off x="8891" y="1388660"/>
              <a:ext cx="8724690" cy="2730538"/>
              <a:chOff x="-10158" y="1383712"/>
              <a:chExt cx="8724690" cy="2730538"/>
            </a:xfrm>
          </p:grpSpPr>
          <p:grpSp>
            <p:nvGrpSpPr>
              <p:cNvPr id="5" name="组合 13"/>
              <p:cNvGrpSpPr/>
              <p:nvPr/>
            </p:nvGrpSpPr>
            <p:grpSpPr bwMode="auto">
              <a:xfrm>
                <a:off x="5288782" y="1431381"/>
                <a:ext cx="3425750" cy="2682869"/>
                <a:chOff x="36033" y="2104663"/>
                <a:chExt cx="3984353" cy="4151471"/>
              </a:xfrm>
            </p:grpSpPr>
            <p:sp>
              <p:nvSpPr>
                <p:cNvPr id="16" name="矩形 38"/>
                <p:cNvSpPr>
                  <a:spLocks noChangeArrowheads="1"/>
                </p:cNvSpPr>
                <p:nvPr/>
              </p:nvSpPr>
              <p:spPr bwMode="auto">
                <a:xfrm>
                  <a:off x="2063463" y="2104663"/>
                  <a:ext cx="1956923" cy="2068112"/>
                </a:xfrm>
                <a:prstGeom prst="rect">
                  <a:avLst/>
                </a:prstGeom>
                <a:solidFill>
                  <a:schemeClr val="dk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zh-CN" altLang="en-US" sz="2700" b="1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肿瘤医院</a:t>
                  </a:r>
                  <a:endParaRPr lang="en-US" sz="2700" b="1" dirty="0">
                    <a:solidFill>
                      <a:srgbClr val="8CB3E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7" name="矩形 39"/>
                <p:cNvSpPr>
                  <a:spLocks noChangeArrowheads="1"/>
                </p:cNvSpPr>
                <p:nvPr/>
              </p:nvSpPr>
              <p:spPr bwMode="auto">
                <a:xfrm>
                  <a:off x="36033" y="4188022"/>
                  <a:ext cx="1956923" cy="2068112"/>
                </a:xfrm>
                <a:prstGeom prst="rect">
                  <a:avLst/>
                </a:prstGeom>
                <a:solidFill>
                  <a:schemeClr val="dk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zh-CN" altLang="en-US" sz="2700" b="1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脑科医院</a:t>
                  </a:r>
                  <a:endParaRPr lang="en-US" sz="2700" b="1" dirty="0">
                    <a:solidFill>
                      <a:srgbClr val="8CB3E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6" name="组合 27"/>
              <p:cNvGrpSpPr/>
              <p:nvPr/>
            </p:nvGrpSpPr>
            <p:grpSpPr bwMode="auto">
              <a:xfrm>
                <a:off x="-10158" y="1383712"/>
                <a:ext cx="5207025" cy="1430587"/>
                <a:chOff x="-10158" y="1383712"/>
                <a:chExt cx="5207025" cy="1430587"/>
              </a:xfrm>
            </p:grpSpPr>
            <p:sp>
              <p:nvSpPr>
                <p:cNvPr id="14" name="矩形 6"/>
                <p:cNvSpPr>
                  <a:spLocks noChangeArrowheads="1"/>
                </p:cNvSpPr>
                <p:nvPr/>
              </p:nvSpPr>
              <p:spPr bwMode="auto">
                <a:xfrm>
                  <a:off x="3481708" y="1383712"/>
                  <a:ext cx="1715159" cy="1336509"/>
                </a:xfrm>
                <a:prstGeom prst="rect">
                  <a:avLst/>
                </a:prstGeom>
                <a:solidFill>
                  <a:schemeClr val="dk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zh-CN" altLang="en-US" sz="2700" b="1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北京同仁堂</a:t>
                  </a:r>
                  <a:r>
                    <a:rPr lang="zh-CN" altLang="en-US" sz="2700" b="1" dirty="0" smtClea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鞍山中医医院</a:t>
                  </a:r>
                  <a:endParaRPr lang="en-US" sz="2700" b="1" dirty="0">
                    <a:solidFill>
                      <a:srgbClr val="8CB3E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5" name="矩形 19"/>
                <p:cNvSpPr>
                  <a:spLocks noChangeArrowheads="1"/>
                </p:cNvSpPr>
                <p:nvPr/>
              </p:nvSpPr>
              <p:spPr bwMode="auto">
                <a:xfrm>
                  <a:off x="-10158" y="1477791"/>
                  <a:ext cx="1710370" cy="1336508"/>
                </a:xfrm>
                <a:prstGeom prst="rect">
                  <a:avLst/>
                </a:prstGeom>
                <a:solidFill>
                  <a:schemeClr val="dk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zh-CN" altLang="en-US" sz="2700" b="1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rPr>
                    <a:t>鞍山市心血管病医院</a:t>
                  </a:r>
                  <a:endParaRPr lang="en-US" sz="2700" b="1" dirty="0">
                    <a:solidFill>
                      <a:srgbClr val="8CB3E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0" name="矩形 13"/>
            <p:cNvSpPr>
              <a:spLocks noChangeArrowheads="1"/>
            </p:cNvSpPr>
            <p:nvPr/>
          </p:nvSpPr>
          <p:spPr bwMode="auto">
            <a:xfrm>
              <a:off x="1788226" y="2816392"/>
              <a:ext cx="1682563" cy="1336508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27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医疗美容</a:t>
              </a:r>
              <a:endParaRPr lang="en-US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/>
              <a:r>
                <a:rPr lang="zh-CN" altLang="en-US" sz="27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医院</a:t>
              </a:r>
              <a:endParaRPr lang="en-US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" name="矩形 14"/>
            <p:cNvSpPr>
              <a:spLocks noChangeArrowheads="1"/>
            </p:cNvSpPr>
            <p:nvPr/>
          </p:nvSpPr>
          <p:spPr bwMode="auto">
            <a:xfrm>
              <a:off x="1780909" y="19178"/>
              <a:ext cx="1682563" cy="1336508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27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口腔分院</a:t>
              </a:r>
              <a:endParaRPr lang="en-US" altLang="en-US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8" name="矩形 20"/>
          <p:cNvSpPr>
            <a:spLocks noChangeArrowheads="1"/>
          </p:cNvSpPr>
          <p:nvPr/>
        </p:nvSpPr>
        <p:spPr bwMode="auto">
          <a:xfrm>
            <a:off x="7143757" y="1333485"/>
            <a:ext cx="2000264" cy="152401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09" tIns="60956" rIns="121909" bIns="60956" anchor="ctr"/>
          <a:lstStyle/>
          <a:p>
            <a:pPr algn="ctr"/>
            <a:r>
              <a:rPr lang="zh-CN" altLang="en-US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呼吸</a:t>
            </a:r>
            <a:r>
              <a:rPr lang="zh-CN" altLang="en-US" sz="27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专科</a:t>
            </a:r>
            <a:endParaRPr lang="en-US" altLang="zh-CN" sz="27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7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医院</a:t>
            </a:r>
            <a:endParaRPr lang="en-US" altLang="en-US" sz="2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9" name="Picture 2" descr="C:\Users\Administrator\Desktop\dde50fe3dc4836aa7ac42d67a047a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66" y="1226035"/>
            <a:ext cx="1905012" cy="1661049"/>
          </a:xfrm>
          <a:prstGeom prst="rect">
            <a:avLst/>
          </a:prstGeom>
          <a:noFill/>
        </p:spPr>
      </p:pic>
      <p:pic>
        <p:nvPicPr>
          <p:cNvPr id="20" name="Picture 4" descr="C:\Users\win7\Desktop\鞍山市心血管病医院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30" y="3047998"/>
            <a:ext cx="1905013" cy="161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C:\Users\win7\Desktop\鞍钢集团总医院医疗美容医院高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715" y="4762510"/>
            <a:ext cx="2000264" cy="161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C:\Users\win7\Desktop\鞍钢集团总医院脑科医院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43" y="4667259"/>
            <a:ext cx="2000264" cy="1661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E:\薛剑\改善医疗服务行动计划\2017年材料\汇报材料\照片\6683760381227833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494" y="1238235"/>
            <a:ext cx="2168572" cy="1650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39273" y="1238235"/>
            <a:ext cx="1916391" cy="164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5" descr="C:\Users\win7\Desktop\北京同仁堂鞍山中医医院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758" y="3047998"/>
            <a:ext cx="1922476" cy="156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 descr="C:\Users\win7\Desktop\吴阶平泌外鞍山中心+  肿瘤医院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39272" y="4762510"/>
            <a:ext cx="1924045" cy="163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内容占位符 2" descr="所有的都换上这个标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28" name="Picture 67" descr="院旗、院徽新"/>
          <p:cNvPicPr>
            <a:picLocks noChangeAspect="1" noChangeArrowheads="1"/>
          </p:cNvPicPr>
          <p:nvPr/>
        </p:nvPicPr>
        <p:blipFill>
          <a:blip r:embed="rId11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59176" y="646495"/>
            <a:ext cx="19504025" cy="1299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11576" y="798895"/>
            <a:ext cx="19504025" cy="1299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63976" y="951295"/>
            <a:ext cx="19504025" cy="1299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16376" y="1103695"/>
            <a:ext cx="19504025" cy="1299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/>
          <p:cNvSpPr/>
          <p:nvPr/>
        </p:nvSpPr>
        <p:spPr>
          <a:xfrm>
            <a:off x="190459" y="909067"/>
            <a:ext cx="9293783" cy="83099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286166" indent="-286166">
              <a:lnSpc>
                <a:spcPct val="200000"/>
              </a:lnSpc>
            </a:pPr>
            <a:r>
              <a:rPr lang="en-US" altLang="zh-CN" sz="2400" b="1" dirty="0">
                <a:solidFill>
                  <a:srgbClr val="1F497D"/>
                </a:solidFill>
                <a:latin typeface="微软雅黑" pitchFamily="34" charset="-122"/>
                <a:ea typeface="微软雅黑" pitchFamily="34" charset="-122"/>
                <a:sym typeface="微软雅黑" panose="020B0503020204020204" pitchFamily="34" charset="-122"/>
              </a:rPr>
              <a:t>2018</a:t>
            </a:r>
            <a:r>
              <a:rPr lang="zh-CN" altLang="en-US" sz="2400" b="1" dirty="0">
                <a:solidFill>
                  <a:srgbClr val="1F497D"/>
                </a:solidFill>
                <a:latin typeface="微软雅黑" pitchFamily="34" charset="-122"/>
                <a:ea typeface="微软雅黑" pitchFamily="34" charset="-122"/>
                <a:sym typeface="微软雅黑" panose="020B0503020204020204" pitchFamily="34" charset="-122"/>
              </a:rPr>
              <a:t>年鞍钢集团公司总医院成为鞍山市首个</a:t>
            </a:r>
            <a:r>
              <a:rPr lang="zh-CN" altLang="en-US" sz="2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anose="020B0503020204020204" pitchFamily="34" charset="-122"/>
              </a:rPr>
              <a:t>“空中应急救援基地”</a:t>
            </a:r>
            <a:endParaRPr lang="en-US" altLang="zh-CN" sz="24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713" y="2095492"/>
            <a:ext cx="6976068" cy="4268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14" y="1619237"/>
            <a:ext cx="2489689" cy="1659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29787" y="3333750"/>
            <a:ext cx="2500251" cy="1697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/>
          <a:srcRect l="6150"/>
          <a:stretch>
            <a:fillRect/>
          </a:stretch>
        </p:blipFill>
        <p:spPr>
          <a:xfrm>
            <a:off x="9729792" y="5048262"/>
            <a:ext cx="2462209" cy="1662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文本框 5"/>
          <p:cNvSpPr txBox="1"/>
          <p:nvPr/>
        </p:nvSpPr>
        <p:spPr>
          <a:xfrm>
            <a:off x="9941442" y="190478"/>
            <a:ext cx="1945758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经典综艺体简" panose="02010609000101010101" pitchFamily="49" charset="-122"/>
              </a:rPr>
              <a:t>医院简介</a:t>
            </a:r>
          </a:p>
          <a:p>
            <a:endParaRPr lang="zh-CN" altLang="en-US" sz="3200" dirty="0">
              <a:latin typeface="Baoli SC" panose="02010600040101010101" pitchFamily="2" charset="-122"/>
              <a:ea typeface="Baoli SC" panose="02010600040101010101" pitchFamily="2" charset="-122"/>
              <a:cs typeface="经典综艺体简" panose="02010609000101010101" pitchFamily="49" charset="-122"/>
            </a:endParaRPr>
          </a:p>
        </p:txBody>
      </p:sp>
      <p:pic>
        <p:nvPicPr>
          <p:cNvPr id="13" name="内容占位符 2" descr="所有的都换上这个标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9375"/>
            <a:ext cx="874207" cy="872558"/>
          </a:xfrm>
          <a:prstGeom prst="rect">
            <a:avLst/>
          </a:prstGeom>
        </p:spPr>
      </p:pic>
      <p:pic>
        <p:nvPicPr>
          <p:cNvPr id="15" name="Picture 67" descr="院旗、院徽新"/>
          <p:cNvPicPr>
            <a:picLocks noChangeAspect="1" noChangeArrowheads="1"/>
          </p:cNvPicPr>
          <p:nvPr/>
        </p:nvPicPr>
        <p:blipFill>
          <a:blip r:embed="rId8" cstate="print"/>
          <a:srcRect l="26203" t="6059" r="29568" b="35193"/>
          <a:stretch>
            <a:fillRect/>
          </a:stretch>
        </p:blipFill>
        <p:spPr bwMode="auto">
          <a:xfrm>
            <a:off x="986123" y="79375"/>
            <a:ext cx="844550" cy="8724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160240_1"/>
  <p:tag name="KSO_WM_SLIDE_INDEX" val="1"/>
  <p:tag name="KSO_WM_SLIDE_ITEM_CNT" val="1"/>
  <p:tag name="KSO_WM_SLIDE_LAYOUT" val="l_g"/>
  <p:tag name="KSO_WM_SLIDE_LAYOUT_CNT" val="1_1"/>
  <p:tag name="KSO_WM_SLIDE_TYPE" val="text"/>
  <p:tag name="KSO_WM_BEAUTIFY_FLAG" val="#wm#"/>
  <p:tag name="KSO_WM_SLIDE_POSITION" val="286*72"/>
  <p:tag name="KSO_WM_SLIDE_SIZE" val="389*386"/>
  <p:tag name="KSO_WM_TEMPLATE_CATEGORY" val="diagram"/>
  <p:tag name="KSO_WM_TEMPLATE_INDEX" val="160240"/>
  <p:tag name="KSO_WM_DIAGRAM_GROUP_CODE" val="l1-1"/>
  <p:tag name="KSO_WM_TAG_VERSION" val="1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122"/>
  <p:tag name="KSO_WM_UNIT_TYPE" val="g"/>
  <p:tag name="KSO_WM_UNIT_INDEX" val="1"/>
  <p:tag name="KSO_WM_UNIT_ID" val="diagram160122_3*g*1"/>
  <p:tag name="KSO_WM_UNIT_CLEAR" val="1"/>
  <p:tag name="KSO_WM_UNIT_LAYERLEVEL" val="1"/>
  <p:tag name="KSO_WM_UNIT_VALUE" val="17"/>
  <p:tag name="KSO_WM_UNIT_HIGHLIGHT" val="0"/>
  <p:tag name="KSO_WM_UNIT_COMPATIBLE" val="1"/>
  <p:tag name="KSO_WM_UNIT_RELATE_UNITID" val="diagram160122_3*m*1"/>
  <p:tag name="KSO_WM_UNIT_PRESET_TEXT_INDEX" val="3"/>
  <p:tag name="KSO_WM_UNIT_PRESET_TEXT_LEN" val="18"/>
</p:tagLst>
</file>

<file path=ppt/theme/theme1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更多模板请关注：亮亮图文旗舰店https://liangliangtuwen.tmall.com">
  <a:themeElements>
    <a:clrScheme name="自定义 1">
      <a:dk1>
        <a:srgbClr val="2F4054"/>
      </a:dk1>
      <a:lt1>
        <a:srgbClr val="92C733"/>
      </a:lt1>
      <a:dk2>
        <a:srgbClr val="F8C302"/>
      </a:dk2>
      <a:lt2>
        <a:srgbClr val="ED5A00"/>
      </a:lt2>
      <a:accent1>
        <a:srgbClr val="484849"/>
      </a:accent1>
      <a:accent2>
        <a:srgbClr val="FFFFFF"/>
      </a:accent2>
      <a:accent3>
        <a:srgbClr val="969696"/>
      </a:accent3>
      <a:accent4>
        <a:srgbClr val="00A2C2"/>
      </a:accent4>
      <a:accent5>
        <a:srgbClr val="99CC39"/>
      </a:accent5>
      <a:accent6>
        <a:srgbClr val="F9C900"/>
      </a:accent6>
      <a:hlink>
        <a:srgbClr val="ED5A00"/>
      </a:hlink>
      <a:folHlink>
        <a:srgbClr val="484849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3724</TotalTime>
  <Pages>0</Pages>
  <Words>1563</Words>
  <Characters>0</Characters>
  <Application>Microsoft Office PowerPoint</Application>
  <DocSecurity>0</DocSecurity>
  <PresentationFormat>自定义</PresentationFormat>
  <Lines>0</Lines>
  <Paragraphs>277</Paragraphs>
  <Slides>79</Slides>
  <Notes>21</Notes>
  <HiddenSlides>0</HiddenSlides>
  <MMClips>1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79</vt:i4>
      </vt:variant>
    </vt:vector>
  </HeadingPairs>
  <TitlesOfParts>
    <vt:vector size="83" baseType="lpstr">
      <vt:lpstr>1_Office 主题</vt:lpstr>
      <vt:lpstr>2_Office 主题</vt:lpstr>
      <vt:lpstr>3_Office 主题</vt:lpstr>
      <vt:lpstr>更多模板请关注：亮亮图文旗舰店https://liangliangtuwen.tmall.com</vt:lpstr>
      <vt:lpstr>幻灯片 1</vt:lpstr>
      <vt:lpstr>幻灯片 2</vt:lpstr>
      <vt:lpstr>幻灯片 3</vt:lpstr>
      <vt:lpstr> 鞍钢集团公司总医院概况</vt:lpstr>
      <vt:lpstr> 鞍钢集团公司总医院概况</vt:lpstr>
      <vt:lpstr> 鞍钢集团公司总医院概况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  <vt:lpstr>幻灯片 70</vt:lpstr>
      <vt:lpstr>幻灯片 71</vt:lpstr>
      <vt:lpstr>幻灯片 72</vt:lpstr>
      <vt:lpstr>幻灯片 73</vt:lpstr>
      <vt:lpstr>幻灯片 74</vt:lpstr>
      <vt:lpstr>幻灯片 75</vt:lpstr>
      <vt:lpstr>幻灯片 76</vt:lpstr>
      <vt:lpstr>幻灯片 77</vt:lpstr>
      <vt:lpstr>幻灯片 78</vt:lpstr>
      <vt:lpstr>幻灯片 79</vt:lpstr>
    </vt:vector>
  </TitlesOfParts>
  <Company>Sky123.Org</Company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www.pptbz.com</dc:creator>
  <cp:lastModifiedBy>lenovo</cp:lastModifiedBy>
  <cp:revision>1488</cp:revision>
  <dcterms:created xsi:type="dcterms:W3CDTF">2013-12-09T09:15:00Z</dcterms:created>
  <dcterms:modified xsi:type="dcterms:W3CDTF">2021-11-05T10:43:23Z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2052-9.1.0.4867</vt:lpwstr>
  </property>
</Properties>
</file>