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11089642" r:id="rId3"/>
    <p:sldId id="259" r:id="rId4"/>
    <p:sldId id="11089643" r:id="rId5"/>
    <p:sldId id="11089645" r:id="rId6"/>
    <p:sldId id="11089648" r:id="rId7"/>
    <p:sldId id="11089644" r:id="rId8"/>
    <p:sldId id="11089647" r:id="rId9"/>
    <p:sldId id="11089646" r:id="rId10"/>
    <p:sldId id="11089649" r:id="rId11"/>
    <p:sldId id="11089650" r:id="rId12"/>
    <p:sldId id="11089651" r:id="rId13"/>
    <p:sldId id="11089652" r:id="rId14"/>
    <p:sldId id="11089653" r:id="rId15"/>
    <p:sldId id="11089654" r:id="rId16"/>
    <p:sldId id="11089716" r:id="rId17"/>
    <p:sldId id="11089695" r:id="rId18"/>
    <p:sldId id="263" r:id="rId19"/>
    <p:sldId id="257" r:id="rId20"/>
  </p:sldIdLst>
  <p:sldSz cx="12192000" cy="6858000"/>
  <p:notesSz cx="6858000" cy="9144000"/>
  <p:embeddedFontLst>
    <p:embeddedFont>
      <p:font typeface="思源黑体 CN Light" panose="020B0300000000000000" pitchFamily="34" charset="-128"/>
      <p:regular r:id="rId22"/>
      <p:bold r:id="rId23"/>
      <p:italic r:id="rId24"/>
      <p:boldItalic r:id="rId25"/>
    </p:embeddedFont>
    <p:embeddedFont>
      <p:font typeface="微软雅黑" panose="020B0503020204020204" pitchFamily="34" charset="-122"/>
      <p:regular r:id="rId26"/>
      <p:bold r:id="rId27"/>
    </p:embeddedFont>
    <p:embeddedFont>
      <p:font typeface="Bebas" pitchFamily="2" charset="0"/>
      <p:regular r:id="rId28"/>
    </p:embeddedFont>
    <p:embeddedFont>
      <p:font typeface="Calibri" panose="020F0502020204030204" pitchFamily="34" charset="0"/>
      <p:regular r:id="rId29"/>
      <p:bold r:id="rId30"/>
      <p:italic r:id="rId31"/>
      <p:boldItalic r:id="rId32"/>
    </p:embeddedFont>
    <p:embeddedFont>
      <p:font typeface="Roboto Regular" panose="02000000000000000000" pitchFamily="2" charset="0"/>
      <p:regular r:id="rId3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6">
          <p15:clr>
            <a:srgbClr val="A4A3A4"/>
          </p15:clr>
        </p15:guide>
        <p15:guide id="2" orient="horz" pos="359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4047"/>
    <a:srgbClr val="F1F1F1"/>
    <a:srgbClr val="E95044"/>
    <a:srgbClr val="E84F43"/>
    <a:srgbClr val="C19992"/>
    <a:srgbClr val="BEBEBE"/>
    <a:srgbClr val="D7D7D7"/>
    <a:srgbClr val="2A1806"/>
    <a:srgbClr val="FFD63B"/>
    <a:srgbClr val="E4B8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23" autoAdjust="0"/>
    <p:restoredTop sz="94993" autoAdjust="0"/>
  </p:normalViewPr>
  <p:slideViewPr>
    <p:cSldViewPr snapToGrid="0" showGuides="1">
      <p:cViewPr varScale="1">
        <p:scale>
          <a:sx n="110" d="100"/>
          <a:sy n="110" d="100"/>
        </p:scale>
        <p:origin x="888" y="168"/>
      </p:cViewPr>
      <p:guideLst>
        <p:guide orient="horz" pos="2226"/>
        <p:guide orient="horz" pos="3590"/>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3272687-28A3-48CB-BF9B-D32F3C6405EF}" type="datetimeFigureOut">
              <a:rPr lang="zh-CN" altLang="en-US" smtClean="0"/>
              <a:t>2021/11/5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8FC186-00F4-4966-8255-699049442A48}"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83272687-28A3-48CB-BF9B-D32F3C6405EF}" type="datetimeFigureOut">
              <a:rPr lang="zh-CN" altLang="en-US" smtClean="0"/>
              <a:t>2021/11/5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8FC186-00F4-4966-8255-699049442A48}"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83272687-28A3-48CB-BF9B-D32F3C6405EF}" type="datetimeFigureOut">
              <a:rPr lang="zh-CN" altLang="en-US" smtClean="0"/>
              <a:t>2021/11/5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8FC186-00F4-4966-8255-699049442A48}"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334963" y="549275"/>
            <a:ext cx="11522075" cy="2879725"/>
          </a:xfrm>
        </p:spPr>
        <p:txBody>
          <a:bodyPr/>
          <a:lstStyle/>
          <a:p>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334964" y="549275"/>
            <a:ext cx="5040312" cy="5759450"/>
          </a:xfrm>
        </p:spPr>
        <p:txBody>
          <a:bodyPr/>
          <a:lstStyle/>
          <a:p>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334964" y="549275"/>
            <a:ext cx="5040312" cy="2879725"/>
          </a:xfrm>
        </p:spPr>
        <p:txBody>
          <a:bodyPr/>
          <a:lstStyle/>
          <a:p>
            <a:endParaRPr lang="zh-CN" altLang="en-US"/>
          </a:p>
        </p:txBody>
      </p:sp>
      <p:sp>
        <p:nvSpPr>
          <p:cNvPr id="3" name="图片占位符 6"/>
          <p:cNvSpPr>
            <a:spLocks noGrp="1"/>
          </p:cNvSpPr>
          <p:nvPr>
            <p:ph type="pic" sz="quarter" idx="11"/>
          </p:nvPr>
        </p:nvSpPr>
        <p:spPr>
          <a:xfrm>
            <a:off x="6222581" y="549275"/>
            <a:ext cx="5040312" cy="2879725"/>
          </a:xfrm>
        </p:spPr>
        <p:txBody>
          <a:bodyPr/>
          <a:lstStyle/>
          <a:p>
            <a:endParaRPr lang="zh-CN" altLang="en-US"/>
          </a:p>
        </p:txBody>
      </p:sp>
      <p:sp>
        <p:nvSpPr>
          <p:cNvPr id="4" name="图片占位符 6"/>
          <p:cNvSpPr>
            <a:spLocks noGrp="1"/>
          </p:cNvSpPr>
          <p:nvPr>
            <p:ph type="pic" sz="quarter" idx="12"/>
          </p:nvPr>
        </p:nvSpPr>
        <p:spPr>
          <a:xfrm>
            <a:off x="334964" y="3516409"/>
            <a:ext cx="5040312" cy="2879725"/>
          </a:xfrm>
        </p:spPr>
        <p:txBody>
          <a:bodyPr/>
          <a:lstStyle/>
          <a:p>
            <a:endParaRPr lang="zh-CN" altLang="en-US"/>
          </a:p>
        </p:txBody>
      </p:sp>
      <p:sp>
        <p:nvSpPr>
          <p:cNvPr id="5" name="图片占位符 6"/>
          <p:cNvSpPr>
            <a:spLocks noGrp="1"/>
          </p:cNvSpPr>
          <p:nvPr>
            <p:ph type="pic" sz="quarter" idx="13"/>
          </p:nvPr>
        </p:nvSpPr>
        <p:spPr>
          <a:xfrm>
            <a:off x="6222581" y="3516409"/>
            <a:ext cx="5040312" cy="2879725"/>
          </a:xfrm>
        </p:spPr>
        <p:txBody>
          <a:bodyPr/>
          <a:lstStyle/>
          <a:p>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10" name="图片占位符 9"/>
          <p:cNvSpPr>
            <a:spLocks noGrp="1"/>
          </p:cNvSpPr>
          <p:nvPr>
            <p:ph type="pic" sz="quarter" idx="13"/>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txBody>
          <a:bodyPr wrap="square">
            <a:noAutofit/>
          </a:bodyPr>
          <a:lstStyle/>
          <a:p>
            <a:endParaRPr lang="zh-CN" altLang="en-US"/>
          </a:p>
        </p:txBody>
      </p:sp>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8E48170-234A-45A9-BA18-EB5F9F299700}" type="datetimeFigureOut">
              <a:rPr kumimoji="0" lang="zh-CN" altLang="en-US" sz="1200" b="0" i="0" u="none" strike="noStrike" kern="1200" cap="none" spc="0" normalizeH="0" baseline="0" noProof="0" smtClean="0">
                <a:ln>
                  <a:noFill/>
                </a:ln>
                <a:solidFill>
                  <a:prstClr val="black">
                    <a:tint val="75000"/>
                  </a:prstClr>
                </a:solidFill>
                <a:effectLst/>
                <a:uLnTx/>
                <a:uFillTx/>
                <a:latin typeface="Roboto Regular" panose="02000000000000000000"/>
                <a:ea typeface="思源黑体 CN Regular"/>
                <a:cs typeface="+mn-cs"/>
              </a:rPr>
              <a:t>2021/11/5</a:t>
            </a:fld>
            <a:endParaRPr kumimoji="0" lang="zh-CN" altLang="en-US" sz="1200" b="0" i="0" u="none" strike="noStrike" kern="1200" cap="none" spc="0" normalizeH="0" baseline="0" noProof="0">
              <a:ln>
                <a:noFill/>
              </a:ln>
              <a:solidFill>
                <a:prstClr val="black">
                  <a:tint val="75000"/>
                </a:prstClr>
              </a:solidFill>
              <a:effectLst/>
              <a:uLnTx/>
              <a:uFillTx/>
              <a:latin typeface="Roboto Regular" panose="02000000000000000000"/>
              <a:ea typeface="思源黑体 CN Regular"/>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Roboto Regular" panose="02000000000000000000"/>
              <a:ea typeface="思源黑体 CN Regular"/>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3BEB98F-7A2F-46AB-AD99-CC9999768B61}" type="slidenum">
              <a:rPr kumimoji="0" lang="zh-CN" altLang="en-US" sz="1200" b="0" i="0" u="none" strike="noStrike" kern="1200" cap="none" spc="0" normalizeH="0" baseline="0" noProof="0" smtClean="0">
                <a:ln>
                  <a:noFill/>
                </a:ln>
                <a:solidFill>
                  <a:prstClr val="black">
                    <a:tint val="75000"/>
                  </a:prstClr>
                </a:solidFill>
                <a:effectLst/>
                <a:uLnTx/>
                <a:uFillTx/>
                <a:latin typeface="Roboto Regular" panose="02000000000000000000"/>
                <a:ea typeface="思源黑体 CN Regular"/>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Roboto Regular" panose="02000000000000000000"/>
              <a:ea typeface="思源黑体 CN Regular"/>
              <a:cs typeface="+mn-cs"/>
            </a:endParaRPr>
          </a:p>
        </p:txBody>
      </p:sp>
    </p:spTree>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10" name="图片占位符 9"/>
          <p:cNvSpPr>
            <a:spLocks noGrp="1"/>
          </p:cNvSpPr>
          <p:nvPr>
            <p:ph type="pic" sz="quarter" idx="13"/>
          </p:nvPr>
        </p:nvSpPr>
        <p:spPr>
          <a:xfrm>
            <a:off x="0" y="0"/>
            <a:ext cx="10128250" cy="6858000"/>
          </a:xfrm>
          <a:prstGeom prst="rect">
            <a:avLst/>
          </a:prstGeom>
        </p:spPr>
        <p:txBody>
          <a:bodyPr/>
          <a:lstStyle/>
          <a:p>
            <a:endParaRPr lang="zh-CN" altLang="en-US"/>
          </a:p>
        </p:txBody>
      </p:sp>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8E48170-234A-45A9-BA18-EB5F9F299700}" type="datetimeFigureOut">
              <a:rPr kumimoji="0" lang="zh-CN" altLang="en-US" sz="1200" b="0" i="0" u="none" strike="noStrike" kern="1200" cap="none" spc="0" normalizeH="0" baseline="0" noProof="0" smtClean="0">
                <a:ln>
                  <a:noFill/>
                </a:ln>
                <a:solidFill>
                  <a:prstClr val="black">
                    <a:tint val="75000"/>
                  </a:prstClr>
                </a:solidFill>
                <a:effectLst/>
                <a:uLnTx/>
                <a:uFillTx/>
                <a:latin typeface="Roboto Regular" panose="02000000000000000000"/>
                <a:ea typeface="思源黑体 CN Regular"/>
                <a:cs typeface="+mn-cs"/>
              </a:rPr>
              <a:t>2021/11/5</a:t>
            </a:fld>
            <a:endParaRPr kumimoji="0" lang="zh-CN" altLang="en-US" sz="1200" b="0" i="0" u="none" strike="noStrike" kern="1200" cap="none" spc="0" normalizeH="0" baseline="0" noProof="0">
              <a:ln>
                <a:noFill/>
              </a:ln>
              <a:solidFill>
                <a:prstClr val="black">
                  <a:tint val="75000"/>
                </a:prstClr>
              </a:solidFill>
              <a:effectLst/>
              <a:uLnTx/>
              <a:uFillTx/>
              <a:latin typeface="Roboto Regular" panose="02000000000000000000"/>
              <a:ea typeface="思源黑体 CN Regular"/>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Roboto Regular" panose="02000000000000000000"/>
              <a:ea typeface="思源黑体 CN Regular"/>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3BEB98F-7A2F-46AB-AD99-CC9999768B61}" type="slidenum">
              <a:rPr kumimoji="0" lang="zh-CN" altLang="en-US" sz="1200" b="0" i="0" u="none" strike="noStrike" kern="1200" cap="none" spc="0" normalizeH="0" baseline="0" noProof="0" smtClean="0">
                <a:ln>
                  <a:noFill/>
                </a:ln>
                <a:solidFill>
                  <a:prstClr val="black">
                    <a:tint val="75000"/>
                  </a:prstClr>
                </a:solidFill>
                <a:effectLst/>
                <a:uLnTx/>
                <a:uFillTx/>
                <a:latin typeface="Roboto Regular" panose="02000000000000000000"/>
                <a:ea typeface="思源黑体 CN Regular"/>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Roboto Regular" panose="02000000000000000000"/>
              <a:ea typeface="思源黑体 CN Regular"/>
              <a:cs typeface="+mn-cs"/>
            </a:endParaRPr>
          </a:p>
        </p:txBody>
      </p:sp>
    </p:spTree>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空白">
    <p:spTree>
      <p:nvGrpSpPr>
        <p:cNvPr id="1" name=""/>
        <p:cNvGrpSpPr/>
        <p:nvPr/>
      </p:nvGrpSpPr>
      <p:grpSpPr>
        <a:xfrm>
          <a:off x="0" y="0"/>
          <a:ext cx="0" cy="0"/>
          <a:chOff x="0" y="0"/>
          <a:chExt cx="0" cy="0"/>
        </a:xfrm>
      </p:grpSpPr>
      <p:sp>
        <p:nvSpPr>
          <p:cNvPr id="9" name="图片占位符 8"/>
          <p:cNvSpPr>
            <a:spLocks noGrp="1"/>
          </p:cNvSpPr>
          <p:nvPr>
            <p:ph type="pic" sz="quarter" idx="13"/>
          </p:nvPr>
        </p:nvSpPr>
        <p:spPr>
          <a:xfrm>
            <a:off x="6886257" y="0"/>
            <a:ext cx="2591118" cy="4410072"/>
          </a:xfrm>
          <a:custGeom>
            <a:avLst/>
            <a:gdLst>
              <a:gd name="connsiteX0" fmla="*/ 0 w 2591118"/>
              <a:gd name="connsiteY0" fmla="*/ 0 h 4410072"/>
              <a:gd name="connsiteX1" fmla="*/ 2591118 w 2591118"/>
              <a:gd name="connsiteY1" fmla="*/ 0 h 4410072"/>
              <a:gd name="connsiteX2" fmla="*/ 2591118 w 2591118"/>
              <a:gd name="connsiteY2" fmla="*/ 4410072 h 4410072"/>
              <a:gd name="connsiteX3" fmla="*/ 0 w 2591118"/>
              <a:gd name="connsiteY3" fmla="*/ 4410072 h 4410072"/>
            </a:gdLst>
            <a:ahLst/>
            <a:cxnLst>
              <a:cxn ang="0">
                <a:pos x="connsiteX0" y="connsiteY0"/>
              </a:cxn>
              <a:cxn ang="0">
                <a:pos x="connsiteX1" y="connsiteY1"/>
              </a:cxn>
              <a:cxn ang="0">
                <a:pos x="connsiteX2" y="connsiteY2"/>
              </a:cxn>
              <a:cxn ang="0">
                <a:pos x="connsiteX3" y="connsiteY3"/>
              </a:cxn>
            </a:cxnLst>
            <a:rect l="l" t="t" r="r" b="b"/>
            <a:pathLst>
              <a:path w="2591118" h="4410072">
                <a:moveTo>
                  <a:pt x="0" y="0"/>
                </a:moveTo>
                <a:lnTo>
                  <a:pt x="2591118" y="0"/>
                </a:lnTo>
                <a:lnTo>
                  <a:pt x="2591118" y="4410072"/>
                </a:lnTo>
                <a:lnTo>
                  <a:pt x="0" y="4410072"/>
                </a:lnTo>
                <a:close/>
              </a:path>
            </a:pathLst>
          </a:custGeom>
        </p:spPr>
        <p:txBody>
          <a:bodyPr wrap="square">
            <a:noAutofit/>
          </a:bodyPr>
          <a:lstStyle/>
          <a:p>
            <a:endParaRPr lang="zh-CN" altLang="en-US"/>
          </a:p>
        </p:txBody>
      </p:sp>
      <p:sp>
        <p:nvSpPr>
          <p:cNvPr id="2" name="日期占位符 1"/>
          <p:cNvSpPr>
            <a:spLocks noGrp="1"/>
          </p:cNvSpPr>
          <p:nvPr>
            <p:ph type="dt" sz="half" idx="10"/>
          </p:nvPr>
        </p:nvSpPr>
        <p:spPr>
          <a:xfrm>
            <a:off x="838200" y="6356350"/>
            <a:ext cx="2743200" cy="365125"/>
          </a:xfrm>
          <a:prstGeom prst="rect">
            <a:avLst/>
          </a:prstGeom>
        </p:spPr>
        <p:txBody>
          <a:bodyPr/>
          <a:lstStyle/>
          <a:p>
            <a:fld id="{4A4B1912-563B-4602-93FE-6D2DD4CD3EE1}" type="datetimeFigureOut">
              <a:rPr lang="zh-CN" altLang="en-US" smtClean="0"/>
              <a:t>2021/11/5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D26B993C-DAD5-4456-A50C-0299D7B9CFF8}"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2" name="图片占位符 11"/>
          <p:cNvSpPr>
            <a:spLocks noGrp="1"/>
          </p:cNvSpPr>
          <p:nvPr>
            <p:ph type="pic" sz="quarter" idx="10"/>
          </p:nvPr>
        </p:nvSpPr>
        <p:spPr>
          <a:xfrm>
            <a:off x="1" y="0"/>
            <a:ext cx="5821679" cy="6866102"/>
          </a:xfrm>
          <a:custGeom>
            <a:avLst/>
            <a:gdLst>
              <a:gd name="connsiteX0" fmla="*/ 0 w 5821679"/>
              <a:gd name="connsiteY0" fmla="*/ 0 h 6866102"/>
              <a:gd name="connsiteX1" fmla="*/ 3343154 w 5821679"/>
              <a:gd name="connsiteY1" fmla="*/ 0 h 6866102"/>
              <a:gd name="connsiteX2" fmla="*/ 5821679 w 5821679"/>
              <a:gd name="connsiteY2" fmla="*/ 6866102 h 6866102"/>
              <a:gd name="connsiteX3" fmla="*/ 0 w 5821679"/>
              <a:gd name="connsiteY3" fmla="*/ 6866102 h 6866102"/>
            </a:gdLst>
            <a:ahLst/>
            <a:cxnLst>
              <a:cxn ang="0">
                <a:pos x="connsiteX0" y="connsiteY0"/>
              </a:cxn>
              <a:cxn ang="0">
                <a:pos x="connsiteX1" y="connsiteY1"/>
              </a:cxn>
              <a:cxn ang="0">
                <a:pos x="connsiteX2" y="connsiteY2"/>
              </a:cxn>
              <a:cxn ang="0">
                <a:pos x="connsiteX3" y="connsiteY3"/>
              </a:cxn>
            </a:cxnLst>
            <a:rect l="l" t="t" r="r" b="b"/>
            <a:pathLst>
              <a:path w="5821679" h="6866102">
                <a:moveTo>
                  <a:pt x="0" y="0"/>
                </a:moveTo>
                <a:lnTo>
                  <a:pt x="3343154" y="0"/>
                </a:lnTo>
                <a:lnTo>
                  <a:pt x="5821679" y="6866102"/>
                </a:lnTo>
                <a:lnTo>
                  <a:pt x="0" y="6866102"/>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844708" y="908050"/>
            <a:ext cx="1622424" cy="1622424"/>
          </a:xfrm>
          <a:custGeom>
            <a:avLst/>
            <a:gdLst>
              <a:gd name="connsiteX0" fmla="*/ 0 w 1622424"/>
              <a:gd name="connsiteY0" fmla="*/ 0 h 1622424"/>
              <a:gd name="connsiteX1" fmla="*/ 1622424 w 1622424"/>
              <a:gd name="connsiteY1" fmla="*/ 0 h 1622424"/>
              <a:gd name="connsiteX2" fmla="*/ 1622424 w 1622424"/>
              <a:gd name="connsiteY2" fmla="*/ 1622424 h 1622424"/>
              <a:gd name="connsiteX3" fmla="*/ 0 w 1622424"/>
              <a:gd name="connsiteY3" fmla="*/ 1622424 h 1622424"/>
            </a:gdLst>
            <a:ahLst/>
            <a:cxnLst>
              <a:cxn ang="0">
                <a:pos x="connsiteX0" y="connsiteY0"/>
              </a:cxn>
              <a:cxn ang="0">
                <a:pos x="connsiteX1" y="connsiteY1"/>
              </a:cxn>
              <a:cxn ang="0">
                <a:pos x="connsiteX2" y="connsiteY2"/>
              </a:cxn>
              <a:cxn ang="0">
                <a:pos x="connsiteX3" y="connsiteY3"/>
              </a:cxn>
            </a:cxnLst>
            <a:rect l="l" t="t" r="r" b="b"/>
            <a:pathLst>
              <a:path w="1622424" h="1622424">
                <a:moveTo>
                  <a:pt x="0" y="0"/>
                </a:moveTo>
                <a:lnTo>
                  <a:pt x="1622424" y="0"/>
                </a:lnTo>
                <a:lnTo>
                  <a:pt x="1622424" y="1622424"/>
                </a:lnTo>
                <a:lnTo>
                  <a:pt x="0" y="1622424"/>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5284787" y="908050"/>
            <a:ext cx="1622424" cy="1622424"/>
          </a:xfrm>
          <a:custGeom>
            <a:avLst/>
            <a:gdLst>
              <a:gd name="connsiteX0" fmla="*/ 0 w 1622424"/>
              <a:gd name="connsiteY0" fmla="*/ 0 h 1622424"/>
              <a:gd name="connsiteX1" fmla="*/ 1622424 w 1622424"/>
              <a:gd name="connsiteY1" fmla="*/ 0 h 1622424"/>
              <a:gd name="connsiteX2" fmla="*/ 1622424 w 1622424"/>
              <a:gd name="connsiteY2" fmla="*/ 1622424 h 1622424"/>
              <a:gd name="connsiteX3" fmla="*/ 0 w 1622424"/>
              <a:gd name="connsiteY3" fmla="*/ 1622424 h 1622424"/>
            </a:gdLst>
            <a:ahLst/>
            <a:cxnLst>
              <a:cxn ang="0">
                <a:pos x="connsiteX0" y="connsiteY0"/>
              </a:cxn>
              <a:cxn ang="0">
                <a:pos x="connsiteX1" y="connsiteY1"/>
              </a:cxn>
              <a:cxn ang="0">
                <a:pos x="connsiteX2" y="connsiteY2"/>
              </a:cxn>
              <a:cxn ang="0">
                <a:pos x="connsiteX3" y="connsiteY3"/>
              </a:cxn>
            </a:cxnLst>
            <a:rect l="l" t="t" r="r" b="b"/>
            <a:pathLst>
              <a:path w="1622424" h="1622424">
                <a:moveTo>
                  <a:pt x="0" y="0"/>
                </a:moveTo>
                <a:lnTo>
                  <a:pt x="1622424" y="0"/>
                </a:lnTo>
                <a:lnTo>
                  <a:pt x="1622424" y="1622424"/>
                </a:lnTo>
                <a:lnTo>
                  <a:pt x="0" y="1622424"/>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9724866" y="908050"/>
            <a:ext cx="1622424" cy="1622424"/>
          </a:xfrm>
          <a:custGeom>
            <a:avLst/>
            <a:gdLst>
              <a:gd name="connsiteX0" fmla="*/ 0 w 1622424"/>
              <a:gd name="connsiteY0" fmla="*/ 0 h 1622424"/>
              <a:gd name="connsiteX1" fmla="*/ 1622424 w 1622424"/>
              <a:gd name="connsiteY1" fmla="*/ 0 h 1622424"/>
              <a:gd name="connsiteX2" fmla="*/ 1622424 w 1622424"/>
              <a:gd name="connsiteY2" fmla="*/ 1622424 h 1622424"/>
              <a:gd name="connsiteX3" fmla="*/ 0 w 1622424"/>
              <a:gd name="connsiteY3" fmla="*/ 1622424 h 1622424"/>
            </a:gdLst>
            <a:ahLst/>
            <a:cxnLst>
              <a:cxn ang="0">
                <a:pos x="connsiteX0" y="connsiteY0"/>
              </a:cxn>
              <a:cxn ang="0">
                <a:pos x="connsiteX1" y="connsiteY1"/>
              </a:cxn>
              <a:cxn ang="0">
                <a:pos x="connsiteX2" y="connsiteY2"/>
              </a:cxn>
              <a:cxn ang="0">
                <a:pos x="connsiteX3" y="connsiteY3"/>
              </a:cxn>
            </a:cxnLst>
            <a:rect l="l" t="t" r="r" b="b"/>
            <a:pathLst>
              <a:path w="1622424" h="1622424">
                <a:moveTo>
                  <a:pt x="0" y="0"/>
                </a:moveTo>
                <a:lnTo>
                  <a:pt x="1622424" y="0"/>
                </a:lnTo>
                <a:lnTo>
                  <a:pt x="1622424" y="1622424"/>
                </a:lnTo>
                <a:lnTo>
                  <a:pt x="0" y="1622424"/>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83272687-28A3-48CB-BF9B-D32F3C6405EF}" type="datetimeFigureOut">
              <a:rPr lang="zh-CN" altLang="en-US" smtClean="0"/>
              <a:t>2021/11/5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8FC186-00F4-4966-8255-699049442A48}"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0" name="图片占位符 9"/>
          <p:cNvSpPr>
            <a:spLocks noGrp="1"/>
          </p:cNvSpPr>
          <p:nvPr>
            <p:ph type="pic" sz="quarter" idx="13"/>
          </p:nvPr>
        </p:nvSpPr>
        <p:spPr>
          <a:xfrm>
            <a:off x="334963" y="1944547"/>
            <a:ext cx="5040312" cy="4364177"/>
          </a:xfrm>
          <a:custGeom>
            <a:avLst/>
            <a:gdLst>
              <a:gd name="connsiteX0" fmla="*/ 0 w 5040312"/>
              <a:gd name="connsiteY0" fmla="*/ 0 h 4364177"/>
              <a:gd name="connsiteX1" fmla="*/ 5040312 w 5040312"/>
              <a:gd name="connsiteY1" fmla="*/ 0 h 4364177"/>
              <a:gd name="connsiteX2" fmla="*/ 5040312 w 5040312"/>
              <a:gd name="connsiteY2" fmla="*/ 4364177 h 4364177"/>
              <a:gd name="connsiteX3" fmla="*/ 0 w 5040312"/>
              <a:gd name="connsiteY3" fmla="*/ 4364177 h 4364177"/>
            </a:gdLst>
            <a:ahLst/>
            <a:cxnLst>
              <a:cxn ang="0">
                <a:pos x="connsiteX0" y="connsiteY0"/>
              </a:cxn>
              <a:cxn ang="0">
                <a:pos x="connsiteX1" y="connsiteY1"/>
              </a:cxn>
              <a:cxn ang="0">
                <a:pos x="connsiteX2" y="connsiteY2"/>
              </a:cxn>
              <a:cxn ang="0">
                <a:pos x="connsiteX3" y="connsiteY3"/>
              </a:cxn>
            </a:cxnLst>
            <a:rect l="l" t="t" r="r" b="b"/>
            <a:pathLst>
              <a:path w="5040312" h="4364177">
                <a:moveTo>
                  <a:pt x="0" y="0"/>
                </a:moveTo>
                <a:lnTo>
                  <a:pt x="5040312" y="0"/>
                </a:lnTo>
                <a:lnTo>
                  <a:pt x="5040312" y="4364177"/>
                </a:lnTo>
                <a:lnTo>
                  <a:pt x="0" y="4364177"/>
                </a:lnTo>
                <a:close/>
              </a:path>
            </a:pathLst>
          </a:custGeom>
        </p:spPr>
        <p:txBody>
          <a:bodyPr wrap="square">
            <a:noAutofit/>
          </a:bodyPr>
          <a:lstStyle/>
          <a:p>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83272687-28A3-48CB-BF9B-D32F3C6405EF}" type="datetimeFigureOut">
              <a:rPr lang="zh-CN" altLang="en-US" smtClean="0"/>
              <a:t>2021/11/5</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7E8FC186-00F4-4966-8255-699049442A48}"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194560" y="1503680"/>
            <a:ext cx="5713264" cy="3577606"/>
          </a:xfrm>
          <a:custGeom>
            <a:avLst/>
            <a:gdLst>
              <a:gd name="connsiteX0" fmla="*/ 0 w 5713264"/>
              <a:gd name="connsiteY0" fmla="*/ 0 h 3577606"/>
              <a:gd name="connsiteX1" fmla="*/ 5713264 w 5713264"/>
              <a:gd name="connsiteY1" fmla="*/ 0 h 3577606"/>
              <a:gd name="connsiteX2" fmla="*/ 5713264 w 5713264"/>
              <a:gd name="connsiteY2" fmla="*/ 3577606 h 3577606"/>
              <a:gd name="connsiteX3" fmla="*/ 0 w 5713264"/>
              <a:gd name="connsiteY3" fmla="*/ 3577606 h 3577606"/>
            </a:gdLst>
            <a:ahLst/>
            <a:cxnLst>
              <a:cxn ang="0">
                <a:pos x="connsiteX0" y="connsiteY0"/>
              </a:cxn>
              <a:cxn ang="0">
                <a:pos x="connsiteX1" y="connsiteY1"/>
              </a:cxn>
              <a:cxn ang="0">
                <a:pos x="connsiteX2" y="connsiteY2"/>
              </a:cxn>
              <a:cxn ang="0">
                <a:pos x="connsiteX3" y="connsiteY3"/>
              </a:cxn>
            </a:cxnLst>
            <a:rect l="l" t="t" r="r" b="b"/>
            <a:pathLst>
              <a:path w="5713264" h="3577606">
                <a:moveTo>
                  <a:pt x="0" y="0"/>
                </a:moveTo>
                <a:lnTo>
                  <a:pt x="5713264" y="0"/>
                </a:lnTo>
                <a:lnTo>
                  <a:pt x="5713264" y="3577606"/>
                </a:lnTo>
                <a:lnTo>
                  <a:pt x="0" y="3577606"/>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3272687-28A3-48CB-BF9B-D32F3C6405EF}" type="datetimeFigureOut">
              <a:rPr lang="zh-CN" altLang="en-US" smtClean="0"/>
              <a:t>2021/11/5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8FC186-00F4-4966-8255-699049442A48}"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83272687-28A3-48CB-BF9B-D32F3C6405EF}" type="datetimeFigureOut">
              <a:rPr lang="zh-CN" altLang="en-US" smtClean="0"/>
              <a:t>2021/11/5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E8FC186-00F4-4966-8255-699049442A48}"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83272687-28A3-48CB-BF9B-D32F3C6405EF}" type="datetimeFigureOut">
              <a:rPr lang="zh-CN" altLang="en-US" smtClean="0"/>
              <a:t>2021/11/5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E8FC186-00F4-4966-8255-699049442A48}"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3272687-28A3-48CB-BF9B-D32F3C6405EF}" type="datetimeFigureOut">
              <a:rPr lang="zh-CN" altLang="en-US" smtClean="0"/>
              <a:t>2021/11/5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8FC186-00F4-4966-8255-699049442A48}"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3272687-28A3-48CB-BF9B-D32F3C6405EF}" type="datetimeFigureOut">
              <a:rPr lang="zh-CN" altLang="en-US" smtClean="0"/>
              <a:t>2021/11/5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E8FC186-00F4-4966-8255-699049442A48}"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3272687-28A3-48CB-BF9B-D32F3C6405EF}" type="datetimeFigureOut">
              <a:rPr lang="zh-CN" altLang="en-US" smtClean="0"/>
              <a:t>2021/11/5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E8FC186-00F4-4966-8255-699049442A48}"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3272687-28A3-48CB-BF9B-D32F3C6405EF}" type="datetimeFigureOut">
              <a:rPr lang="zh-CN" altLang="en-US" smtClean="0"/>
              <a:t>2021/11/5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E8FC186-00F4-4966-8255-699049442A48}"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272687-28A3-48CB-BF9B-D32F3C6405EF}" type="datetimeFigureOut">
              <a:rPr lang="zh-CN" altLang="en-US" smtClean="0"/>
              <a:t>2021/11/5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8FC186-00F4-4966-8255-699049442A4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image" Target="../media/image44.jpeg"/><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slideLayout" Target="../slideLayouts/slideLayout16.xml"/><Relationship Id="rId17" Type="http://schemas.openxmlformats.org/officeDocument/2006/relationships/image" Target="../media/image48.jpeg"/><Relationship Id="rId2" Type="http://schemas.openxmlformats.org/officeDocument/2006/relationships/tags" Target="../tags/tag11.xml"/><Relationship Id="rId16" Type="http://schemas.openxmlformats.org/officeDocument/2006/relationships/image" Target="../media/image47.jpeg"/><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5" Type="http://schemas.openxmlformats.org/officeDocument/2006/relationships/tags" Target="../tags/tag14.xml"/><Relationship Id="rId15" Type="http://schemas.openxmlformats.org/officeDocument/2006/relationships/image" Target="../media/image46.jpeg"/><Relationship Id="rId10" Type="http://schemas.openxmlformats.org/officeDocument/2006/relationships/tags" Target="../tags/tag19.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image" Target="../media/image45.jpeg"/></Relationships>
</file>

<file path=ppt/slides/_rels/slide13.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image" Target="../media/image51.png"/><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image" Target="../media/image50.svg"/><Relationship Id="rId17" Type="http://schemas.openxmlformats.org/officeDocument/2006/relationships/image" Target="../media/image55.jpeg"/><Relationship Id="rId2" Type="http://schemas.openxmlformats.org/officeDocument/2006/relationships/tags" Target="../tags/tag22.xml"/><Relationship Id="rId16" Type="http://schemas.openxmlformats.org/officeDocument/2006/relationships/image" Target="../media/image54.jpeg"/><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image" Target="../media/image49.png"/><Relationship Id="rId5" Type="http://schemas.openxmlformats.org/officeDocument/2006/relationships/tags" Target="../tags/tag25.xml"/><Relationship Id="rId15" Type="http://schemas.openxmlformats.org/officeDocument/2006/relationships/image" Target="../media/image53.jpeg"/><Relationship Id="rId10" Type="http://schemas.openxmlformats.org/officeDocument/2006/relationships/image" Target="../media/image6.png"/><Relationship Id="rId4" Type="http://schemas.openxmlformats.org/officeDocument/2006/relationships/tags" Target="../tags/tag24.xml"/><Relationship Id="rId9" Type="http://schemas.openxmlformats.org/officeDocument/2006/relationships/slideLayout" Target="../slideLayouts/slideLayout9.xml"/><Relationship Id="rId14" Type="http://schemas.openxmlformats.org/officeDocument/2006/relationships/image" Target="../media/image52.jpeg"/></Relationships>
</file>

<file path=ppt/slides/_rels/slide14.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image" Target="../media/image56.png"/><Relationship Id="rId18" Type="http://schemas.openxmlformats.org/officeDocument/2006/relationships/image" Target="../media/image61.jpeg"/><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slideLayout" Target="../slideLayouts/slideLayout9.xml"/><Relationship Id="rId17" Type="http://schemas.openxmlformats.org/officeDocument/2006/relationships/image" Target="../media/image60.jpeg"/><Relationship Id="rId2" Type="http://schemas.openxmlformats.org/officeDocument/2006/relationships/tags" Target="../tags/tag30.xml"/><Relationship Id="rId16" Type="http://schemas.openxmlformats.org/officeDocument/2006/relationships/image" Target="../media/image59.jpeg"/><Relationship Id="rId20" Type="http://schemas.openxmlformats.org/officeDocument/2006/relationships/image" Target="../media/image6.png"/><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5" Type="http://schemas.openxmlformats.org/officeDocument/2006/relationships/tags" Target="../tags/tag33.xml"/><Relationship Id="rId15" Type="http://schemas.openxmlformats.org/officeDocument/2006/relationships/image" Target="../media/image58.jpeg"/><Relationship Id="rId10" Type="http://schemas.openxmlformats.org/officeDocument/2006/relationships/tags" Target="../tags/tag38.xml"/><Relationship Id="rId19" Type="http://schemas.openxmlformats.org/officeDocument/2006/relationships/image" Target="../media/image62.jpeg"/><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image" Target="../media/image57.svg"/></Relationships>
</file>

<file path=ppt/slides/_rels/slide15.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tags" Target="../tags/tag42.xml"/><Relationship Id="rId7" Type="http://schemas.openxmlformats.org/officeDocument/2006/relationships/image" Target="../media/image63.jpe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6.png"/><Relationship Id="rId11" Type="http://schemas.openxmlformats.org/officeDocument/2006/relationships/image" Target="../media/image67.svg"/><Relationship Id="rId5" Type="http://schemas.openxmlformats.org/officeDocument/2006/relationships/slideLayout" Target="../slideLayouts/slideLayout20.xml"/><Relationship Id="rId10" Type="http://schemas.openxmlformats.org/officeDocument/2006/relationships/image" Target="../media/image66.png"/><Relationship Id="rId4" Type="http://schemas.openxmlformats.org/officeDocument/2006/relationships/tags" Target="../tags/tag43.xml"/><Relationship Id="rId9" Type="http://schemas.openxmlformats.org/officeDocument/2006/relationships/image" Target="../media/image65.jpeg"/></Relationships>
</file>

<file path=ppt/slides/_rels/slide16.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image" Target="../media/image70.jpeg"/><Relationship Id="rId18" Type="http://schemas.openxmlformats.org/officeDocument/2006/relationships/image" Target="../media/image75.png"/><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image" Target="../media/image69.svg"/><Relationship Id="rId17" Type="http://schemas.openxmlformats.org/officeDocument/2006/relationships/image" Target="../media/image74.png"/><Relationship Id="rId2" Type="http://schemas.openxmlformats.org/officeDocument/2006/relationships/tags" Target="../tags/tag45.xml"/><Relationship Id="rId16" Type="http://schemas.openxmlformats.org/officeDocument/2006/relationships/image" Target="../media/image73.jpeg"/><Relationship Id="rId20" Type="http://schemas.openxmlformats.org/officeDocument/2006/relationships/image" Target="../media/image6.png"/><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image" Target="../media/image68.png"/><Relationship Id="rId5" Type="http://schemas.openxmlformats.org/officeDocument/2006/relationships/tags" Target="../tags/tag48.xml"/><Relationship Id="rId15" Type="http://schemas.openxmlformats.org/officeDocument/2006/relationships/image" Target="../media/image72.png"/><Relationship Id="rId10" Type="http://schemas.openxmlformats.org/officeDocument/2006/relationships/notesSlide" Target="../notesSlides/notesSlide1.xml"/><Relationship Id="rId19" Type="http://schemas.openxmlformats.org/officeDocument/2006/relationships/image" Target="../media/image76.jpeg"/><Relationship Id="rId4" Type="http://schemas.openxmlformats.org/officeDocument/2006/relationships/tags" Target="../tags/tag47.xml"/><Relationship Id="rId9" Type="http://schemas.openxmlformats.org/officeDocument/2006/relationships/slideLayout" Target="../slideLayouts/slideLayout7.xml"/><Relationship Id="rId14" Type="http://schemas.openxmlformats.org/officeDocument/2006/relationships/image" Target="../media/image71.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8.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tags" Target="../tags/tag3.xml"/><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slideLayout" Target="../slideLayouts/slideLayout17.xml"/><Relationship Id="rId9" Type="http://schemas.openxmlformats.org/officeDocument/2006/relationships/image" Target="../media/image14.svg"/><Relationship Id="rId1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6.png"/><Relationship Id="rId7" Type="http://schemas.openxmlformats.org/officeDocument/2006/relationships/image" Target="../media/image23.svg"/><Relationship Id="rId2" Type="http://schemas.openxmlformats.org/officeDocument/2006/relationships/image" Target="../media/image19.jpeg"/><Relationship Id="rId1" Type="http://schemas.openxmlformats.org/officeDocument/2006/relationships/slideLayout" Target="../slideLayouts/slideLayout15.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svg"/><Relationship Id="rId3" Type="http://schemas.openxmlformats.org/officeDocument/2006/relationships/tags" Target="../tags/tag6.xml"/><Relationship Id="rId21" Type="http://schemas.openxmlformats.org/officeDocument/2006/relationships/image" Target="../media/image41.png"/><Relationship Id="rId7" Type="http://schemas.openxmlformats.org/officeDocument/2006/relationships/slideLayout" Target="../slideLayouts/slideLayout17.xml"/><Relationship Id="rId12" Type="http://schemas.openxmlformats.org/officeDocument/2006/relationships/image" Target="../media/image32.svg"/><Relationship Id="rId17" Type="http://schemas.openxmlformats.org/officeDocument/2006/relationships/image" Target="../media/image37.png"/><Relationship Id="rId2" Type="http://schemas.openxmlformats.org/officeDocument/2006/relationships/tags" Target="../tags/tag5.xml"/><Relationship Id="rId16" Type="http://schemas.openxmlformats.org/officeDocument/2006/relationships/image" Target="../media/image36.svg"/><Relationship Id="rId20" Type="http://schemas.openxmlformats.org/officeDocument/2006/relationships/image" Target="../media/image40.svg"/><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31.png"/><Relationship Id="rId5" Type="http://schemas.openxmlformats.org/officeDocument/2006/relationships/tags" Target="../tags/tag8.xml"/><Relationship Id="rId15" Type="http://schemas.openxmlformats.org/officeDocument/2006/relationships/image" Target="../media/image35.png"/><Relationship Id="rId23" Type="http://schemas.openxmlformats.org/officeDocument/2006/relationships/image" Target="../media/image6.png"/><Relationship Id="rId10" Type="http://schemas.openxmlformats.org/officeDocument/2006/relationships/image" Target="../media/image30.svg"/><Relationship Id="rId19" Type="http://schemas.openxmlformats.org/officeDocument/2006/relationships/image" Target="../media/image39.png"/><Relationship Id="rId4" Type="http://schemas.openxmlformats.org/officeDocument/2006/relationships/tags" Target="../tags/tag7.xml"/><Relationship Id="rId9" Type="http://schemas.openxmlformats.org/officeDocument/2006/relationships/image" Target="../media/image29.png"/><Relationship Id="rId14" Type="http://schemas.openxmlformats.org/officeDocument/2006/relationships/image" Target="../media/image34.svg"/><Relationship Id="rId22" Type="http://schemas.openxmlformats.org/officeDocument/2006/relationships/image" Target="../media/image4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42570" y="1501775"/>
            <a:ext cx="11374120" cy="1938020"/>
          </a:xfrm>
          <a:prstGeom prst="rect">
            <a:avLst/>
          </a:prstGeom>
          <a:noFill/>
        </p:spPr>
        <p:txBody>
          <a:bodyPr wrap="square" rtlCol="0">
            <a:spAutoFit/>
          </a:bodyPr>
          <a:lstStyle/>
          <a:p>
            <a:r>
              <a:rPr lang="en-US" altLang="zh-CN" sz="6000" dirty="0">
                <a:solidFill>
                  <a:srgbClr val="BA4047"/>
                </a:solidFill>
                <a:latin typeface="+mj-lt"/>
              </a:rPr>
              <a:t>THE gERIATRICS TRAINING CENTER INTRODUCTION</a:t>
            </a:r>
            <a:endParaRPr lang="zh-CN" altLang="en-US" sz="6000" dirty="0">
              <a:solidFill>
                <a:srgbClr val="BA4047"/>
              </a:solidFill>
              <a:latin typeface="+mj-lt"/>
            </a:endParaRPr>
          </a:p>
        </p:txBody>
      </p:sp>
      <p:sp>
        <p:nvSpPr>
          <p:cNvPr id="8" name="文本框 7"/>
          <p:cNvSpPr txBox="1"/>
          <p:nvPr/>
        </p:nvSpPr>
        <p:spPr>
          <a:xfrm>
            <a:off x="5146675" y="2996565"/>
            <a:ext cx="1728470" cy="386080"/>
          </a:xfrm>
          <a:prstGeom prst="rect">
            <a:avLst/>
          </a:prstGeom>
          <a:noFill/>
        </p:spPr>
        <p:txBody>
          <a:bodyPr wrap="square" rtlCol="0">
            <a:spAutoFit/>
          </a:bodyPr>
          <a:lstStyle/>
          <a:p>
            <a:pPr algn="ctr">
              <a:lnSpc>
                <a:spcPct val="120000"/>
              </a:lnSpc>
            </a:pPr>
            <a:r>
              <a:rPr lang="en-US" altLang="zh-CN" sz="1600" dirty="0">
                <a:latin typeface="+mj-lt"/>
                <a:cs typeface="+mj-lt"/>
              </a:rPr>
              <a:t>2021.11.6</a:t>
            </a:r>
          </a:p>
        </p:txBody>
      </p:sp>
      <p:sp>
        <p:nvSpPr>
          <p:cNvPr id="9" name="矩形: 圆角 8"/>
          <p:cNvSpPr/>
          <p:nvPr/>
        </p:nvSpPr>
        <p:spPr>
          <a:xfrm>
            <a:off x="5114290" y="2594610"/>
            <a:ext cx="1793875" cy="344805"/>
          </a:xfrm>
          <a:prstGeom prst="roundRect">
            <a:avLst/>
          </a:prstGeom>
          <a:solidFill>
            <a:srgbClr val="BA4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文本框 9"/>
          <p:cNvSpPr txBox="1"/>
          <p:nvPr/>
        </p:nvSpPr>
        <p:spPr>
          <a:xfrm>
            <a:off x="5328285" y="2582545"/>
            <a:ext cx="1365885" cy="368300"/>
          </a:xfrm>
          <a:prstGeom prst="rect">
            <a:avLst/>
          </a:prstGeom>
          <a:noFill/>
        </p:spPr>
        <p:txBody>
          <a:bodyPr wrap="square" rtlCol="0">
            <a:spAutoFit/>
          </a:bodyPr>
          <a:lstStyle/>
          <a:p>
            <a:pPr algn="ctr"/>
            <a:r>
              <a:rPr lang="en-US" altLang="zh-CN" dirty="0">
                <a:solidFill>
                  <a:schemeClr val="bg1"/>
                </a:solidFill>
                <a:latin typeface="+mj-lt"/>
              </a:rPr>
              <a:t>ABOUT   US</a:t>
            </a:r>
          </a:p>
        </p:txBody>
      </p:sp>
      <p:sp>
        <p:nvSpPr>
          <p:cNvPr id="31" name="矩形: 圆角 30"/>
          <p:cNvSpPr/>
          <p:nvPr/>
        </p:nvSpPr>
        <p:spPr>
          <a:xfrm>
            <a:off x="307917" y="1221766"/>
            <a:ext cx="7254557" cy="344898"/>
          </a:xfrm>
          <a:prstGeom prst="roundRect">
            <a:avLst/>
          </a:prstGeom>
          <a:solidFill>
            <a:srgbClr val="BA4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文本框 31"/>
          <p:cNvSpPr txBox="1"/>
          <p:nvPr/>
        </p:nvSpPr>
        <p:spPr>
          <a:xfrm>
            <a:off x="307917" y="1209549"/>
            <a:ext cx="4418948" cy="368300"/>
          </a:xfrm>
          <a:prstGeom prst="rect">
            <a:avLst/>
          </a:prstGeom>
          <a:noFill/>
        </p:spPr>
        <p:txBody>
          <a:bodyPr wrap="square" rtlCol="0">
            <a:spAutoFit/>
          </a:bodyPr>
          <a:lstStyle/>
          <a:p>
            <a:r>
              <a:rPr lang="zh-CN" altLang="en-US" dirty="0">
                <a:solidFill>
                  <a:schemeClr val="bg1"/>
                </a:solidFill>
                <a:latin typeface="微软雅黑" panose="020B0503020204020204" charset="-122"/>
                <a:ea typeface="微软雅黑" panose="020B0503020204020204" charset="-122"/>
                <a:cs typeface="微软雅黑" panose="020B0503020204020204" charset="-122"/>
              </a:rPr>
              <a:t>中国医科大学附属第一医院</a:t>
            </a:r>
            <a:r>
              <a:rPr lang="en-US" altLang="zh-CN" dirty="0">
                <a:solidFill>
                  <a:schemeClr val="bg1"/>
                </a:solidFill>
                <a:latin typeface="微软雅黑" panose="020B0503020204020204" charset="-122"/>
                <a:ea typeface="微软雅黑" panose="020B0503020204020204" charset="-122"/>
                <a:cs typeface="微软雅黑" panose="020B0503020204020204" charset="-122"/>
              </a:rPr>
              <a:t>-</a:t>
            </a:r>
            <a:r>
              <a:rPr lang="zh-CN" altLang="en-US" dirty="0">
                <a:solidFill>
                  <a:schemeClr val="bg1"/>
                </a:solidFill>
                <a:latin typeface="微软雅黑" panose="020B0503020204020204" charset="-122"/>
                <a:ea typeface="微软雅黑" panose="020B0503020204020204" charset="-122"/>
                <a:cs typeface="微软雅黑" panose="020B0503020204020204" charset="-122"/>
              </a:rPr>
              <a:t>老年医学科</a:t>
            </a:r>
          </a:p>
        </p:txBody>
      </p:sp>
      <p:grpSp>
        <p:nvGrpSpPr>
          <p:cNvPr id="3" name="组合 2"/>
          <p:cNvGrpSpPr/>
          <p:nvPr/>
        </p:nvGrpSpPr>
        <p:grpSpPr>
          <a:xfrm>
            <a:off x="129540" y="175895"/>
            <a:ext cx="3716655" cy="615950"/>
            <a:chOff x="204" y="277"/>
            <a:chExt cx="5853" cy="970"/>
          </a:xfrm>
        </p:grpSpPr>
        <p:pic>
          <p:nvPicPr>
            <p:cNvPr id="2" name="图片 1"/>
            <p:cNvPicPr>
              <a:picLocks noChangeAspect="1"/>
            </p:cNvPicPr>
            <p:nvPr/>
          </p:nvPicPr>
          <p:blipFill>
            <a:blip r:embed="rId2" cstate="email">
              <a:clrChange>
                <a:clrFrom>
                  <a:srgbClr val="FFFFFF">
                    <a:alpha val="100000"/>
                  </a:srgbClr>
                </a:clrFrom>
                <a:clrTo>
                  <a:srgbClr val="FFFFFF">
                    <a:alpha val="100000"/>
                    <a:alpha val="0"/>
                  </a:srgbClr>
                </a:clrTo>
              </a:clrChange>
              <a:extLst>
                <a:ext uri="{28A0092B-C50C-407E-A947-70E740481C1C}">
                  <a14:useLocalDpi xmlns:a14="http://schemas.microsoft.com/office/drawing/2010/main"/>
                </a:ext>
              </a:extLst>
            </a:blip>
            <a:stretch>
              <a:fillRect/>
            </a:stretch>
          </p:blipFill>
          <p:spPr>
            <a:xfrm>
              <a:off x="1295" y="357"/>
              <a:ext cx="4763" cy="811"/>
            </a:xfrm>
            <a:prstGeom prst="rect">
              <a:avLst/>
            </a:prstGeom>
          </p:spPr>
        </p:pic>
        <p:pic>
          <p:nvPicPr>
            <p:cNvPr id="7" name="图片 6" descr="WPS图片编辑"/>
            <p:cNvPicPr>
              <a:picLocks noChangeAspect="1"/>
            </p:cNvPicPr>
            <p:nvPr/>
          </p:nvPicPr>
          <p:blipFill>
            <a:blip r:embed="rId3" cstate="email">
              <a:clrChange>
                <a:clrFrom>
                  <a:srgbClr val="FFFFFF">
                    <a:alpha val="100000"/>
                  </a:srgbClr>
                </a:clrFrom>
                <a:clrTo>
                  <a:srgbClr val="FFFFFF">
                    <a:alpha val="100000"/>
                    <a:alpha val="0"/>
                  </a:srgbClr>
                </a:clrTo>
              </a:clrChange>
              <a:extLst>
                <a:ext uri="{28A0092B-C50C-407E-A947-70E740481C1C}">
                  <a14:useLocalDpi xmlns:a14="http://schemas.microsoft.com/office/drawing/2010/main"/>
                </a:ext>
              </a:extLst>
            </a:blip>
            <a:stretch>
              <a:fillRect/>
            </a:stretch>
          </p:blipFill>
          <p:spPr>
            <a:xfrm>
              <a:off x="204" y="277"/>
              <a:ext cx="971" cy="971"/>
            </a:xfrm>
            <a:prstGeom prst="rect">
              <a:avLst/>
            </a:prstGeom>
          </p:spPr>
        </p:pic>
      </p:grpSp>
      <p:pic>
        <p:nvPicPr>
          <p:cNvPr id="12" name="图片 11" descr="微信图片_20211103160139"/>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234315" y="3439795"/>
            <a:ext cx="11724886" cy="31716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outVertical)">
                                      <p:cBhvr>
                                        <p:cTn id="11" dur="500"/>
                                        <p:tgtEl>
                                          <p:spTgt spid="12"/>
                                        </p:tgtEl>
                                      </p:cBhvr>
                                    </p:animEffect>
                                  </p:childTnLst>
                                </p:cTn>
                              </p:par>
                            </p:childTnLst>
                          </p:cTn>
                        </p:par>
                        <p:par>
                          <p:cTn id="12" fill="hold">
                            <p:stCondLst>
                              <p:cond delay="1000"/>
                            </p:stCondLst>
                            <p:childTnLst>
                              <p:par>
                                <p:cTn id="13" presetID="29"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ppt_x</p:attrName>
                                        </p:attrNameLst>
                                      </p:cBhvr>
                                      <p:tavLst>
                                        <p:tav tm="0">
                                          <p:val>
                                            <p:strVal val="#ppt_x-.2"/>
                                          </p:val>
                                        </p:tav>
                                        <p:tav tm="100000">
                                          <p:val>
                                            <p:strVal val="#ppt_x"/>
                                          </p:val>
                                        </p:tav>
                                      </p:tavLst>
                                    </p:anim>
                                    <p:anim calcmode="lin" valueType="num">
                                      <p:cBhvr>
                                        <p:cTn id="16"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7" dur="1000"/>
                                        <p:tgtEl>
                                          <p:spTgt spid="4"/>
                                        </p:tgtEl>
                                      </p:cBhvr>
                                    </p:animEffect>
                                  </p:childTnLst>
                                </p:cTn>
                              </p:par>
                            </p:childTnLst>
                          </p:cTn>
                        </p:par>
                        <p:par>
                          <p:cTn id="18" fill="hold">
                            <p:stCondLst>
                              <p:cond delay="2000"/>
                            </p:stCondLst>
                            <p:childTnLst>
                              <p:par>
                                <p:cTn id="19" presetID="12" presetClass="entr" presetSubtype="8"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p:tgtEl>
                                          <p:spTgt spid="31"/>
                                        </p:tgtEl>
                                        <p:attrNameLst>
                                          <p:attrName>ppt_x</p:attrName>
                                        </p:attrNameLst>
                                      </p:cBhvr>
                                      <p:tavLst>
                                        <p:tav tm="0">
                                          <p:val>
                                            <p:strVal val="#ppt_x-#ppt_w*1.125000"/>
                                          </p:val>
                                        </p:tav>
                                        <p:tav tm="100000">
                                          <p:val>
                                            <p:strVal val="#ppt_x"/>
                                          </p:val>
                                        </p:tav>
                                      </p:tavLst>
                                    </p:anim>
                                    <p:animEffect transition="in" filter="wipe(right)">
                                      <p:cBhvr>
                                        <p:cTn id="22" dur="500"/>
                                        <p:tgtEl>
                                          <p:spTgt spid="31"/>
                                        </p:tgtEl>
                                      </p:cBhvr>
                                    </p:animEffect>
                                  </p:childTnLst>
                                </p:cTn>
                              </p:par>
                              <p:par>
                                <p:cTn id="23" presetID="12" presetClass="entr" presetSubtype="2"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ppt_x</p:attrName>
                                        </p:attrNameLst>
                                      </p:cBhvr>
                                      <p:tavLst>
                                        <p:tav tm="0">
                                          <p:val>
                                            <p:strVal val="#ppt_x+#ppt_w*1.125000"/>
                                          </p:val>
                                        </p:tav>
                                        <p:tav tm="100000">
                                          <p:val>
                                            <p:strVal val="#ppt_x"/>
                                          </p:val>
                                        </p:tav>
                                      </p:tavLst>
                                    </p:anim>
                                    <p:animEffect transition="in" filter="wipe(left)">
                                      <p:cBhvr>
                                        <p:cTn id="26" dur="500"/>
                                        <p:tgtEl>
                                          <p:spTgt spid="9"/>
                                        </p:tgtEl>
                                      </p:cBhvr>
                                    </p:animEffect>
                                  </p:childTnLst>
                                </p:cTn>
                              </p:par>
                            </p:childTnLst>
                          </p:cTn>
                        </p:par>
                        <p:par>
                          <p:cTn id="27" fill="hold">
                            <p:stCondLst>
                              <p:cond delay="25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32"/>
                                        </p:tgtEl>
                                        <p:attrNameLst>
                                          <p:attrName>style.visibility</p:attrName>
                                        </p:attrNameLst>
                                      </p:cBhvr>
                                      <p:to>
                                        <p:strVal val="visible"/>
                                      </p:to>
                                    </p:set>
                                    <p:anim calcmode="lin" valueType="num">
                                      <p:cBhvr>
                                        <p:cTn id="30"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32"/>
                                        </p:tgtEl>
                                        <p:attrNameLst>
                                          <p:attrName>ppt_y</p:attrName>
                                        </p:attrNameLst>
                                      </p:cBhvr>
                                      <p:tavLst>
                                        <p:tav tm="0">
                                          <p:val>
                                            <p:strVal val="#ppt_y"/>
                                          </p:val>
                                        </p:tav>
                                        <p:tav tm="100000">
                                          <p:val>
                                            <p:strVal val="#ppt_y"/>
                                          </p:val>
                                        </p:tav>
                                      </p:tavLst>
                                    </p:anim>
                                    <p:anim calcmode="lin" valueType="num">
                                      <p:cBhvr>
                                        <p:cTn id="32"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32"/>
                                        </p:tgtEl>
                                      </p:cBhvr>
                                    </p:animEffect>
                                  </p:childTnLst>
                                </p:cTn>
                              </p:par>
                            </p:childTnLst>
                          </p:cTn>
                        </p:par>
                        <p:par>
                          <p:cTn id="35" fill="hold">
                            <p:stCondLst>
                              <p:cond delay="3849"/>
                            </p:stCondLst>
                            <p:childTnLst>
                              <p:par>
                                <p:cTn id="36" presetID="9"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dissolve">
                                      <p:cBhvr>
                                        <p:cTn id="38" dur="500"/>
                                        <p:tgtEl>
                                          <p:spTgt spid="10"/>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dissolve">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animBg="1"/>
      <p:bldP spid="10" grpId="0"/>
      <p:bldP spid="31" grpId="0" animBg="1"/>
      <p:bldP spid="3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4765675" y="2619375"/>
            <a:ext cx="2660650" cy="3811270"/>
          </a:xfrm>
          <a:prstGeom prst="roundRect">
            <a:avLst>
              <a:gd name="adj" fmla="val 5582"/>
            </a:avLst>
          </a:prstGeom>
          <a:solidFill>
            <a:srgbClr val="BA4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4765675" y="5185410"/>
            <a:ext cx="2660650" cy="534035"/>
          </a:xfrm>
          <a:prstGeom prst="rect">
            <a:avLst/>
          </a:prstGeom>
          <a:noFill/>
        </p:spPr>
        <p:txBody>
          <a:bodyPr wrap="square" rtlCol="0">
            <a:spAutoFit/>
          </a:bodyPr>
          <a:lstStyle/>
          <a:p>
            <a:pPr algn="ctr">
              <a:lnSpc>
                <a:spcPct val="120000"/>
              </a:lnSpc>
            </a:pPr>
            <a:r>
              <a:rPr lang="en-US" altLang="zh-CN" sz="2400" spc="120" dirty="0">
                <a:solidFill>
                  <a:schemeClr val="bg1"/>
                </a:solidFill>
                <a:latin typeface="+mj-lt"/>
                <a:ea typeface="+mj-ea"/>
                <a:sym typeface="演示镇魂行楷" panose="00000500000000000000" pitchFamily="2" charset="-122"/>
              </a:rPr>
              <a:t>TRANING</a:t>
            </a:r>
          </a:p>
        </p:txBody>
      </p:sp>
      <p:sp>
        <p:nvSpPr>
          <p:cNvPr id="18" name="文本框 17"/>
          <p:cNvSpPr txBox="1"/>
          <p:nvPr/>
        </p:nvSpPr>
        <p:spPr>
          <a:xfrm>
            <a:off x="5400040" y="3698240"/>
            <a:ext cx="1391920" cy="1445260"/>
          </a:xfrm>
          <a:prstGeom prst="rect">
            <a:avLst/>
          </a:prstGeom>
          <a:noFill/>
        </p:spPr>
        <p:txBody>
          <a:bodyPr wrap="square" rtlCol="0">
            <a:spAutoFit/>
          </a:bodyPr>
          <a:lstStyle/>
          <a:p>
            <a:pPr algn="ctr"/>
            <a:r>
              <a:rPr lang="en-US" altLang="zh-CN" sz="8800" dirty="0">
                <a:solidFill>
                  <a:schemeClr val="bg1"/>
                </a:solidFill>
                <a:latin typeface="+mj-lt"/>
              </a:rPr>
              <a:t>03</a:t>
            </a:r>
            <a:endParaRPr lang="zh-CN" altLang="en-US" sz="8800" dirty="0">
              <a:solidFill>
                <a:schemeClr val="bg1"/>
              </a:solidFill>
              <a:latin typeface="+mj-lt"/>
            </a:endParaRPr>
          </a:p>
        </p:txBody>
      </p:sp>
      <p:cxnSp>
        <p:nvCxnSpPr>
          <p:cNvPr id="20" name="直接连接符 19"/>
          <p:cNvCxnSpPr/>
          <p:nvPr/>
        </p:nvCxnSpPr>
        <p:spPr>
          <a:xfrm>
            <a:off x="5933440" y="5981065"/>
            <a:ext cx="325120" cy="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261620" y="5699788"/>
            <a:ext cx="3093720" cy="653705"/>
          </a:xfrm>
          <a:prstGeom prst="rect">
            <a:avLst/>
          </a:prstGeom>
          <a:noFill/>
        </p:spPr>
        <p:txBody>
          <a:bodyPr wrap="square" rtlCol="0">
            <a:spAutoFit/>
          </a:bodyPr>
          <a:lstStyle/>
          <a:p>
            <a:pPr>
              <a:lnSpc>
                <a:spcPct val="120000"/>
              </a:lnSpc>
            </a:pPr>
            <a:r>
              <a:rPr lang="en-US" altLang="zh-CN" sz="3600" spc="120" dirty="0">
                <a:solidFill>
                  <a:srgbClr val="BA4047"/>
                </a:solidFill>
                <a:latin typeface="+mj-lt"/>
                <a:ea typeface="+mj-ea"/>
              </a:rPr>
              <a:t>content</a:t>
            </a:r>
            <a:endParaRPr lang="zh-CN" altLang="en-US" sz="3600" spc="120" dirty="0">
              <a:solidFill>
                <a:srgbClr val="BA4047"/>
              </a:solidFill>
              <a:latin typeface="+mj-lt"/>
              <a:ea typeface="+mj-ea"/>
            </a:endParaRPr>
          </a:p>
        </p:txBody>
      </p:sp>
      <p:pic>
        <p:nvPicPr>
          <p:cNvPr id="5" name="图片 4" descr="D:\工作文件\会议\基地联席会议20211106\微信图片_202111031650337.jpg微信图片_20211103165033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12191365" cy="3432175"/>
          </a:xfrm>
          <a:prstGeom prst="rect">
            <a:avLst/>
          </a:prstGeom>
        </p:spPr>
      </p:pic>
      <p:pic>
        <p:nvPicPr>
          <p:cNvPr id="9" name="图片 8"/>
          <p:cNvPicPr>
            <a:picLocks noChangeAspect="1"/>
          </p:cNvPicPr>
          <p:nvPr/>
        </p:nvPicPr>
        <p:blipFill>
          <a:blip r:embed="rId3" cstate="email">
            <a:clrChange>
              <a:clrFrom>
                <a:srgbClr val="FFFFFF">
                  <a:alpha val="100000"/>
                </a:srgbClr>
              </a:clrFrom>
              <a:clrTo>
                <a:srgbClr val="FFFFFF">
                  <a:alpha val="100000"/>
                  <a:alpha val="0"/>
                </a:srgbClr>
              </a:clrTo>
            </a:clrChange>
            <a:extLst>
              <a:ext uri="{28A0092B-C50C-407E-A947-70E740481C1C}">
                <a14:useLocalDpi xmlns:a14="http://schemas.microsoft.com/office/drawing/2010/main"/>
              </a:ext>
            </a:extLst>
          </a:blip>
          <a:stretch>
            <a:fillRect/>
          </a:stretch>
        </p:blipFill>
        <p:spPr>
          <a:xfrm>
            <a:off x="9469120" y="6244590"/>
            <a:ext cx="2483485" cy="42291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dissolve">
                                      <p:cBhvr>
                                        <p:cTn id="7" dur="500"/>
                                        <p:tgtEl>
                                          <p:spTgt spid="47"/>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down)">
                                      <p:cBhvr>
                                        <p:cTn id="12" dur="500"/>
                                        <p:tgtEl>
                                          <p:spTgt spid="5"/>
                                        </p:tgtEl>
                                      </p:cBhvr>
                                    </p:animEffect>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par>
                          <p:cTn id="17" fill="hold">
                            <p:stCondLst>
                              <p:cond delay="1500"/>
                            </p:stCondLst>
                            <p:childTnLst>
                              <p:par>
                                <p:cTn id="18" presetID="1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p:tgtEl>
                                          <p:spTgt spid="4"/>
                                        </p:tgtEl>
                                        <p:attrNameLst>
                                          <p:attrName>ppt_y</p:attrName>
                                        </p:attrNameLst>
                                      </p:cBhvr>
                                      <p:tavLst>
                                        <p:tav tm="0">
                                          <p:val>
                                            <p:strVal val="#ppt_y-#ppt_h*1.125000"/>
                                          </p:val>
                                        </p:tav>
                                        <p:tav tm="100000">
                                          <p:val>
                                            <p:strVal val="#ppt_y"/>
                                          </p:val>
                                        </p:tav>
                                      </p:tavLst>
                                    </p:anim>
                                    <p:animEffect transition="in" filter="wipe(down)">
                                      <p:cBhvr>
                                        <p:cTn id="21" dur="500"/>
                                        <p:tgtEl>
                                          <p:spTgt spid="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cTn>
                              </p:par>
                            </p:childTnLst>
                          </p:cTn>
                        </p:par>
                        <p:par>
                          <p:cTn id="28" fill="hold">
                            <p:stCondLst>
                              <p:cond delay="2500"/>
                            </p:stCondLst>
                            <p:childTnLst>
                              <p:par>
                                <p:cTn id="29" presetID="53" presetClass="entr" presetSubtype="16" fill="hold" grpId="0" nodeType="afterEffect">
                                  <p:stCondLst>
                                    <p:cond delay="0"/>
                                  </p:stCondLst>
                                  <p:iterate type="lt">
                                    <p:tmPct val="0"/>
                                  </p:iterate>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par>
                          <p:cTn id="34" fill="hold">
                            <p:stCondLst>
                              <p:cond delay="3000"/>
                            </p:stCondLst>
                            <p:childTnLst>
                              <p:par>
                                <p:cTn id="35" presetID="26" presetClass="emph" presetSubtype="0" fill="hold" grpId="1" nodeType="afterEffect">
                                  <p:stCondLst>
                                    <p:cond delay="0"/>
                                  </p:stCondLst>
                                  <p:iterate type="lt">
                                    <p:tmPct val="20000"/>
                                  </p:iterate>
                                  <p:childTnLst>
                                    <p:animEffect transition="out" filter="fade">
                                      <p:cBhvr>
                                        <p:cTn id="36" dur="500" tmFilter="0, 0; .2, .5; .8, .5; 1, 0"/>
                                        <p:tgtEl>
                                          <p:spTgt spid="17"/>
                                        </p:tgtEl>
                                      </p:cBhvr>
                                    </p:animEffect>
                                    <p:animScale>
                                      <p:cBhvr>
                                        <p:cTn id="37" dur="250" autoRev="1" fill="hold"/>
                                        <p:tgtEl>
                                          <p:spTgt spid="17"/>
                                        </p:tgtEl>
                                      </p:cBhvr>
                                      <p:by x="105000" y="105000"/>
                                    </p:animScale>
                                  </p:childTnLst>
                                </p:cTn>
                              </p:par>
                              <p:par>
                                <p:cTn id="38" presetID="22" presetClass="entr" presetSubtype="8"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17" grpId="1"/>
      <p:bldP spid="18"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a:off x="334963" y="549275"/>
            <a:ext cx="11522075" cy="2879725"/>
          </a:xfrm>
        </p:spPr>
      </p:pic>
      <p:sp>
        <p:nvSpPr>
          <p:cNvPr id="5" name="文本框 4"/>
          <p:cNvSpPr txBox="1"/>
          <p:nvPr/>
        </p:nvSpPr>
        <p:spPr>
          <a:xfrm>
            <a:off x="356235" y="3978275"/>
            <a:ext cx="4285615" cy="368300"/>
          </a:xfrm>
          <a:prstGeom prst="rect">
            <a:avLst/>
          </a:prstGeom>
          <a:noFill/>
        </p:spPr>
        <p:txBody>
          <a:bodyPr wrap="square" rtlCol="0">
            <a:spAutoFit/>
          </a:bodyPr>
          <a:lstStyle/>
          <a:p>
            <a:r>
              <a:rPr lang="zh-CN" altLang="en-US" b="1" dirty="0">
                <a:latin typeface="微软雅黑" panose="020B0503020204020204" charset="-122"/>
                <a:ea typeface="微软雅黑" panose="020B0503020204020204" charset="-122"/>
              </a:rPr>
              <a:t>老年医学专科医师规范化培训</a:t>
            </a:r>
          </a:p>
        </p:txBody>
      </p:sp>
      <p:sp>
        <p:nvSpPr>
          <p:cNvPr id="6" name="文本框 5"/>
          <p:cNvSpPr txBox="1"/>
          <p:nvPr/>
        </p:nvSpPr>
        <p:spPr>
          <a:xfrm>
            <a:off x="356235" y="4276725"/>
            <a:ext cx="5107940" cy="929640"/>
          </a:xfrm>
          <a:prstGeom prst="rect">
            <a:avLst/>
          </a:prstGeom>
          <a:noFill/>
        </p:spPr>
        <p:txBody>
          <a:bodyPr wrap="square" rtlCol="0">
            <a:spAutoFit/>
          </a:bodyPr>
          <a:lstStyle/>
          <a:p>
            <a:pPr>
              <a:lnSpc>
                <a:spcPct val="130000"/>
              </a:lnSpc>
            </a:pPr>
            <a:r>
              <a:rPr lang="zh-CN" altLang="en-US" sz="1400" dirty="0">
                <a:latin typeface="微软雅黑" panose="020B0503020204020204" charset="-122"/>
                <a:ea typeface="微软雅黑" panose="020B0503020204020204" charset="-122"/>
                <a:cs typeface="微软雅黑" panose="020B0503020204020204" charset="-122"/>
              </a:rPr>
              <a:t>贯彻落实</a:t>
            </a:r>
            <a:r>
              <a:rPr lang="en-US" altLang="zh-CN" sz="1400" dirty="0">
                <a:latin typeface="微软雅黑" panose="020B0503020204020204" charset="-122"/>
                <a:ea typeface="微软雅黑" panose="020B0503020204020204" charset="-122"/>
                <a:cs typeface="微软雅黑" panose="020B0503020204020204" charset="-122"/>
              </a:rPr>
              <a:t>8</a:t>
            </a:r>
            <a:r>
              <a:rPr lang="zh-CN" altLang="en-US" sz="1400" dirty="0">
                <a:latin typeface="微软雅黑" panose="020B0503020204020204" charset="-122"/>
                <a:ea typeface="微软雅黑" panose="020B0503020204020204" charset="-122"/>
                <a:cs typeface="微软雅黑" panose="020B0503020204020204" charset="-122"/>
              </a:rPr>
              <a:t>部委《关于开展专科医师规范化培训制度试点的指导意见》（国卫科教发</a:t>
            </a:r>
            <a:r>
              <a:rPr lang="en-US" altLang="zh-CN" sz="1400" dirty="0">
                <a:latin typeface="微软雅黑" panose="020B0503020204020204" charset="-122"/>
                <a:ea typeface="微软雅黑" panose="020B0503020204020204" charset="-122"/>
                <a:cs typeface="微软雅黑" panose="020B0503020204020204" charset="-122"/>
              </a:rPr>
              <a:t>[2015]97</a:t>
            </a:r>
            <a:r>
              <a:rPr lang="zh-CN" altLang="en-US" sz="1400" dirty="0">
                <a:latin typeface="微软雅黑" panose="020B0503020204020204" charset="-122"/>
                <a:ea typeface="微软雅黑" panose="020B0503020204020204" charset="-122"/>
                <a:cs typeface="微软雅黑" panose="020B0503020204020204" charset="-122"/>
              </a:rPr>
              <a:t>号）等文件精神，</a:t>
            </a:r>
            <a:r>
              <a:rPr lang="en-US" altLang="zh-CN" sz="1400" dirty="0">
                <a:latin typeface="微软雅黑" panose="020B0503020204020204" charset="-122"/>
                <a:ea typeface="微软雅黑" panose="020B0503020204020204" charset="-122"/>
                <a:cs typeface="微软雅黑" panose="020B0503020204020204" charset="-122"/>
              </a:rPr>
              <a:t>2019~2021</a:t>
            </a:r>
            <a:r>
              <a:rPr lang="zh-CN" altLang="en-US" sz="1400" dirty="0">
                <a:latin typeface="微软雅黑" panose="020B0503020204020204" charset="-122"/>
                <a:ea typeface="微软雅黑" panose="020B0503020204020204" charset="-122"/>
                <a:cs typeface="微软雅黑" panose="020B0503020204020204" charset="-122"/>
              </a:rPr>
              <a:t>年招收培养了</a:t>
            </a:r>
            <a:r>
              <a:rPr lang="en-US" altLang="zh-CN" sz="1400" dirty="0">
                <a:latin typeface="微软雅黑" panose="020B0503020204020204" charset="-122"/>
                <a:ea typeface="微软雅黑" panose="020B0503020204020204" charset="-122"/>
                <a:cs typeface="微软雅黑" panose="020B0503020204020204" charset="-122"/>
              </a:rPr>
              <a:t>4</a:t>
            </a:r>
            <a:r>
              <a:rPr lang="zh-CN" altLang="en-US" sz="1400" dirty="0">
                <a:latin typeface="微软雅黑" panose="020B0503020204020204" charset="-122"/>
                <a:ea typeface="微软雅黑" panose="020B0503020204020204" charset="-122"/>
                <a:cs typeface="微软雅黑" panose="020B0503020204020204" charset="-122"/>
              </a:rPr>
              <a:t>届老年医学专科医师，共</a:t>
            </a:r>
            <a:r>
              <a:rPr lang="en-US" altLang="zh-CN" sz="1400" dirty="0">
                <a:latin typeface="微软雅黑" panose="020B0503020204020204" charset="-122"/>
                <a:ea typeface="微软雅黑" panose="020B0503020204020204" charset="-122"/>
                <a:cs typeface="微软雅黑" panose="020B0503020204020204" charset="-122"/>
              </a:rPr>
              <a:t>11</a:t>
            </a:r>
            <a:r>
              <a:rPr lang="zh-CN" altLang="en-US" sz="1400" dirty="0">
                <a:latin typeface="微软雅黑" panose="020B0503020204020204" charset="-122"/>
                <a:ea typeface="微软雅黑" panose="020B0503020204020204" charset="-122"/>
                <a:cs typeface="微软雅黑" panose="020B0503020204020204" charset="-122"/>
              </a:rPr>
              <a:t>人，其中在培</a:t>
            </a:r>
            <a:r>
              <a:rPr lang="en-US" altLang="zh-CN" sz="1400" dirty="0">
                <a:latin typeface="微软雅黑" panose="020B0503020204020204" charset="-122"/>
                <a:ea typeface="微软雅黑" panose="020B0503020204020204" charset="-122"/>
                <a:cs typeface="微软雅黑" panose="020B0503020204020204" charset="-122"/>
              </a:rPr>
              <a:t>6</a:t>
            </a:r>
            <a:r>
              <a:rPr lang="zh-CN" altLang="en-US" sz="1400" dirty="0">
                <a:latin typeface="微软雅黑" panose="020B0503020204020204" charset="-122"/>
                <a:ea typeface="微软雅黑" panose="020B0503020204020204" charset="-122"/>
                <a:cs typeface="微软雅黑" panose="020B0503020204020204" charset="-122"/>
              </a:rPr>
              <a:t>人。</a:t>
            </a:r>
          </a:p>
        </p:txBody>
      </p:sp>
      <p:grpSp>
        <p:nvGrpSpPr>
          <p:cNvPr id="11" name="组合 10"/>
          <p:cNvGrpSpPr/>
          <p:nvPr/>
        </p:nvGrpSpPr>
        <p:grpSpPr>
          <a:xfrm>
            <a:off x="313976" y="3732258"/>
            <a:ext cx="491490" cy="246221"/>
            <a:chOff x="292989" y="5186493"/>
            <a:chExt cx="491490" cy="246221"/>
          </a:xfrm>
        </p:grpSpPr>
        <p:sp>
          <p:nvSpPr>
            <p:cNvPr id="7" name="椭圆 6"/>
            <p:cNvSpPr/>
            <p:nvPr/>
          </p:nvSpPr>
          <p:spPr>
            <a:xfrm>
              <a:off x="416433" y="5187302"/>
              <a:ext cx="244602" cy="244602"/>
            </a:xfrm>
            <a:prstGeom prst="ellipse">
              <a:avLst/>
            </a:prstGeom>
            <a:solidFill>
              <a:srgbClr val="BA4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latin typeface="+mj-lt"/>
              </a:endParaRPr>
            </a:p>
          </p:txBody>
        </p:sp>
        <p:sp>
          <p:nvSpPr>
            <p:cNvPr id="9" name="文本框 8"/>
            <p:cNvSpPr txBox="1"/>
            <p:nvPr/>
          </p:nvSpPr>
          <p:spPr>
            <a:xfrm>
              <a:off x="292989" y="5186493"/>
              <a:ext cx="491490" cy="246221"/>
            </a:xfrm>
            <a:prstGeom prst="rect">
              <a:avLst/>
            </a:prstGeom>
            <a:noFill/>
          </p:spPr>
          <p:txBody>
            <a:bodyPr wrap="square" rtlCol="0">
              <a:spAutoFit/>
            </a:bodyPr>
            <a:lstStyle/>
            <a:p>
              <a:pPr algn="ctr"/>
              <a:r>
                <a:rPr lang="en-US" altLang="zh-CN" sz="1000" dirty="0">
                  <a:solidFill>
                    <a:schemeClr val="bg1"/>
                  </a:solidFill>
                  <a:latin typeface="+mj-lt"/>
                </a:rPr>
                <a:t>01</a:t>
              </a:r>
              <a:endParaRPr lang="zh-CN" altLang="en-US" sz="1000" dirty="0">
                <a:solidFill>
                  <a:schemeClr val="bg1"/>
                </a:solidFill>
                <a:latin typeface="+mj-lt"/>
              </a:endParaRPr>
            </a:p>
          </p:txBody>
        </p:sp>
      </p:grpSp>
      <p:sp>
        <p:nvSpPr>
          <p:cNvPr id="14" name="文本框 13"/>
          <p:cNvSpPr txBox="1"/>
          <p:nvPr/>
        </p:nvSpPr>
        <p:spPr>
          <a:xfrm>
            <a:off x="356235" y="5634355"/>
            <a:ext cx="3749040" cy="368300"/>
          </a:xfrm>
          <a:prstGeom prst="rect">
            <a:avLst/>
          </a:prstGeom>
          <a:noFill/>
        </p:spPr>
        <p:txBody>
          <a:bodyPr wrap="square" rtlCol="0">
            <a:spAutoFit/>
          </a:bodyPr>
          <a:lstStyle/>
          <a:p>
            <a:r>
              <a:rPr lang="zh-CN" altLang="en-US" b="1" dirty="0">
                <a:latin typeface="微软雅黑" panose="020B0503020204020204" charset="-122"/>
                <a:ea typeface="微软雅黑" panose="020B0503020204020204" charset="-122"/>
              </a:rPr>
              <a:t>老年照护人才培训</a:t>
            </a:r>
          </a:p>
        </p:txBody>
      </p:sp>
      <p:sp>
        <p:nvSpPr>
          <p:cNvPr id="15" name="文本框 14"/>
          <p:cNvSpPr txBox="1"/>
          <p:nvPr/>
        </p:nvSpPr>
        <p:spPr>
          <a:xfrm>
            <a:off x="356235" y="5918200"/>
            <a:ext cx="4094480" cy="650240"/>
          </a:xfrm>
          <a:prstGeom prst="rect">
            <a:avLst/>
          </a:prstGeom>
          <a:noFill/>
        </p:spPr>
        <p:txBody>
          <a:bodyPr wrap="square" rtlCol="0">
            <a:spAutoFit/>
          </a:bodyPr>
          <a:lstStyle/>
          <a:p>
            <a:pPr>
              <a:lnSpc>
                <a:spcPct val="130000"/>
              </a:lnSpc>
            </a:pPr>
            <a:r>
              <a:rPr lang="en-US" altLang="zh-CN" sz="1400" dirty="0">
                <a:latin typeface="微软雅黑" panose="020B0503020204020204" charset="-122"/>
                <a:ea typeface="微软雅黑" panose="020B0503020204020204" charset="-122"/>
                <a:cs typeface="微软雅黑" panose="020B0503020204020204" charset="-122"/>
              </a:rPr>
              <a:t>中华护理学会老年护理专科护士培训班</a:t>
            </a:r>
            <a:r>
              <a:rPr lang="zh-CN" altLang="en-US" sz="1400" dirty="0">
                <a:latin typeface="微软雅黑" panose="020B0503020204020204" charset="-122"/>
                <a:ea typeface="微软雅黑" panose="020B0503020204020204" charset="-122"/>
                <a:cs typeface="微软雅黑" panose="020B0503020204020204" charset="-122"/>
              </a:rPr>
              <a:t>（</a:t>
            </a:r>
            <a:r>
              <a:rPr lang="en-US" altLang="zh-CN" sz="1400" dirty="0">
                <a:latin typeface="微软雅黑" panose="020B0503020204020204" charset="-122"/>
                <a:ea typeface="微软雅黑" panose="020B0503020204020204" charset="-122"/>
                <a:cs typeface="微软雅黑" panose="020B0503020204020204" charset="-122"/>
              </a:rPr>
              <a:t>2021</a:t>
            </a:r>
            <a:r>
              <a:rPr lang="zh-CN" altLang="en-US" sz="1400" dirty="0">
                <a:latin typeface="微软雅黑" panose="020B0503020204020204" charset="-122"/>
                <a:ea typeface="微软雅黑" panose="020B0503020204020204" charset="-122"/>
                <a:cs typeface="微软雅黑" panose="020B0503020204020204" charset="-122"/>
              </a:rPr>
              <a:t>年）</a:t>
            </a:r>
          </a:p>
          <a:p>
            <a:pPr>
              <a:lnSpc>
                <a:spcPct val="130000"/>
              </a:lnSpc>
            </a:pPr>
            <a:r>
              <a:rPr lang="zh-CN" altLang="en-US" sz="1400" dirty="0">
                <a:latin typeface="微软雅黑" panose="020B0503020204020204" charset="-122"/>
                <a:ea typeface="微软雅黑" panose="020B0503020204020204" charset="-122"/>
                <a:cs typeface="微软雅黑" panose="020B0503020204020204" charset="-122"/>
              </a:rPr>
              <a:t>青年护士岗位技能竞赛</a:t>
            </a:r>
          </a:p>
        </p:txBody>
      </p:sp>
      <p:grpSp>
        <p:nvGrpSpPr>
          <p:cNvPr id="16" name="组合 15"/>
          <p:cNvGrpSpPr/>
          <p:nvPr/>
        </p:nvGrpSpPr>
        <p:grpSpPr>
          <a:xfrm>
            <a:off x="313690" y="5388610"/>
            <a:ext cx="491490" cy="246380"/>
            <a:chOff x="292989" y="5186493"/>
            <a:chExt cx="491490" cy="246221"/>
          </a:xfrm>
        </p:grpSpPr>
        <p:sp>
          <p:nvSpPr>
            <p:cNvPr id="17" name="椭圆 16"/>
            <p:cNvSpPr/>
            <p:nvPr/>
          </p:nvSpPr>
          <p:spPr>
            <a:xfrm>
              <a:off x="416433" y="5187302"/>
              <a:ext cx="244602" cy="244602"/>
            </a:xfrm>
            <a:prstGeom prst="ellipse">
              <a:avLst/>
            </a:prstGeom>
            <a:solidFill>
              <a:srgbClr val="BA4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latin typeface="+mj-lt"/>
              </a:endParaRPr>
            </a:p>
          </p:txBody>
        </p:sp>
        <p:sp>
          <p:nvSpPr>
            <p:cNvPr id="18" name="文本框 17"/>
            <p:cNvSpPr txBox="1"/>
            <p:nvPr/>
          </p:nvSpPr>
          <p:spPr>
            <a:xfrm>
              <a:off x="292989" y="5186493"/>
              <a:ext cx="491490" cy="246221"/>
            </a:xfrm>
            <a:prstGeom prst="rect">
              <a:avLst/>
            </a:prstGeom>
            <a:noFill/>
          </p:spPr>
          <p:txBody>
            <a:bodyPr wrap="square" rtlCol="0">
              <a:spAutoFit/>
            </a:bodyPr>
            <a:lstStyle/>
            <a:p>
              <a:pPr algn="ctr"/>
              <a:r>
                <a:rPr lang="en-US" altLang="zh-CN" sz="1000" dirty="0">
                  <a:solidFill>
                    <a:schemeClr val="bg1"/>
                  </a:solidFill>
                  <a:latin typeface="+mj-lt"/>
                </a:rPr>
                <a:t>03</a:t>
              </a:r>
              <a:endParaRPr lang="zh-CN" altLang="en-US" sz="1000" dirty="0">
                <a:solidFill>
                  <a:schemeClr val="bg1"/>
                </a:solidFill>
                <a:latin typeface="+mj-lt"/>
              </a:endParaRPr>
            </a:p>
          </p:txBody>
        </p:sp>
      </p:grpSp>
      <p:sp>
        <p:nvSpPr>
          <p:cNvPr id="20" name="文本框 19"/>
          <p:cNvSpPr txBox="1"/>
          <p:nvPr/>
        </p:nvSpPr>
        <p:spPr>
          <a:xfrm>
            <a:off x="6008370" y="3978275"/>
            <a:ext cx="3901440" cy="368300"/>
          </a:xfrm>
          <a:prstGeom prst="rect">
            <a:avLst/>
          </a:prstGeom>
          <a:noFill/>
        </p:spPr>
        <p:txBody>
          <a:bodyPr wrap="square" rtlCol="0">
            <a:spAutoFit/>
          </a:bodyPr>
          <a:lstStyle/>
          <a:p>
            <a:r>
              <a:rPr lang="zh-CN" altLang="en-US" b="1" dirty="0">
                <a:latin typeface="微软雅黑" panose="020B0503020204020204" charset="-122"/>
                <a:ea typeface="微软雅黑" panose="020B0503020204020204" charset="-122"/>
              </a:rPr>
              <a:t>老年医学人才培训</a:t>
            </a:r>
          </a:p>
        </p:txBody>
      </p:sp>
      <p:sp>
        <p:nvSpPr>
          <p:cNvPr id="21" name="文本框 20"/>
          <p:cNvSpPr txBox="1"/>
          <p:nvPr/>
        </p:nvSpPr>
        <p:spPr>
          <a:xfrm>
            <a:off x="6009005" y="4282440"/>
            <a:ext cx="6017260" cy="929640"/>
          </a:xfrm>
          <a:prstGeom prst="rect">
            <a:avLst/>
          </a:prstGeom>
          <a:noFill/>
        </p:spPr>
        <p:txBody>
          <a:bodyPr wrap="square" rtlCol="0">
            <a:spAutoFit/>
          </a:bodyPr>
          <a:lstStyle/>
          <a:p>
            <a:pPr>
              <a:lnSpc>
                <a:spcPct val="130000"/>
              </a:lnSpc>
            </a:pPr>
            <a:r>
              <a:rPr lang="en-US" altLang="zh-CN" sz="1400" dirty="0">
                <a:latin typeface="微软雅黑" panose="020B0503020204020204" charset="-122"/>
                <a:ea typeface="微软雅黑" panose="020B0503020204020204" charset="-122"/>
                <a:cs typeface="微软雅黑" panose="020B0503020204020204" charset="-122"/>
              </a:rPr>
              <a:t>按照《国家卫生健康委老龄健康司关于做好2021年度全国老年医学人才培训项目工作的通知》和《2021年度全国老年医学人才培训项目辽宁省培训工作实施方案》要求，我基地承担了首批20名老年医学科医师的实训工作。</a:t>
            </a:r>
          </a:p>
        </p:txBody>
      </p:sp>
      <p:grpSp>
        <p:nvGrpSpPr>
          <p:cNvPr id="22" name="组合 21"/>
          <p:cNvGrpSpPr/>
          <p:nvPr/>
        </p:nvGrpSpPr>
        <p:grpSpPr>
          <a:xfrm>
            <a:off x="5966460" y="3732530"/>
            <a:ext cx="511175" cy="245569"/>
            <a:chOff x="292989" y="5186493"/>
            <a:chExt cx="491490" cy="245411"/>
          </a:xfrm>
        </p:grpSpPr>
        <p:sp>
          <p:nvSpPr>
            <p:cNvPr id="23" name="椭圆 22"/>
            <p:cNvSpPr/>
            <p:nvPr/>
          </p:nvSpPr>
          <p:spPr>
            <a:xfrm>
              <a:off x="416433" y="5187302"/>
              <a:ext cx="244602" cy="244602"/>
            </a:xfrm>
            <a:prstGeom prst="ellipse">
              <a:avLst/>
            </a:prstGeom>
            <a:solidFill>
              <a:srgbClr val="BA4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latin typeface="+mj-lt"/>
              </a:endParaRPr>
            </a:p>
          </p:txBody>
        </p:sp>
        <p:sp>
          <p:nvSpPr>
            <p:cNvPr id="24" name="文本框 23"/>
            <p:cNvSpPr txBox="1"/>
            <p:nvPr/>
          </p:nvSpPr>
          <p:spPr>
            <a:xfrm>
              <a:off x="292989" y="5186493"/>
              <a:ext cx="491490" cy="244952"/>
            </a:xfrm>
            <a:prstGeom prst="rect">
              <a:avLst/>
            </a:prstGeom>
            <a:noFill/>
          </p:spPr>
          <p:txBody>
            <a:bodyPr wrap="square" rtlCol="0">
              <a:spAutoFit/>
            </a:bodyPr>
            <a:lstStyle/>
            <a:p>
              <a:pPr algn="ctr"/>
              <a:r>
                <a:rPr lang="en-US" altLang="zh-CN" sz="1000" dirty="0">
                  <a:solidFill>
                    <a:schemeClr val="bg1"/>
                  </a:solidFill>
                  <a:latin typeface="+mj-lt"/>
                </a:rPr>
                <a:t>02</a:t>
              </a:r>
              <a:endParaRPr lang="zh-CN" altLang="en-US" sz="1000" dirty="0">
                <a:solidFill>
                  <a:schemeClr val="bg1"/>
                </a:solidFill>
                <a:latin typeface="+mj-lt"/>
              </a:endParaRPr>
            </a:p>
          </p:txBody>
        </p:sp>
      </p:grpSp>
      <p:sp>
        <p:nvSpPr>
          <p:cNvPr id="26" name="文本框 25"/>
          <p:cNvSpPr txBox="1"/>
          <p:nvPr/>
        </p:nvSpPr>
        <p:spPr>
          <a:xfrm>
            <a:off x="6008370" y="5634355"/>
            <a:ext cx="3901440" cy="368300"/>
          </a:xfrm>
          <a:prstGeom prst="rect">
            <a:avLst/>
          </a:prstGeom>
          <a:noFill/>
        </p:spPr>
        <p:txBody>
          <a:bodyPr wrap="square" rtlCol="0">
            <a:spAutoFit/>
          </a:bodyPr>
          <a:lstStyle/>
          <a:p>
            <a:pPr algn="l">
              <a:buClrTx/>
              <a:buSzTx/>
              <a:buFontTx/>
            </a:pPr>
            <a:r>
              <a:rPr lang="zh-CN" altLang="en-US" b="1" dirty="0">
                <a:latin typeface="微软雅黑" panose="020B0503020204020204" charset="-122"/>
                <a:ea typeface="微软雅黑" panose="020B0503020204020204" charset="-122"/>
              </a:rPr>
              <a:t>老年医学继续教育活动</a:t>
            </a:r>
          </a:p>
        </p:txBody>
      </p:sp>
      <p:sp>
        <p:nvSpPr>
          <p:cNvPr id="27" name="文本框 26"/>
          <p:cNvSpPr txBox="1"/>
          <p:nvPr/>
        </p:nvSpPr>
        <p:spPr>
          <a:xfrm>
            <a:off x="6009005" y="5918200"/>
            <a:ext cx="5279390" cy="650240"/>
          </a:xfrm>
          <a:prstGeom prst="rect">
            <a:avLst/>
          </a:prstGeom>
          <a:noFill/>
        </p:spPr>
        <p:txBody>
          <a:bodyPr wrap="square" rtlCol="0">
            <a:spAutoFit/>
          </a:bodyPr>
          <a:lstStyle/>
          <a:p>
            <a:pPr algn="l">
              <a:lnSpc>
                <a:spcPct val="130000"/>
              </a:lnSpc>
              <a:buClrTx/>
              <a:buSzTx/>
              <a:buFontTx/>
            </a:pPr>
            <a:r>
              <a:rPr lang="en-US" altLang="zh-CN" sz="1400" dirty="0">
                <a:latin typeface="微软雅黑" panose="020B0503020204020204" charset="-122"/>
                <a:ea typeface="微软雅黑" panose="020B0503020204020204" charset="-122"/>
                <a:cs typeface="微软雅黑" panose="020B0503020204020204" charset="-122"/>
              </a:rPr>
              <a:t>辽沈老年病防治论坛（2019~2021年）</a:t>
            </a:r>
          </a:p>
          <a:p>
            <a:pPr algn="l">
              <a:lnSpc>
                <a:spcPct val="130000"/>
              </a:lnSpc>
              <a:buClrTx/>
              <a:buSzTx/>
              <a:buFontTx/>
            </a:pPr>
            <a:r>
              <a:rPr lang="en-US" altLang="zh-CN" sz="1400" dirty="0">
                <a:latin typeface="微软雅黑" panose="020B0503020204020204" charset="-122"/>
                <a:ea typeface="微软雅黑" panose="020B0503020204020204" charset="-122"/>
                <a:cs typeface="微软雅黑" panose="020B0503020204020204" charset="-122"/>
              </a:rPr>
              <a:t>中国老年医学科医师培训提高班（第三十五期）</a:t>
            </a:r>
            <a:r>
              <a:rPr lang="zh-CN" altLang="en-US" sz="1400" dirty="0">
                <a:latin typeface="微软雅黑" panose="020B0503020204020204" charset="-122"/>
                <a:ea typeface="微软雅黑" panose="020B0503020204020204" charset="-122"/>
                <a:cs typeface="微软雅黑" panose="020B0503020204020204" charset="-122"/>
              </a:rPr>
              <a:t>（</a:t>
            </a:r>
            <a:r>
              <a:rPr lang="en-US" altLang="zh-CN" sz="1400" dirty="0">
                <a:latin typeface="微软雅黑" panose="020B0503020204020204" charset="-122"/>
                <a:ea typeface="微软雅黑" panose="020B0503020204020204" charset="-122"/>
                <a:cs typeface="微软雅黑" panose="020B0503020204020204" charset="-122"/>
              </a:rPr>
              <a:t>2021</a:t>
            </a:r>
            <a:r>
              <a:rPr lang="zh-CN" altLang="en-US" sz="1400" dirty="0">
                <a:latin typeface="微软雅黑" panose="020B0503020204020204" charset="-122"/>
                <a:ea typeface="微软雅黑" panose="020B0503020204020204" charset="-122"/>
                <a:cs typeface="微软雅黑" panose="020B0503020204020204" charset="-122"/>
              </a:rPr>
              <a:t>年）</a:t>
            </a:r>
          </a:p>
        </p:txBody>
      </p:sp>
      <p:grpSp>
        <p:nvGrpSpPr>
          <p:cNvPr id="28" name="组合 27"/>
          <p:cNvGrpSpPr/>
          <p:nvPr/>
        </p:nvGrpSpPr>
        <p:grpSpPr>
          <a:xfrm>
            <a:off x="5966460" y="5388610"/>
            <a:ext cx="511175" cy="245569"/>
            <a:chOff x="292989" y="5186493"/>
            <a:chExt cx="491490" cy="245411"/>
          </a:xfrm>
        </p:grpSpPr>
        <p:sp>
          <p:nvSpPr>
            <p:cNvPr id="29" name="椭圆 28"/>
            <p:cNvSpPr/>
            <p:nvPr/>
          </p:nvSpPr>
          <p:spPr>
            <a:xfrm>
              <a:off x="416433" y="5187302"/>
              <a:ext cx="244602" cy="244602"/>
            </a:xfrm>
            <a:prstGeom prst="ellipse">
              <a:avLst/>
            </a:prstGeom>
            <a:solidFill>
              <a:srgbClr val="BA4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latin typeface="+mj-lt"/>
              </a:endParaRPr>
            </a:p>
          </p:txBody>
        </p:sp>
        <p:sp>
          <p:nvSpPr>
            <p:cNvPr id="30" name="文本框 29"/>
            <p:cNvSpPr txBox="1"/>
            <p:nvPr/>
          </p:nvSpPr>
          <p:spPr>
            <a:xfrm>
              <a:off x="292989" y="5186493"/>
              <a:ext cx="491490" cy="244952"/>
            </a:xfrm>
            <a:prstGeom prst="rect">
              <a:avLst/>
            </a:prstGeom>
            <a:noFill/>
          </p:spPr>
          <p:txBody>
            <a:bodyPr wrap="square" rtlCol="0">
              <a:spAutoFit/>
            </a:bodyPr>
            <a:lstStyle/>
            <a:p>
              <a:pPr algn="ctr"/>
              <a:r>
                <a:rPr lang="en-US" altLang="zh-CN" sz="1000" dirty="0">
                  <a:solidFill>
                    <a:schemeClr val="bg1"/>
                  </a:solidFill>
                  <a:latin typeface="+mj-lt"/>
                </a:rPr>
                <a:t>04</a:t>
              </a:r>
              <a:endParaRPr lang="zh-CN" altLang="en-US" sz="1000" dirty="0">
                <a:solidFill>
                  <a:schemeClr val="bg1"/>
                </a:solidFill>
                <a:latin typeface="+mj-lt"/>
              </a:endParaRPr>
            </a:p>
          </p:txBody>
        </p:sp>
      </p:grpSp>
      <p:pic>
        <p:nvPicPr>
          <p:cNvPr id="3" name="图片 2"/>
          <p:cNvPicPr>
            <a:picLocks noChangeAspect="1"/>
          </p:cNvPicPr>
          <p:nvPr/>
        </p:nvPicPr>
        <p:blipFill>
          <a:blip r:embed="rId3" cstate="email">
            <a:clrChange>
              <a:clrFrom>
                <a:srgbClr val="FFFFFF">
                  <a:alpha val="100000"/>
                </a:srgbClr>
              </a:clrFrom>
              <a:clrTo>
                <a:srgbClr val="FFFFFF">
                  <a:alpha val="100000"/>
                  <a:alpha val="0"/>
                </a:srgbClr>
              </a:clrTo>
            </a:clrChange>
            <a:extLst>
              <a:ext uri="{28A0092B-C50C-407E-A947-70E740481C1C}">
                <a14:useLocalDpi xmlns:a14="http://schemas.microsoft.com/office/drawing/2010/main"/>
              </a:ext>
            </a:extLst>
          </a:blip>
          <a:stretch>
            <a:fillRect/>
          </a:stretch>
        </p:blipFill>
        <p:spPr>
          <a:xfrm>
            <a:off x="9542780" y="78740"/>
            <a:ext cx="2483485" cy="42291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box(out)">
                                      <p:cBhvr>
                                        <p:cTn id="7" dur="1000"/>
                                        <p:tgtEl>
                                          <p:spTgt spid="4"/>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500" fill="hold">
                                          <p:stCondLst>
                                            <p:cond delay="0"/>
                                          </p:stCondLst>
                                        </p:cTn>
                                        <p:tgtEl>
                                          <p:spTgt spid="11"/>
                                        </p:tgtEl>
                                        <p:attrNameLst>
                                          <p:attrName>style.visibility</p:attrName>
                                        </p:attrNameLst>
                                      </p:cBhvr>
                                      <p:to>
                                        <p:strVal val="visible"/>
                                      </p:to>
                                    </p:set>
                                    <p:animEffect transition="in" filter="circle(out)">
                                      <p:cBhvr>
                                        <p:cTn id="11" dur="500"/>
                                        <p:tgtEl>
                                          <p:spTgt spid="11"/>
                                        </p:tgtEl>
                                      </p:cBhvr>
                                    </p:animEffect>
                                  </p:childTnLst>
                                </p:cTn>
                              </p:par>
                            </p:childTnLst>
                          </p:cTn>
                        </p:par>
                        <p:par>
                          <p:cTn id="12" fill="hold">
                            <p:stCondLst>
                              <p:cond delay="1500"/>
                            </p:stCondLst>
                            <p:childTnLst>
                              <p:par>
                                <p:cTn id="13" presetID="40" presetClass="entr" presetSubtype="0" fill="hold" grpId="0" nodeType="afterEffect">
                                  <p:stCondLst>
                                    <p:cond delay="0"/>
                                  </p:stCondLst>
                                  <p:iterate type="lt">
                                    <p:tmPct val="8000"/>
                                  </p:iterate>
                                  <p:childTnLst>
                                    <p:set>
                                      <p:cBhvr>
                                        <p:cTn id="14" dur="500"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anim calcmode="lin" valueType="num">
                                      <p:cBhvr>
                                        <p:cTn id="16" dur="500" fill="hold"/>
                                        <p:tgtEl>
                                          <p:spTgt spid="5"/>
                                        </p:tgtEl>
                                        <p:attrNameLst>
                                          <p:attrName>ppt_x</p:attrName>
                                        </p:attrNameLst>
                                      </p:cBhvr>
                                      <p:tavLst>
                                        <p:tav tm="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2480"/>
                            </p:stCondLst>
                            <p:childTnLst>
                              <p:par>
                                <p:cTn id="19" presetID="27" presetClass="entr" presetSubtype="0" fill="hold" grpId="0" nodeType="afterEffect">
                                  <p:stCondLst>
                                    <p:cond delay="0"/>
                                  </p:stCondLst>
                                  <p:iterate type="lt">
                                    <p:tmPct val="50000"/>
                                  </p:iterate>
                                  <p:childTnLst>
                                    <p:set>
                                      <p:cBhvr>
                                        <p:cTn id="20" dur="1" fill="hold">
                                          <p:stCondLst>
                                            <p:cond delay="0"/>
                                          </p:stCondLst>
                                        </p:cTn>
                                        <p:tgtEl>
                                          <p:spTgt spid="6"/>
                                        </p:tgtEl>
                                        <p:attrNameLst>
                                          <p:attrName>style.visibility</p:attrName>
                                        </p:attrNameLst>
                                      </p:cBhvr>
                                      <p:to>
                                        <p:strVal val="visible"/>
                                      </p:to>
                                    </p:set>
                                    <p:anim calcmode="discrete" valueType="clr">
                                      <p:cBhvr override="childStyle">
                                        <p:cTn id="21"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6"/>
                                        </p:tgtEl>
                                        <p:attrNameLst>
                                          <p:attrName>fillcolor</p:attrName>
                                        </p:attrNameLst>
                                      </p:cBhvr>
                                      <p:tavLst>
                                        <p:tav tm="0">
                                          <p:val>
                                            <p:clrVal>
                                              <a:schemeClr val="accent2"/>
                                            </p:clrVal>
                                          </p:val>
                                        </p:tav>
                                        <p:tav tm="50000">
                                          <p:val>
                                            <p:clrVal>
                                              <a:schemeClr val="hlink"/>
                                            </p:clrVal>
                                          </p:val>
                                        </p:tav>
                                      </p:tavLst>
                                    </p:anim>
                                    <p:set>
                                      <p:cBhvr>
                                        <p:cTn id="23" dur="80"/>
                                        <p:tgtEl>
                                          <p:spTgt spid="6"/>
                                        </p:tgtEl>
                                        <p:attrNameLst>
                                          <p:attrName>fill.type</p:attrName>
                                        </p:attrNameLst>
                                      </p:cBhvr>
                                      <p:to>
                                        <p:strVal val="solid"/>
                                      </p:to>
                                    </p:set>
                                  </p:childTnLst>
                                </p:cTn>
                              </p:par>
                            </p:childTnLst>
                          </p:cTn>
                        </p:par>
                        <p:par>
                          <p:cTn id="24" fill="hold">
                            <p:stCondLst>
                              <p:cond delay="6159"/>
                            </p:stCondLst>
                            <p:childTnLst>
                              <p:par>
                                <p:cTn id="25" presetID="6" presetClass="entr" presetSubtype="32" fill="hold" nodeType="afterEffect">
                                  <p:stCondLst>
                                    <p:cond delay="0"/>
                                  </p:stCondLst>
                                  <p:childTnLst>
                                    <p:set>
                                      <p:cBhvr>
                                        <p:cTn id="26" dur="500" fill="hold">
                                          <p:stCondLst>
                                            <p:cond delay="0"/>
                                          </p:stCondLst>
                                        </p:cTn>
                                        <p:tgtEl>
                                          <p:spTgt spid="22"/>
                                        </p:tgtEl>
                                        <p:attrNameLst>
                                          <p:attrName>style.visibility</p:attrName>
                                        </p:attrNameLst>
                                      </p:cBhvr>
                                      <p:to>
                                        <p:strVal val="visible"/>
                                      </p:to>
                                    </p:set>
                                    <p:animEffect transition="in" filter="circle(out)">
                                      <p:cBhvr>
                                        <p:cTn id="27" dur="500"/>
                                        <p:tgtEl>
                                          <p:spTgt spid="22"/>
                                        </p:tgtEl>
                                      </p:cBhvr>
                                    </p:animEffect>
                                  </p:childTnLst>
                                </p:cTn>
                              </p:par>
                            </p:childTnLst>
                          </p:cTn>
                        </p:par>
                        <p:par>
                          <p:cTn id="28" fill="hold">
                            <p:stCondLst>
                              <p:cond delay="6659"/>
                            </p:stCondLst>
                            <p:childTnLst>
                              <p:par>
                                <p:cTn id="29" presetID="40" presetClass="entr" presetSubtype="0" fill="hold" grpId="0" nodeType="afterEffect">
                                  <p:stCondLst>
                                    <p:cond delay="0"/>
                                  </p:stCondLst>
                                  <p:iterate type="lt">
                                    <p:tmPct val="8000"/>
                                  </p:iterate>
                                  <p:childTnLst>
                                    <p:set>
                                      <p:cBhvr>
                                        <p:cTn id="30" dur="500"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anim calcmode="lin" valueType="num">
                                      <p:cBhvr>
                                        <p:cTn id="32" dur="500" fill="hold"/>
                                        <p:tgtEl>
                                          <p:spTgt spid="20"/>
                                        </p:tgtEl>
                                        <p:attrNameLst>
                                          <p:attrName>ppt_x</p:attrName>
                                        </p:attrNameLst>
                                      </p:cBhvr>
                                      <p:tavLst>
                                        <p:tav tm="0">
                                          <p:val>
                                            <p:strVal val="#ppt_x-.1"/>
                                          </p:val>
                                        </p:tav>
                                        <p:tav tm="100000">
                                          <p:val>
                                            <p:strVal val="#ppt_x"/>
                                          </p:val>
                                        </p:tav>
                                      </p:tavLst>
                                    </p:anim>
                                    <p:anim calcmode="lin" valueType="num">
                                      <p:cBhvr>
                                        <p:cTn id="33" dur="500" fill="hold"/>
                                        <p:tgtEl>
                                          <p:spTgt spid="20"/>
                                        </p:tgtEl>
                                        <p:attrNameLst>
                                          <p:attrName>ppt_y</p:attrName>
                                        </p:attrNameLst>
                                      </p:cBhvr>
                                      <p:tavLst>
                                        <p:tav tm="0">
                                          <p:val>
                                            <p:strVal val="#ppt_y"/>
                                          </p:val>
                                        </p:tav>
                                        <p:tav tm="100000">
                                          <p:val>
                                            <p:strVal val="#ppt_y"/>
                                          </p:val>
                                        </p:tav>
                                      </p:tavLst>
                                    </p:anim>
                                  </p:childTnLst>
                                </p:cTn>
                              </p:par>
                            </p:childTnLst>
                          </p:cTn>
                        </p:par>
                        <p:par>
                          <p:cTn id="34" fill="hold">
                            <p:stCondLst>
                              <p:cond delay="7440"/>
                            </p:stCondLst>
                            <p:childTnLst>
                              <p:par>
                                <p:cTn id="35" presetID="27" presetClass="entr" presetSubtype="0" fill="hold" grpId="0" nodeType="afterEffect">
                                  <p:stCondLst>
                                    <p:cond delay="0"/>
                                  </p:stCondLst>
                                  <p:iterate type="lt">
                                    <p:tmPct val="50000"/>
                                  </p:iterate>
                                  <p:childTnLst>
                                    <p:set>
                                      <p:cBhvr>
                                        <p:cTn id="36" dur="1" fill="hold">
                                          <p:stCondLst>
                                            <p:cond delay="0"/>
                                          </p:stCondLst>
                                        </p:cTn>
                                        <p:tgtEl>
                                          <p:spTgt spid="21"/>
                                        </p:tgtEl>
                                        <p:attrNameLst>
                                          <p:attrName>style.visibility</p:attrName>
                                        </p:attrNameLst>
                                      </p:cBhvr>
                                      <p:to>
                                        <p:strVal val="visible"/>
                                      </p:to>
                                    </p:set>
                                    <p:anim calcmode="discrete" valueType="clr">
                                      <p:cBhvr override="childStyle">
                                        <p:cTn id="37"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21"/>
                                        </p:tgtEl>
                                        <p:attrNameLst>
                                          <p:attrName>fillcolor</p:attrName>
                                        </p:attrNameLst>
                                      </p:cBhvr>
                                      <p:tavLst>
                                        <p:tav tm="0">
                                          <p:val>
                                            <p:clrVal>
                                              <a:schemeClr val="accent2"/>
                                            </p:clrVal>
                                          </p:val>
                                        </p:tav>
                                        <p:tav tm="50000">
                                          <p:val>
                                            <p:clrVal>
                                              <a:schemeClr val="hlink"/>
                                            </p:clrVal>
                                          </p:val>
                                        </p:tav>
                                      </p:tavLst>
                                    </p:anim>
                                    <p:set>
                                      <p:cBhvr>
                                        <p:cTn id="39" dur="80"/>
                                        <p:tgtEl>
                                          <p:spTgt spid="21"/>
                                        </p:tgtEl>
                                        <p:attrNameLst>
                                          <p:attrName>fill.type</p:attrName>
                                        </p:attrNameLst>
                                      </p:cBhvr>
                                      <p:to>
                                        <p:strVal val="solid"/>
                                      </p:to>
                                    </p:set>
                                  </p:childTnLst>
                                </p:cTn>
                              </p:par>
                            </p:childTnLst>
                          </p:cTn>
                        </p:par>
                        <p:par>
                          <p:cTn id="40" fill="hold">
                            <p:stCondLst>
                              <p:cond delay="11559"/>
                            </p:stCondLst>
                            <p:childTnLst>
                              <p:par>
                                <p:cTn id="41" presetID="6" presetClass="entr" presetSubtype="32" fill="hold" nodeType="afterEffect">
                                  <p:stCondLst>
                                    <p:cond delay="0"/>
                                  </p:stCondLst>
                                  <p:childTnLst>
                                    <p:set>
                                      <p:cBhvr>
                                        <p:cTn id="42" dur="500" fill="hold">
                                          <p:stCondLst>
                                            <p:cond delay="0"/>
                                          </p:stCondLst>
                                        </p:cTn>
                                        <p:tgtEl>
                                          <p:spTgt spid="16"/>
                                        </p:tgtEl>
                                        <p:attrNameLst>
                                          <p:attrName>style.visibility</p:attrName>
                                        </p:attrNameLst>
                                      </p:cBhvr>
                                      <p:to>
                                        <p:strVal val="visible"/>
                                      </p:to>
                                    </p:set>
                                    <p:animEffect transition="in" filter="circle(out)">
                                      <p:cBhvr>
                                        <p:cTn id="43" dur="500"/>
                                        <p:tgtEl>
                                          <p:spTgt spid="16"/>
                                        </p:tgtEl>
                                      </p:cBhvr>
                                    </p:animEffect>
                                  </p:childTnLst>
                                </p:cTn>
                              </p:par>
                            </p:childTnLst>
                          </p:cTn>
                        </p:par>
                        <p:par>
                          <p:cTn id="44" fill="hold">
                            <p:stCondLst>
                              <p:cond delay="12059"/>
                            </p:stCondLst>
                            <p:childTnLst>
                              <p:par>
                                <p:cTn id="45" presetID="40" presetClass="entr" presetSubtype="0" fill="hold" grpId="0" nodeType="afterEffect">
                                  <p:stCondLst>
                                    <p:cond delay="0"/>
                                  </p:stCondLst>
                                  <p:iterate type="lt">
                                    <p:tmPct val="8000"/>
                                  </p:iterate>
                                  <p:childTnLst>
                                    <p:set>
                                      <p:cBhvr>
                                        <p:cTn id="46" dur="500"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anim calcmode="lin" valueType="num">
                                      <p:cBhvr>
                                        <p:cTn id="48" dur="500" fill="hold"/>
                                        <p:tgtEl>
                                          <p:spTgt spid="14"/>
                                        </p:tgtEl>
                                        <p:attrNameLst>
                                          <p:attrName>ppt_x</p:attrName>
                                        </p:attrNameLst>
                                      </p:cBhvr>
                                      <p:tavLst>
                                        <p:tav tm="0">
                                          <p:val>
                                            <p:strVal val="#ppt_x-.1"/>
                                          </p:val>
                                        </p:tav>
                                        <p:tav tm="100000">
                                          <p:val>
                                            <p:strVal val="#ppt_x"/>
                                          </p:val>
                                        </p:tav>
                                      </p:tavLst>
                                    </p:anim>
                                    <p:anim calcmode="lin" valueType="num">
                                      <p:cBhvr>
                                        <p:cTn id="49" dur="500" fill="hold"/>
                                        <p:tgtEl>
                                          <p:spTgt spid="14"/>
                                        </p:tgtEl>
                                        <p:attrNameLst>
                                          <p:attrName>ppt_y</p:attrName>
                                        </p:attrNameLst>
                                      </p:cBhvr>
                                      <p:tavLst>
                                        <p:tav tm="0">
                                          <p:val>
                                            <p:strVal val="#ppt_y"/>
                                          </p:val>
                                        </p:tav>
                                        <p:tav tm="100000">
                                          <p:val>
                                            <p:strVal val="#ppt_y"/>
                                          </p:val>
                                        </p:tav>
                                      </p:tavLst>
                                    </p:anim>
                                  </p:childTnLst>
                                </p:cTn>
                              </p:par>
                            </p:childTnLst>
                          </p:cTn>
                        </p:par>
                        <p:par>
                          <p:cTn id="50" fill="hold">
                            <p:stCondLst>
                              <p:cond delay="12839"/>
                            </p:stCondLst>
                            <p:childTnLst>
                              <p:par>
                                <p:cTn id="51" presetID="27" presetClass="entr" presetSubtype="0" fill="hold" grpId="0" nodeType="afterEffect">
                                  <p:stCondLst>
                                    <p:cond delay="0"/>
                                  </p:stCondLst>
                                  <p:iterate type="lt">
                                    <p:tmPct val="50000"/>
                                  </p:iterate>
                                  <p:childTnLst>
                                    <p:set>
                                      <p:cBhvr>
                                        <p:cTn id="52" dur="1" fill="hold">
                                          <p:stCondLst>
                                            <p:cond delay="0"/>
                                          </p:stCondLst>
                                        </p:cTn>
                                        <p:tgtEl>
                                          <p:spTgt spid="15"/>
                                        </p:tgtEl>
                                        <p:attrNameLst>
                                          <p:attrName>style.visibility</p:attrName>
                                        </p:attrNameLst>
                                      </p:cBhvr>
                                      <p:to>
                                        <p:strVal val="visible"/>
                                      </p:to>
                                    </p:set>
                                    <p:anim calcmode="discrete" valueType="clr">
                                      <p:cBhvr override="childStyle">
                                        <p:cTn id="53"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15"/>
                                        </p:tgtEl>
                                        <p:attrNameLst>
                                          <p:attrName>fillcolor</p:attrName>
                                        </p:attrNameLst>
                                      </p:cBhvr>
                                      <p:tavLst>
                                        <p:tav tm="0">
                                          <p:val>
                                            <p:clrVal>
                                              <a:schemeClr val="accent2"/>
                                            </p:clrVal>
                                          </p:val>
                                        </p:tav>
                                        <p:tav tm="50000">
                                          <p:val>
                                            <p:clrVal>
                                              <a:schemeClr val="hlink"/>
                                            </p:clrVal>
                                          </p:val>
                                        </p:tav>
                                      </p:tavLst>
                                    </p:anim>
                                    <p:set>
                                      <p:cBhvr>
                                        <p:cTn id="55" dur="80"/>
                                        <p:tgtEl>
                                          <p:spTgt spid="15"/>
                                        </p:tgtEl>
                                        <p:attrNameLst>
                                          <p:attrName>fill.type</p:attrName>
                                        </p:attrNameLst>
                                      </p:cBhvr>
                                      <p:to>
                                        <p:strVal val="solid"/>
                                      </p:to>
                                    </p:set>
                                  </p:childTnLst>
                                </p:cTn>
                              </p:par>
                            </p:childTnLst>
                          </p:cTn>
                        </p:par>
                        <p:par>
                          <p:cTn id="56" fill="hold">
                            <p:stCondLst>
                              <p:cond delay="14239"/>
                            </p:stCondLst>
                            <p:childTnLst>
                              <p:par>
                                <p:cTn id="57" presetID="6" presetClass="entr" presetSubtype="32" fill="hold" nodeType="afterEffect">
                                  <p:stCondLst>
                                    <p:cond delay="0"/>
                                  </p:stCondLst>
                                  <p:childTnLst>
                                    <p:set>
                                      <p:cBhvr>
                                        <p:cTn id="58" dur="500" fill="hold">
                                          <p:stCondLst>
                                            <p:cond delay="0"/>
                                          </p:stCondLst>
                                        </p:cTn>
                                        <p:tgtEl>
                                          <p:spTgt spid="28"/>
                                        </p:tgtEl>
                                        <p:attrNameLst>
                                          <p:attrName>style.visibility</p:attrName>
                                        </p:attrNameLst>
                                      </p:cBhvr>
                                      <p:to>
                                        <p:strVal val="visible"/>
                                      </p:to>
                                    </p:set>
                                    <p:animEffect transition="in" filter="circle(out)">
                                      <p:cBhvr>
                                        <p:cTn id="59" dur="500"/>
                                        <p:tgtEl>
                                          <p:spTgt spid="28"/>
                                        </p:tgtEl>
                                      </p:cBhvr>
                                    </p:animEffect>
                                  </p:childTnLst>
                                </p:cTn>
                              </p:par>
                            </p:childTnLst>
                          </p:cTn>
                        </p:par>
                        <p:par>
                          <p:cTn id="60" fill="hold">
                            <p:stCondLst>
                              <p:cond delay="14739"/>
                            </p:stCondLst>
                            <p:childTnLst>
                              <p:par>
                                <p:cTn id="61" presetID="40" presetClass="entr" presetSubtype="0" fill="hold" grpId="0" nodeType="afterEffect">
                                  <p:stCondLst>
                                    <p:cond delay="0"/>
                                  </p:stCondLst>
                                  <p:iterate type="lt">
                                    <p:tmPct val="8000"/>
                                  </p:iterate>
                                  <p:childTnLst>
                                    <p:set>
                                      <p:cBhvr>
                                        <p:cTn id="62" dur="500"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anim calcmode="lin" valueType="num">
                                      <p:cBhvr>
                                        <p:cTn id="64" dur="500" fill="hold"/>
                                        <p:tgtEl>
                                          <p:spTgt spid="26"/>
                                        </p:tgtEl>
                                        <p:attrNameLst>
                                          <p:attrName>ppt_x</p:attrName>
                                        </p:attrNameLst>
                                      </p:cBhvr>
                                      <p:tavLst>
                                        <p:tav tm="0">
                                          <p:val>
                                            <p:strVal val="#ppt_x-.1"/>
                                          </p:val>
                                        </p:tav>
                                        <p:tav tm="100000">
                                          <p:val>
                                            <p:strVal val="#ppt_x"/>
                                          </p:val>
                                        </p:tav>
                                      </p:tavLst>
                                    </p:anim>
                                    <p:anim calcmode="lin" valueType="num">
                                      <p:cBhvr>
                                        <p:cTn id="65" dur="500" fill="hold"/>
                                        <p:tgtEl>
                                          <p:spTgt spid="26"/>
                                        </p:tgtEl>
                                        <p:attrNameLst>
                                          <p:attrName>ppt_y</p:attrName>
                                        </p:attrNameLst>
                                      </p:cBhvr>
                                      <p:tavLst>
                                        <p:tav tm="0">
                                          <p:val>
                                            <p:strVal val="#ppt_y"/>
                                          </p:val>
                                        </p:tav>
                                        <p:tav tm="100000">
                                          <p:val>
                                            <p:strVal val="#ppt_y"/>
                                          </p:val>
                                        </p:tav>
                                      </p:tavLst>
                                    </p:anim>
                                  </p:childTnLst>
                                </p:cTn>
                              </p:par>
                            </p:childTnLst>
                          </p:cTn>
                        </p:par>
                        <p:par>
                          <p:cTn id="66" fill="hold">
                            <p:stCondLst>
                              <p:cond delay="15599"/>
                            </p:stCondLst>
                            <p:childTnLst>
                              <p:par>
                                <p:cTn id="67" presetID="27" presetClass="entr" presetSubtype="0" fill="hold" grpId="0" nodeType="afterEffect">
                                  <p:stCondLst>
                                    <p:cond delay="0"/>
                                  </p:stCondLst>
                                  <p:iterate type="lt">
                                    <p:tmPct val="50000"/>
                                  </p:iterate>
                                  <p:childTnLst>
                                    <p:set>
                                      <p:cBhvr>
                                        <p:cTn id="68" dur="1" fill="hold">
                                          <p:stCondLst>
                                            <p:cond delay="0"/>
                                          </p:stCondLst>
                                        </p:cTn>
                                        <p:tgtEl>
                                          <p:spTgt spid="27"/>
                                        </p:tgtEl>
                                        <p:attrNameLst>
                                          <p:attrName>style.visibility</p:attrName>
                                        </p:attrNameLst>
                                      </p:cBhvr>
                                      <p:to>
                                        <p:strVal val="visible"/>
                                      </p:to>
                                    </p:set>
                                    <p:anim calcmode="discrete" valueType="clr">
                                      <p:cBhvr override="childStyle">
                                        <p:cTn id="69" dur="80"/>
                                        <p:tgtEl>
                                          <p:spTgt spid="27"/>
                                        </p:tgtEl>
                                        <p:attrNameLst>
                                          <p:attrName>style.color</p:attrName>
                                        </p:attrNameLst>
                                      </p:cBhvr>
                                      <p:tavLst>
                                        <p:tav tm="0">
                                          <p:val>
                                            <p:clrVal>
                                              <a:schemeClr val="accent2"/>
                                            </p:clrVal>
                                          </p:val>
                                        </p:tav>
                                        <p:tav tm="50000">
                                          <p:val>
                                            <p:clrVal>
                                              <a:schemeClr val="hlink"/>
                                            </p:clrVal>
                                          </p:val>
                                        </p:tav>
                                      </p:tavLst>
                                    </p:anim>
                                    <p:anim calcmode="discrete" valueType="clr">
                                      <p:cBhvr>
                                        <p:cTn id="70" dur="80"/>
                                        <p:tgtEl>
                                          <p:spTgt spid="27"/>
                                        </p:tgtEl>
                                        <p:attrNameLst>
                                          <p:attrName>fillcolor</p:attrName>
                                        </p:attrNameLst>
                                      </p:cBhvr>
                                      <p:tavLst>
                                        <p:tav tm="0">
                                          <p:val>
                                            <p:clrVal>
                                              <a:schemeClr val="accent2"/>
                                            </p:clrVal>
                                          </p:val>
                                        </p:tav>
                                        <p:tav tm="50000">
                                          <p:val>
                                            <p:clrVal>
                                              <a:schemeClr val="hlink"/>
                                            </p:clrVal>
                                          </p:val>
                                        </p:tav>
                                      </p:tavLst>
                                    </p:anim>
                                    <p:set>
                                      <p:cBhvr>
                                        <p:cTn id="71" dur="80"/>
                                        <p:tgtEl>
                                          <p:spTgt spid="2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4" grpId="0"/>
      <p:bldP spid="15" grpId="0"/>
      <p:bldP spid="20" grpId="0"/>
      <p:bldP spid="21"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334963" y="342483"/>
            <a:ext cx="6088986" cy="866140"/>
          </a:xfrm>
          <a:prstGeom prst="rect">
            <a:avLst/>
          </a:prstGeom>
          <a:noFill/>
        </p:spPr>
        <p:txBody>
          <a:bodyPr wrap="square" rtlCol="0">
            <a:spAutoFit/>
          </a:bodyPr>
          <a:lstStyle/>
          <a:p>
            <a:pPr>
              <a:lnSpc>
                <a:spcPct val="180000"/>
              </a:lnSpc>
            </a:pPr>
            <a:r>
              <a:rPr lang="zh-CN" altLang="en-US" sz="2800" b="1" dirty="0">
                <a:solidFill>
                  <a:srgbClr val="BA4047"/>
                </a:solidFill>
                <a:latin typeface="微软雅黑" panose="020B0503020204020204" charset="-122"/>
                <a:ea typeface="微软雅黑" panose="020B0503020204020204" charset="-122"/>
                <a:sym typeface="+mn-ea"/>
              </a:rPr>
              <a:t>老年医学专科医师规范化培训</a:t>
            </a:r>
          </a:p>
        </p:txBody>
      </p:sp>
      <p:sp>
        <p:nvSpPr>
          <p:cNvPr id="9" name="文本框 8"/>
          <p:cNvSpPr txBox="1"/>
          <p:nvPr/>
        </p:nvSpPr>
        <p:spPr>
          <a:xfrm>
            <a:off x="334963" y="1035502"/>
            <a:ext cx="4441788" cy="368300"/>
          </a:xfrm>
          <a:prstGeom prst="rect">
            <a:avLst/>
          </a:prstGeom>
          <a:noFill/>
        </p:spPr>
        <p:txBody>
          <a:bodyPr wrap="square" rtlCol="0">
            <a:spAutoFit/>
          </a:bodyPr>
          <a:lstStyle/>
          <a:p>
            <a:pPr>
              <a:lnSpc>
                <a:spcPct val="180000"/>
              </a:lnSpc>
            </a:pPr>
            <a:r>
              <a:rPr lang="en-US" altLang="zh-CN" sz="1000" dirty="0">
                <a:ea typeface="Roboto Light" panose="02000000000000000000" pitchFamily="2" charset="0"/>
                <a:sym typeface="DINPro-Light" panose="02000504040000020003" pitchFamily="50" charset="0"/>
              </a:rPr>
              <a:t>STANDARIZED TRAINING FOR GERIATRICS SPECIALISTS</a:t>
            </a:r>
          </a:p>
        </p:txBody>
      </p:sp>
      <p:sp>
        <p:nvSpPr>
          <p:cNvPr id="6" name="文本框 5"/>
          <p:cNvSpPr txBox="1"/>
          <p:nvPr/>
        </p:nvSpPr>
        <p:spPr>
          <a:xfrm>
            <a:off x="334963" y="2127501"/>
            <a:ext cx="3389911" cy="1640205"/>
          </a:xfrm>
          <a:prstGeom prst="rect">
            <a:avLst/>
          </a:prstGeom>
          <a:noFill/>
        </p:spPr>
        <p:txBody>
          <a:bodyPr wrap="square" rtlCol="0">
            <a:spAutoFit/>
          </a:bodyPr>
          <a:lstStyle/>
          <a:p>
            <a:pPr marL="150495" indent="-150495">
              <a:lnSpc>
                <a:spcPct val="180000"/>
              </a:lnSpc>
              <a:buFont typeface="Arial" panose="020B0604020202020204" pitchFamily="34" charset="0"/>
              <a:buChar char="•"/>
            </a:pPr>
            <a:r>
              <a:rPr lang="zh-CN" altLang="en-US" sz="1400" dirty="0">
                <a:latin typeface="微软雅黑" panose="020B0503020204020204" charset="-122"/>
                <a:ea typeface="微软雅黑" panose="020B0503020204020204" charset="-122"/>
                <a:cs typeface="微软雅黑" panose="020B0503020204020204" charset="-122"/>
                <a:sym typeface="DINPro-Light" panose="02000504040000020003" pitchFamily="50" charset="0"/>
              </a:rPr>
              <a:t>获批内科老年医学专科基地试点单位</a:t>
            </a:r>
          </a:p>
          <a:p>
            <a:pPr marL="150495" indent="-150495">
              <a:lnSpc>
                <a:spcPct val="180000"/>
              </a:lnSpc>
              <a:buFont typeface="Arial" panose="020B0604020202020204" pitchFamily="34" charset="0"/>
              <a:buChar char="•"/>
            </a:pPr>
            <a:r>
              <a:rPr lang="zh-CN" altLang="en-US" sz="1400" dirty="0">
                <a:latin typeface="微软雅黑" panose="020B0503020204020204" charset="-122"/>
                <a:ea typeface="微软雅黑" panose="020B0503020204020204" charset="-122"/>
                <a:cs typeface="微软雅黑" panose="020B0503020204020204" charset="-122"/>
                <a:sym typeface="DINPro-Light" panose="02000504040000020003" pitchFamily="50" charset="0"/>
              </a:rPr>
              <a:t>完成第一批</a:t>
            </a:r>
            <a:r>
              <a:rPr lang="en-US" altLang="zh-CN" sz="1400" dirty="0">
                <a:latin typeface="微软雅黑" panose="020B0503020204020204" charset="-122"/>
                <a:ea typeface="微软雅黑" panose="020B0503020204020204" charset="-122"/>
                <a:cs typeface="微软雅黑" panose="020B0503020204020204" charset="-122"/>
                <a:sym typeface="DINPro-Light" panose="02000504040000020003" pitchFamily="50" charset="0"/>
              </a:rPr>
              <a:t>4</a:t>
            </a:r>
            <a:r>
              <a:rPr lang="zh-CN" altLang="en-US" sz="1400" dirty="0">
                <a:latin typeface="微软雅黑" panose="020B0503020204020204" charset="-122"/>
                <a:ea typeface="微软雅黑" panose="020B0503020204020204" charset="-122"/>
                <a:cs typeface="微软雅黑" panose="020B0503020204020204" charset="-122"/>
                <a:sym typeface="DINPro-Light" panose="02000504040000020003" pitchFamily="50" charset="0"/>
              </a:rPr>
              <a:t>名老年医学专培师资认证</a:t>
            </a:r>
          </a:p>
          <a:p>
            <a:pPr marL="150495" indent="-150495">
              <a:lnSpc>
                <a:spcPct val="180000"/>
              </a:lnSpc>
              <a:buFont typeface="Arial" panose="020B0604020202020204" pitchFamily="34" charset="0"/>
              <a:buChar char="•"/>
            </a:pPr>
            <a:r>
              <a:rPr lang="zh-CN" altLang="en-US" sz="1400" dirty="0">
                <a:latin typeface="微软雅黑" panose="020B0503020204020204" charset="-122"/>
                <a:ea typeface="微软雅黑" panose="020B0503020204020204" charset="-122"/>
                <a:cs typeface="微软雅黑" panose="020B0503020204020204" charset="-122"/>
                <a:sym typeface="DINPro-Light" panose="02000504040000020003" pitchFamily="50" charset="0"/>
              </a:rPr>
              <a:t>招收</a:t>
            </a:r>
            <a:r>
              <a:rPr lang="en-US" altLang="zh-CN" sz="1400" dirty="0">
                <a:latin typeface="微软雅黑" panose="020B0503020204020204" charset="-122"/>
                <a:ea typeface="微软雅黑" panose="020B0503020204020204" charset="-122"/>
                <a:cs typeface="微软雅黑" panose="020B0503020204020204" charset="-122"/>
                <a:sym typeface="DINPro-Light" panose="02000504040000020003" pitchFamily="50" charset="0"/>
              </a:rPr>
              <a:t>2018</a:t>
            </a:r>
            <a:r>
              <a:rPr lang="zh-CN" altLang="en-US" sz="1400" dirty="0">
                <a:latin typeface="微软雅黑" panose="020B0503020204020204" charset="-122"/>
                <a:ea typeface="微软雅黑" panose="020B0503020204020204" charset="-122"/>
                <a:cs typeface="微软雅黑" panose="020B0503020204020204" charset="-122"/>
                <a:sym typeface="DINPro-Light" panose="02000504040000020003" pitchFamily="50" charset="0"/>
              </a:rPr>
              <a:t>级、</a:t>
            </a:r>
            <a:r>
              <a:rPr lang="en-US" altLang="zh-CN" sz="1400" dirty="0">
                <a:latin typeface="微软雅黑" panose="020B0503020204020204" charset="-122"/>
                <a:ea typeface="微软雅黑" panose="020B0503020204020204" charset="-122"/>
                <a:cs typeface="微软雅黑" panose="020B0503020204020204" charset="-122"/>
                <a:sym typeface="DINPro-Light" panose="02000504040000020003" pitchFamily="50" charset="0"/>
              </a:rPr>
              <a:t>2019</a:t>
            </a:r>
            <a:r>
              <a:rPr lang="zh-CN" altLang="en-US" sz="1400" dirty="0">
                <a:latin typeface="微软雅黑" panose="020B0503020204020204" charset="-122"/>
                <a:ea typeface="微软雅黑" panose="020B0503020204020204" charset="-122"/>
                <a:cs typeface="微软雅黑" panose="020B0503020204020204" charset="-122"/>
                <a:sym typeface="DINPro-Light" panose="02000504040000020003" pitchFamily="50" charset="0"/>
              </a:rPr>
              <a:t>级老年医学专科医师培训学员</a:t>
            </a:r>
            <a:r>
              <a:rPr lang="en-US" altLang="zh-CN" sz="1400" dirty="0">
                <a:latin typeface="微软雅黑" panose="020B0503020204020204" charset="-122"/>
                <a:ea typeface="微软雅黑" panose="020B0503020204020204" charset="-122"/>
                <a:cs typeface="微软雅黑" panose="020B0503020204020204" charset="-122"/>
                <a:sym typeface="DINPro-Light" panose="02000504040000020003" pitchFamily="50" charset="0"/>
              </a:rPr>
              <a:t>5</a:t>
            </a:r>
            <a:r>
              <a:rPr lang="zh-CN" altLang="en-US" sz="1400" dirty="0">
                <a:latin typeface="微软雅黑" panose="020B0503020204020204" charset="-122"/>
                <a:ea typeface="微软雅黑" panose="020B0503020204020204" charset="-122"/>
                <a:cs typeface="微软雅黑" panose="020B0503020204020204" charset="-122"/>
                <a:sym typeface="DINPro-Light" panose="02000504040000020003" pitchFamily="50" charset="0"/>
              </a:rPr>
              <a:t>名</a:t>
            </a:r>
          </a:p>
        </p:txBody>
      </p:sp>
      <p:sp>
        <p:nvSpPr>
          <p:cNvPr id="7" name="文本框 6"/>
          <p:cNvSpPr txBox="1"/>
          <p:nvPr/>
        </p:nvSpPr>
        <p:spPr>
          <a:xfrm>
            <a:off x="4045899" y="2645661"/>
            <a:ext cx="3389911" cy="2027555"/>
          </a:xfrm>
          <a:prstGeom prst="rect">
            <a:avLst/>
          </a:prstGeom>
          <a:noFill/>
        </p:spPr>
        <p:txBody>
          <a:bodyPr wrap="square" rtlCol="0">
            <a:spAutoFit/>
          </a:bodyPr>
          <a:lstStyle/>
          <a:p>
            <a:pPr marL="150495" lvl="0" indent="-150495" algn="l">
              <a:lnSpc>
                <a:spcPct val="180000"/>
              </a:lnSpc>
              <a:buClrTx/>
              <a:buSzTx/>
              <a:buFont typeface="Arial" panose="020B0604020202020204" pitchFamily="34" charset="0"/>
              <a:buChar char="•"/>
            </a:pPr>
            <a:r>
              <a:rPr lang="zh-CN" altLang="en-US" sz="1400" dirty="0">
                <a:latin typeface="微软雅黑" panose="020B0503020204020204" charset="-122"/>
                <a:ea typeface="微软雅黑" panose="020B0503020204020204" charset="-122"/>
                <a:cs typeface="微软雅黑" panose="020B0503020204020204" charset="-122"/>
                <a:sym typeface="DINPro-Light" panose="02000504040000020003" pitchFamily="50" charset="0"/>
              </a:rPr>
              <a:t>完成第二批6名老年医学专培师资认证，包含老年精神心理科师资</a:t>
            </a:r>
          </a:p>
          <a:p>
            <a:pPr marL="150495" lvl="0" indent="-150495" algn="l">
              <a:lnSpc>
                <a:spcPct val="180000"/>
              </a:lnSpc>
              <a:buClrTx/>
              <a:buSzTx/>
              <a:buFont typeface="Arial" panose="020B0604020202020204" pitchFamily="34" charset="0"/>
              <a:buChar char="•"/>
            </a:pPr>
            <a:r>
              <a:rPr lang="zh-CN" altLang="en-US" sz="1400" dirty="0">
                <a:latin typeface="微软雅黑" panose="020B0503020204020204" charset="-122"/>
                <a:ea typeface="微软雅黑" panose="020B0503020204020204" charset="-122"/>
                <a:cs typeface="微软雅黑" panose="020B0503020204020204" charset="-122"/>
                <a:sym typeface="DINPro-Light" panose="02000504040000020003" pitchFamily="50" charset="0"/>
              </a:rPr>
              <a:t>招收2020级老年医学专科医师培训学员名，其中包含2名外单位学员</a:t>
            </a:r>
          </a:p>
          <a:p>
            <a:pPr marL="150495" lvl="0" indent="-150495" algn="l">
              <a:lnSpc>
                <a:spcPct val="180000"/>
              </a:lnSpc>
              <a:buClrTx/>
              <a:buSzTx/>
              <a:buFont typeface="Arial" panose="020B0604020202020204" pitchFamily="34" charset="0"/>
              <a:buChar char="•"/>
            </a:pPr>
            <a:r>
              <a:rPr lang="zh-CN" altLang="en-US" sz="1400" dirty="0">
                <a:latin typeface="微软雅黑" panose="020B0503020204020204" charset="-122"/>
                <a:ea typeface="微软雅黑" panose="020B0503020204020204" charset="-122"/>
                <a:cs typeface="微软雅黑" panose="020B0503020204020204" charset="-122"/>
                <a:sym typeface="DINPro-Light" panose="02000504040000020003" pitchFamily="50" charset="0"/>
              </a:rPr>
              <a:t>迎接国家督导组远程督导</a:t>
            </a:r>
          </a:p>
        </p:txBody>
      </p:sp>
      <p:sp>
        <p:nvSpPr>
          <p:cNvPr id="10" name="文本框 9"/>
          <p:cNvSpPr txBox="1"/>
          <p:nvPr/>
        </p:nvSpPr>
        <p:spPr>
          <a:xfrm>
            <a:off x="1203325" y="4605020"/>
            <a:ext cx="5834380" cy="2027555"/>
          </a:xfrm>
          <a:prstGeom prst="rect">
            <a:avLst/>
          </a:prstGeom>
          <a:noFill/>
        </p:spPr>
        <p:txBody>
          <a:bodyPr wrap="square" rtlCol="0">
            <a:spAutoFit/>
          </a:bodyPr>
          <a:lstStyle/>
          <a:p>
            <a:pPr marL="150495" lvl="0" indent="-150495" algn="l">
              <a:lnSpc>
                <a:spcPct val="180000"/>
              </a:lnSpc>
              <a:buClrTx/>
              <a:buSzTx/>
              <a:buFont typeface="Arial" panose="020B0604020202020204" pitchFamily="34" charset="0"/>
              <a:buChar char="•"/>
            </a:pPr>
            <a:r>
              <a:rPr lang="zh-CN" altLang="en-US" sz="1400" dirty="0">
                <a:latin typeface="微软雅黑" panose="020B0503020204020204" charset="-122"/>
                <a:ea typeface="微软雅黑" panose="020B0503020204020204" charset="-122"/>
                <a:cs typeface="微软雅黑" panose="020B0503020204020204" charset="-122"/>
                <a:sym typeface="DINPro-Light" panose="02000504040000020003" pitchFamily="50" charset="0"/>
              </a:rPr>
              <a:t>扩增基层实践基地2家</a:t>
            </a:r>
          </a:p>
          <a:p>
            <a:pPr marL="150495" lvl="0" indent="-150495" algn="l">
              <a:lnSpc>
                <a:spcPct val="180000"/>
              </a:lnSpc>
              <a:buClrTx/>
              <a:buSzTx/>
              <a:buFont typeface="Arial" panose="020B0604020202020204" pitchFamily="34" charset="0"/>
              <a:buChar char="•"/>
            </a:pPr>
            <a:r>
              <a:rPr lang="zh-CN" altLang="en-US" sz="1400" dirty="0">
                <a:latin typeface="微软雅黑" panose="020B0503020204020204" charset="-122"/>
                <a:ea typeface="微软雅黑" panose="020B0503020204020204" charset="-122"/>
                <a:cs typeface="微软雅黑" panose="020B0503020204020204" charset="-122"/>
                <a:sym typeface="DINPro-Light" panose="02000504040000020003" pitchFamily="50" charset="0"/>
              </a:rPr>
              <a:t>完成第三批6名老年医学专培师资认证，包含1名基层培训师资</a:t>
            </a:r>
          </a:p>
          <a:p>
            <a:pPr marL="150495" lvl="0" indent="-150495" algn="l">
              <a:lnSpc>
                <a:spcPct val="180000"/>
              </a:lnSpc>
              <a:buClrTx/>
              <a:buSzTx/>
              <a:buFont typeface="Arial" panose="020B0604020202020204" pitchFamily="34" charset="0"/>
              <a:buChar char="•"/>
            </a:pPr>
            <a:r>
              <a:rPr lang="zh-CN" altLang="en-US" sz="1400" dirty="0">
                <a:latin typeface="微软雅黑" panose="020B0503020204020204" charset="-122"/>
                <a:ea typeface="微软雅黑" panose="020B0503020204020204" charset="-122"/>
                <a:cs typeface="微软雅黑" panose="020B0503020204020204" charset="-122"/>
                <a:sym typeface="DINPro-Light" panose="02000504040000020003" pitchFamily="50" charset="0"/>
              </a:rPr>
              <a:t>招收2021级老年医学专科医师培训学员</a:t>
            </a:r>
          </a:p>
          <a:p>
            <a:pPr marL="150495" lvl="0" indent="-150495" algn="l">
              <a:lnSpc>
                <a:spcPct val="180000"/>
              </a:lnSpc>
              <a:buClrTx/>
              <a:buSzTx/>
              <a:buFont typeface="Arial" panose="020B0604020202020204" pitchFamily="34" charset="0"/>
              <a:buChar char="•"/>
            </a:pPr>
            <a:r>
              <a:rPr lang="zh-CN" altLang="en-US" sz="1400" dirty="0">
                <a:latin typeface="微软雅黑" panose="020B0503020204020204" charset="-122"/>
                <a:ea typeface="微软雅黑" panose="020B0503020204020204" charset="-122"/>
                <a:cs typeface="微软雅黑" panose="020B0503020204020204" charset="-122"/>
                <a:sym typeface="DINPro-Light" panose="02000504040000020003" pitchFamily="50" charset="0"/>
              </a:rPr>
              <a:t>组织考核2018、2019级专培学员结业考核</a:t>
            </a:r>
          </a:p>
          <a:p>
            <a:pPr marL="150495" lvl="0" indent="-150495" algn="l">
              <a:lnSpc>
                <a:spcPct val="180000"/>
              </a:lnSpc>
              <a:buClrTx/>
              <a:buSzTx/>
              <a:buFont typeface="Arial" panose="020B0604020202020204" pitchFamily="34" charset="0"/>
              <a:buChar char="•"/>
            </a:pPr>
            <a:r>
              <a:rPr lang="zh-CN" altLang="en-US" sz="1400" dirty="0">
                <a:latin typeface="微软雅黑" panose="020B0503020204020204" charset="-122"/>
                <a:ea typeface="微软雅黑" panose="020B0503020204020204" charset="-122"/>
                <a:cs typeface="微软雅黑" panose="020B0503020204020204" charset="-122"/>
                <a:sym typeface="DINPro-Light" panose="02000504040000020003" pitchFamily="50" charset="0"/>
              </a:rPr>
              <a:t>完善基地建设，获医院优秀专培管理基地称号</a:t>
            </a:r>
          </a:p>
        </p:txBody>
      </p:sp>
      <p:sp>
        <p:nvSpPr>
          <p:cNvPr id="12" name="文本框 11"/>
          <p:cNvSpPr txBox="1"/>
          <p:nvPr/>
        </p:nvSpPr>
        <p:spPr>
          <a:xfrm>
            <a:off x="310515" y="1562100"/>
            <a:ext cx="2383155" cy="1106805"/>
          </a:xfrm>
          <a:prstGeom prst="rect">
            <a:avLst/>
          </a:prstGeom>
          <a:noFill/>
        </p:spPr>
        <p:txBody>
          <a:bodyPr wrap="square" rtlCol="0">
            <a:spAutoFit/>
          </a:bodyPr>
          <a:lstStyle/>
          <a:p>
            <a:pPr algn="l"/>
            <a:r>
              <a:rPr lang="en-US" altLang="zh-CN" sz="6600" dirty="0">
                <a:gradFill>
                  <a:gsLst>
                    <a:gs pos="0">
                      <a:srgbClr val="BA4047">
                        <a:alpha val="50000"/>
                      </a:srgbClr>
                    </a:gs>
                    <a:gs pos="76000">
                      <a:srgbClr val="BA4047">
                        <a:alpha val="0"/>
                      </a:srgbClr>
                    </a:gs>
                  </a:gsLst>
                  <a:lin ang="5400000" scaled="0"/>
                </a:gradFill>
                <a:latin typeface="+mj-lt"/>
              </a:rPr>
              <a:t>2019</a:t>
            </a:r>
          </a:p>
        </p:txBody>
      </p:sp>
      <p:sp>
        <p:nvSpPr>
          <p:cNvPr id="13" name="文本框 12"/>
          <p:cNvSpPr txBox="1"/>
          <p:nvPr/>
        </p:nvSpPr>
        <p:spPr>
          <a:xfrm>
            <a:off x="4045585" y="2080260"/>
            <a:ext cx="2299970" cy="1106805"/>
          </a:xfrm>
          <a:prstGeom prst="rect">
            <a:avLst/>
          </a:prstGeom>
          <a:noFill/>
        </p:spPr>
        <p:txBody>
          <a:bodyPr wrap="square" rtlCol="0">
            <a:spAutoFit/>
          </a:bodyPr>
          <a:lstStyle/>
          <a:p>
            <a:pPr algn="l"/>
            <a:r>
              <a:rPr lang="en-US" altLang="zh-CN" sz="6600" dirty="0">
                <a:gradFill>
                  <a:gsLst>
                    <a:gs pos="0">
                      <a:srgbClr val="BA4047">
                        <a:alpha val="50000"/>
                      </a:srgbClr>
                    </a:gs>
                    <a:gs pos="76000">
                      <a:srgbClr val="BA4047">
                        <a:alpha val="0"/>
                      </a:srgbClr>
                    </a:gs>
                  </a:gsLst>
                  <a:lin ang="5400000" scaled="0"/>
                </a:gradFill>
                <a:latin typeface="+mj-lt"/>
              </a:rPr>
              <a:t>2020</a:t>
            </a:r>
          </a:p>
        </p:txBody>
      </p:sp>
      <p:sp>
        <p:nvSpPr>
          <p:cNvPr id="14" name="文本框 13"/>
          <p:cNvSpPr txBox="1"/>
          <p:nvPr/>
        </p:nvSpPr>
        <p:spPr>
          <a:xfrm>
            <a:off x="1178560" y="4052570"/>
            <a:ext cx="2016760" cy="1106805"/>
          </a:xfrm>
          <a:prstGeom prst="rect">
            <a:avLst/>
          </a:prstGeom>
          <a:noFill/>
        </p:spPr>
        <p:txBody>
          <a:bodyPr wrap="square" rtlCol="0">
            <a:spAutoFit/>
          </a:bodyPr>
          <a:lstStyle/>
          <a:p>
            <a:pPr algn="l"/>
            <a:r>
              <a:rPr lang="en-US" altLang="zh-CN" sz="6600" dirty="0">
                <a:gradFill>
                  <a:gsLst>
                    <a:gs pos="0">
                      <a:srgbClr val="BA4047">
                        <a:alpha val="50000"/>
                      </a:srgbClr>
                    </a:gs>
                    <a:gs pos="76000">
                      <a:srgbClr val="BA4047">
                        <a:alpha val="0"/>
                      </a:srgbClr>
                    </a:gs>
                  </a:gsLst>
                  <a:lin ang="5400000" scaled="0"/>
                </a:gradFill>
                <a:latin typeface="+mj-lt"/>
              </a:rPr>
              <a:t>2021</a:t>
            </a:r>
          </a:p>
        </p:txBody>
      </p:sp>
      <p:pic>
        <p:nvPicPr>
          <p:cNvPr id="4" name="PA-图片 4" descr="D:\工作文件\会议\基地联席会议20211106\IMG_20210827_092342.jpgIMG_20210827_092342"/>
          <p:cNvPicPr>
            <a:picLocks noChangeAspect="1"/>
          </p:cNvPicPr>
          <p:nvPr>
            <p:custDataLst>
              <p:tags r:id="rId2"/>
            </p:custDataLst>
          </p:nvPr>
        </p:nvPicPr>
        <p:blipFill>
          <a:blip r:embed="rId13" cstate="email">
            <a:extLst>
              <a:ext uri="{28A0092B-C50C-407E-A947-70E740481C1C}">
                <a14:useLocalDpi xmlns:a14="http://schemas.microsoft.com/office/drawing/2010/main"/>
              </a:ext>
            </a:extLst>
          </a:blip>
          <a:srcRect/>
          <a:stretch>
            <a:fillRect/>
          </a:stretch>
        </p:blipFill>
        <p:spPr>
          <a:xfrm>
            <a:off x="7844367" y="2176408"/>
            <a:ext cx="3239382" cy="2428875"/>
          </a:xfrm>
          <a:prstGeom prst="rect">
            <a:avLst/>
          </a:prstGeom>
          <a:effectLst>
            <a:outerShdw blurRad="127000" dist="38100" dir="5400000" algn="t" rotWithShape="0">
              <a:prstClr val="black">
                <a:alpha val="40000"/>
              </a:prstClr>
            </a:outerShdw>
          </a:effectLst>
        </p:spPr>
      </p:pic>
      <p:pic>
        <p:nvPicPr>
          <p:cNvPr id="5" name="PA-图片 6" descr="D:\工作文件\会议\基地联席会议20211106\IMG_20210803_154528.jpgIMG_20210803_154528"/>
          <p:cNvPicPr>
            <a:picLocks noChangeAspect="1"/>
          </p:cNvPicPr>
          <p:nvPr>
            <p:custDataLst>
              <p:tags r:id="rId3"/>
            </p:custDataLst>
          </p:nvPr>
        </p:nvPicPr>
        <p:blipFill>
          <a:blip r:embed="rId14" cstate="email">
            <a:extLst>
              <a:ext uri="{28A0092B-C50C-407E-A947-70E740481C1C}">
                <a14:useLocalDpi xmlns:a14="http://schemas.microsoft.com/office/drawing/2010/main"/>
              </a:ext>
            </a:extLst>
          </a:blip>
          <a:srcRect/>
          <a:stretch>
            <a:fillRect/>
          </a:stretch>
        </p:blipFill>
        <p:spPr>
          <a:xfrm>
            <a:off x="8413631" y="-479094"/>
            <a:ext cx="2800691" cy="2100305"/>
          </a:xfrm>
          <a:prstGeom prst="rect">
            <a:avLst/>
          </a:prstGeom>
          <a:effectLst>
            <a:outerShdw blurRad="127000" dist="38100" dir="5400000" algn="t" rotWithShape="0">
              <a:prstClr val="black">
                <a:alpha val="40000"/>
              </a:prstClr>
            </a:outerShdw>
          </a:effectLst>
        </p:spPr>
      </p:pic>
      <p:pic>
        <p:nvPicPr>
          <p:cNvPr id="16" name="PA-图片 10"/>
          <p:cNvPicPr>
            <a:picLocks noChangeAspect="1"/>
          </p:cNvPicPr>
          <p:nvPr>
            <p:custDataLst>
              <p:tags r:id="rId4"/>
            </p:custDataLst>
          </p:nvPr>
        </p:nvPicPr>
        <p:blipFill>
          <a:blip r:embed="rId15" cstate="email">
            <a:extLst>
              <a:ext uri="{28A0092B-C50C-407E-A947-70E740481C1C}">
                <a14:useLocalDpi xmlns:a14="http://schemas.microsoft.com/office/drawing/2010/main"/>
              </a:ext>
            </a:extLst>
          </a:blip>
          <a:srcRect/>
          <a:stretch>
            <a:fillRect/>
          </a:stretch>
        </p:blipFill>
        <p:spPr>
          <a:xfrm>
            <a:off x="8413631" y="-3134596"/>
            <a:ext cx="2100305" cy="2100305"/>
          </a:xfrm>
          <a:prstGeom prst="rect">
            <a:avLst/>
          </a:prstGeom>
          <a:effectLst>
            <a:outerShdw blurRad="127000" dist="38100" dir="5400000" algn="t" rotWithShape="0">
              <a:prstClr val="black">
                <a:alpha val="40000"/>
              </a:prstClr>
            </a:outerShdw>
          </a:effectLst>
        </p:spPr>
      </p:pic>
      <p:sp>
        <p:nvSpPr>
          <p:cNvPr id="22" name="PA-椭圆 5"/>
          <p:cNvSpPr/>
          <p:nvPr>
            <p:custDataLst>
              <p:tags r:id="rId5"/>
            </p:custDataLst>
          </p:nvPr>
        </p:nvSpPr>
        <p:spPr>
          <a:xfrm>
            <a:off x="11723245" y="3812133"/>
            <a:ext cx="81396" cy="406979"/>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PA-椭圆 5"/>
          <p:cNvSpPr/>
          <p:nvPr>
            <p:custDataLst>
              <p:tags r:id="rId6"/>
            </p:custDataLst>
          </p:nvPr>
        </p:nvSpPr>
        <p:spPr>
          <a:xfrm>
            <a:off x="11723245" y="4436910"/>
            <a:ext cx="81396" cy="406979"/>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PA-椭圆 5"/>
          <p:cNvSpPr/>
          <p:nvPr>
            <p:custDataLst>
              <p:tags r:id="rId7"/>
            </p:custDataLst>
          </p:nvPr>
        </p:nvSpPr>
        <p:spPr>
          <a:xfrm>
            <a:off x="11723245" y="1937803"/>
            <a:ext cx="81396" cy="406979"/>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PA-椭圆 5"/>
          <p:cNvSpPr/>
          <p:nvPr>
            <p:custDataLst>
              <p:tags r:id="rId8"/>
            </p:custDataLst>
          </p:nvPr>
        </p:nvSpPr>
        <p:spPr>
          <a:xfrm>
            <a:off x="11723245" y="2562580"/>
            <a:ext cx="81396" cy="406979"/>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PA-椭圆 5"/>
          <p:cNvSpPr/>
          <p:nvPr>
            <p:custDataLst>
              <p:tags r:id="rId9"/>
            </p:custDataLst>
          </p:nvPr>
        </p:nvSpPr>
        <p:spPr>
          <a:xfrm>
            <a:off x="11723245" y="3187356"/>
            <a:ext cx="81396" cy="406979"/>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PA-图片 10" descr="D:\工作文件\会议\基地联席会议20211106\IMG_20210827_102344.jpgIMG_20210827_102344"/>
          <p:cNvPicPr>
            <a:picLocks noChangeAspect="1"/>
          </p:cNvPicPr>
          <p:nvPr>
            <p:custDataLst>
              <p:tags r:id="rId10"/>
            </p:custDataLst>
          </p:nvPr>
        </p:nvPicPr>
        <p:blipFill>
          <a:blip r:embed="rId16" cstate="email">
            <a:extLst>
              <a:ext uri="{28A0092B-C50C-407E-A947-70E740481C1C}">
                <a14:useLocalDpi xmlns:a14="http://schemas.microsoft.com/office/drawing/2010/main"/>
              </a:ext>
            </a:extLst>
          </a:blip>
          <a:srcRect/>
          <a:stretch>
            <a:fillRect/>
          </a:stretch>
        </p:blipFill>
        <p:spPr>
          <a:xfrm>
            <a:off x="8413631" y="5423233"/>
            <a:ext cx="1574800" cy="1574800"/>
          </a:xfrm>
          <a:prstGeom prst="rect">
            <a:avLst/>
          </a:prstGeom>
          <a:effectLst>
            <a:outerShdw blurRad="127000" dist="38100" dir="5400000" algn="t" rotWithShape="0">
              <a:prstClr val="black">
                <a:alpha val="40000"/>
              </a:prstClr>
            </a:outerShdw>
          </a:effectLst>
        </p:spPr>
      </p:pic>
      <p:pic>
        <p:nvPicPr>
          <p:cNvPr id="23" name="PA-图片 10" descr="D:\工作文件\会议\基地联席会议20211106\IMG_20210427_150949.jpgIMG_20210427_150949"/>
          <p:cNvPicPr>
            <a:picLocks noChangeAspect="1"/>
          </p:cNvPicPr>
          <p:nvPr>
            <p:custDataLst>
              <p:tags r:id="rId11"/>
            </p:custDataLst>
          </p:nvPr>
        </p:nvPicPr>
        <p:blipFill>
          <a:blip r:embed="rId17" cstate="email">
            <a:extLst>
              <a:ext uri="{28A0092B-C50C-407E-A947-70E740481C1C}">
                <a14:useLocalDpi xmlns:a14="http://schemas.microsoft.com/office/drawing/2010/main"/>
              </a:ext>
            </a:extLst>
          </a:blip>
          <a:srcRect/>
          <a:stretch>
            <a:fillRect/>
          </a:stretch>
        </p:blipFill>
        <p:spPr>
          <a:xfrm>
            <a:off x="7318312" y="7815982"/>
            <a:ext cx="2100305" cy="2100305"/>
          </a:xfrm>
          <a:prstGeom prst="rect">
            <a:avLst/>
          </a:prstGeom>
          <a:effectLst>
            <a:outerShdw blurRad="127000" dist="38100" dir="5400000" algn="t" rotWithShape="0">
              <a:prstClr val="black">
                <a:alpha val="40000"/>
              </a:prstClr>
            </a:outerShdw>
          </a:effectLst>
        </p:spPr>
      </p:pic>
    </p:spTree>
    <p:custDataLst>
      <p:tags r:id="rId1"/>
    </p:custDataLst>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by="(-#ppt_w*2)" calcmode="lin" valueType="num">
                                      <p:cBhvr rctx="PPT">
                                        <p:cTn id="7" dur="500" autoRev="1" fill="hold">
                                          <p:stCondLst>
                                            <p:cond delay="0"/>
                                          </p:stCondLst>
                                        </p:cTn>
                                        <p:tgtEl>
                                          <p:spTgt spid="8"/>
                                        </p:tgtEl>
                                        <p:attrNameLst>
                                          <p:attrName>ppt_w</p:attrName>
                                        </p:attrNameLst>
                                      </p:cBhvr>
                                    </p:anim>
                                    <p:anim by="(#ppt_w*0.50)" calcmode="lin" valueType="num">
                                      <p:cBhvr>
                                        <p:cTn id="8" dur="500" decel="50000" autoRev="1" fill="hold">
                                          <p:stCondLst>
                                            <p:cond delay="0"/>
                                          </p:stCondLst>
                                        </p:cTn>
                                        <p:tgtEl>
                                          <p:spTgt spid="8"/>
                                        </p:tgtEl>
                                        <p:attrNameLst>
                                          <p:attrName>ppt_x</p:attrName>
                                        </p:attrNameLst>
                                      </p:cBhvr>
                                    </p:anim>
                                    <p:anim from="(-#ppt_h/2)" to="(#ppt_y)" calcmode="lin" valueType="num">
                                      <p:cBhvr>
                                        <p:cTn id="9" dur="1000" fill="hold">
                                          <p:stCondLst>
                                            <p:cond delay="0"/>
                                          </p:stCondLst>
                                        </p:cTn>
                                        <p:tgtEl>
                                          <p:spTgt spid="8"/>
                                        </p:tgtEl>
                                        <p:attrNameLst>
                                          <p:attrName>ppt_y</p:attrName>
                                        </p:attrNameLst>
                                      </p:cBhvr>
                                    </p:anim>
                                    <p:animRot by="21600000">
                                      <p:cBhvr>
                                        <p:cTn id="10" dur="1000" fill="hold">
                                          <p:stCondLst>
                                            <p:cond delay="0"/>
                                          </p:stCondLst>
                                        </p:cTn>
                                        <p:tgtEl>
                                          <p:spTgt spid="8"/>
                                        </p:tgtEl>
                                        <p:attrNameLst>
                                          <p:attrName>r</p:attrName>
                                        </p:attrNameLst>
                                      </p:cBhvr>
                                    </p:animRot>
                                  </p:childTnLst>
                                </p:cTn>
                              </p:par>
                              <p:par>
                                <p:cTn id="11" presetID="9999" presetClass="emph" presetSubtype="2" fill="hold" grpId="6" nodeType="withEffect">
                                  <p:stCondLst>
                                    <p:cond delay="0"/>
                                  </p:stCondLst>
                                  <p:childTnLst>
                                    <p:animClr clrSpc="rgb" dir="cw">
                                      <p:cBhvr>
                                        <p:cTn id="12" dur="3000" fill="hold"/>
                                        <p:tgtEl>
                                          <p:spTgt spid="17"/>
                                        </p:tgtEl>
                                        <p:attrNameLst>
                                          <p:attrName>fillcolor</p:attrName>
                                        </p:attrNameLst>
                                      </p:cBhvr>
                                      <p:to>
                                        <a:srgbClr val="FFC000"/>
                                      </p:to>
                                    </p:animClr>
                                    <p:set>
                                      <p:cBhvr>
                                        <p:cTn id="13" dur="3000" fill="hold"/>
                                        <p:tgtEl>
                                          <p:spTgt spid="17"/>
                                        </p:tgtEl>
                                        <p:attrNameLst>
                                          <p:attrName>fill.type</p:attrName>
                                        </p:attrNameLst>
                                      </p:cBhvr>
                                      <p:to>
                                        <p:strVal val="solid"/>
                                      </p:to>
                                    </p:set>
                                    <p:set>
                                      <p:cBhvr>
                                        <p:cTn id="14" dur="3000" fill="hold"/>
                                        <p:tgtEl>
                                          <p:spTgt spid="17"/>
                                        </p:tgtEl>
                                        <p:attrNameLst>
                                          <p:attrName>fill.on</p:attrName>
                                        </p:attrNameLst>
                                      </p:cBhvr>
                                      <p:to>
                                        <p:strVal val="true"/>
                                      </p:to>
                                    </p:set>
                                  </p:childTnLst>
                                </p:cTn>
                              </p:par>
                            </p:childTnLst>
                          </p:cTn>
                        </p:par>
                        <p:par>
                          <p:cTn id="15" fill="hold">
                            <p:stCondLst>
                              <p:cond delay="0"/>
                            </p:stCondLst>
                            <p:childTnLst>
                              <p:par>
                                <p:cTn id="16" presetID="35" presetClass="path" presetSubtype="0" accel="50000" decel="50000" fill="hold" nodeType="afterEffect">
                                  <p:stCondLst>
                                    <p:cond delay="0"/>
                                  </p:stCondLst>
                                  <p:childTnLst>
                                    <p:anim calcmode="lin" valueType="num">
                                      <p:cBhvr additive="base">
                                        <p:cTn id="17" dur="1000" fill="hold">
                                          <p:stCondLst>
                                            <p:cond delay="0"/>
                                          </p:stCondLst>
                                        </p:cTn>
                                        <p:tgtEl>
                                          <p:spTgt spid="16"/>
                                        </p:tgtEl>
                                        <p:attrNameLst>
                                          <p:attrName>ppt_x</p:attrName>
                                        </p:attrNameLst>
                                      </p:cBhvr>
                                      <p:tavLst>
                                        <p:tav tm="0">
                                          <p:val>
                                            <p:strVal val="ppt_x"/>
                                          </p:val>
                                        </p:tav>
                                        <p:tav tm="100000">
                                          <p:val>
                                            <p:strVal val="#ppt_x+0.0287232"/>
                                          </p:val>
                                        </p:tav>
                                      </p:tavLst>
                                    </p:anim>
                                    <p:anim calcmode="lin" valueType="num">
                                      <p:cBhvr additive="base">
                                        <p:cTn id="18" dur="1000" fill="hold">
                                          <p:stCondLst>
                                            <p:cond delay="0"/>
                                          </p:stCondLst>
                                        </p:cTn>
                                        <p:tgtEl>
                                          <p:spTgt spid="16"/>
                                        </p:tgtEl>
                                        <p:attrNameLst>
                                          <p:attrName>ppt_y</p:attrName>
                                        </p:attrNameLst>
                                      </p:cBhvr>
                                      <p:tavLst>
                                        <p:tav tm="0">
                                          <p:val>
                                            <p:strVal val="ppt_y"/>
                                          </p:val>
                                        </p:tav>
                                        <p:tav tm="100000">
                                          <p:val>
                                            <p:strVal val="#ppt_y+0.387212"/>
                                          </p:val>
                                        </p:tav>
                                      </p:tavLst>
                                    </p:anim>
                                    <p:anim calcmode="lin" valueType="num">
                                      <p:cBhvr additive="base">
                                        <p:cTn id="19" dur="1000" fill="hold">
                                          <p:stCondLst>
                                            <p:cond delay="0"/>
                                          </p:stCondLst>
                                        </p:cTn>
                                        <p:tgtEl>
                                          <p:spTgt spid="16"/>
                                        </p:tgtEl>
                                        <p:attrNameLst>
                                          <p:attrName>ppt_w</p:attrName>
                                        </p:attrNameLst>
                                      </p:cBhvr>
                                      <p:tavLst>
                                        <p:tav tm="0">
                                          <p:val>
                                            <p:strVal val="ppt_w"/>
                                          </p:val>
                                        </p:tav>
                                        <p:tav tm="100000">
                                          <p:val>
                                            <p:strVal val="#ppt_w+0.0574464"/>
                                          </p:val>
                                        </p:tav>
                                      </p:tavLst>
                                    </p:anim>
                                    <p:anim calcmode="lin" valueType="num">
                                      <p:cBhvr additive="base">
                                        <p:cTn id="20" dur="1000" fill="hold">
                                          <p:stCondLst>
                                            <p:cond delay="0"/>
                                          </p:stCondLst>
                                        </p:cTn>
                                        <p:tgtEl>
                                          <p:spTgt spid="16"/>
                                        </p:tgtEl>
                                        <p:attrNameLst>
                                          <p:attrName>ppt_h</p:attrName>
                                        </p:attrNameLst>
                                      </p:cBhvr>
                                      <p:tavLst>
                                        <p:tav tm="0">
                                          <p:val>
                                            <p:strVal val="ppt_h"/>
                                          </p:val>
                                        </p:tav>
                                        <p:tav tm="100000">
                                          <p:val>
                                            <p:strVal val="#ppt_h+0"/>
                                          </p:val>
                                        </p:tav>
                                      </p:tavLst>
                                    </p:anim>
                                  </p:childTnLst>
                                </p:cTn>
                              </p:par>
                              <p:par>
                                <p:cTn id="21" presetID="35" presetClass="path" presetSubtype="0" accel="50000" decel="50000" fill="hold" nodeType="withEffect">
                                  <p:stCondLst>
                                    <p:cond delay="0"/>
                                  </p:stCondLst>
                                  <p:childTnLst>
                                    <p:anim calcmode="lin" valueType="num">
                                      <p:cBhvr additive="base">
                                        <p:cTn id="22" dur="1000" fill="hold">
                                          <p:stCondLst>
                                            <p:cond delay="0"/>
                                          </p:stCondLst>
                                        </p:cTn>
                                        <p:tgtEl>
                                          <p:spTgt spid="5"/>
                                        </p:tgtEl>
                                        <p:attrNameLst>
                                          <p:attrName>ppt_x</p:attrName>
                                        </p:attrNameLst>
                                      </p:cBhvr>
                                      <p:tavLst>
                                        <p:tav tm="0">
                                          <p:val>
                                            <p:strVal val="ppt_x"/>
                                          </p:val>
                                        </p:tav>
                                        <p:tav tm="100000">
                                          <p:val>
                                            <p:strVal val="#ppt_x+-0.0287006"/>
                                          </p:val>
                                        </p:tav>
                                      </p:tavLst>
                                    </p:anim>
                                    <p:anim calcmode="lin" valueType="num">
                                      <p:cBhvr additive="base">
                                        <p:cTn id="23" dur="1000" fill="hold">
                                          <p:stCondLst>
                                            <p:cond delay="0"/>
                                          </p:stCondLst>
                                        </p:cTn>
                                        <p:tgtEl>
                                          <p:spTgt spid="5"/>
                                        </p:tgtEl>
                                        <p:attrNameLst>
                                          <p:attrName>ppt_y</p:attrName>
                                        </p:attrNameLst>
                                      </p:cBhvr>
                                      <p:tavLst>
                                        <p:tav tm="0">
                                          <p:val>
                                            <p:strVal val="ppt_y"/>
                                          </p:val>
                                        </p:tav>
                                        <p:tav tm="100000">
                                          <p:val>
                                            <p:strVal val="#ppt_y+0.411168"/>
                                          </p:val>
                                        </p:tav>
                                      </p:tavLst>
                                    </p:anim>
                                    <p:anim calcmode="lin" valueType="num">
                                      <p:cBhvr additive="base">
                                        <p:cTn id="24" dur="1000" fill="hold">
                                          <p:stCondLst>
                                            <p:cond delay="0"/>
                                          </p:stCondLst>
                                        </p:cTn>
                                        <p:tgtEl>
                                          <p:spTgt spid="5"/>
                                        </p:tgtEl>
                                        <p:attrNameLst>
                                          <p:attrName>ppt_w</p:attrName>
                                        </p:attrNameLst>
                                      </p:cBhvr>
                                      <p:tavLst>
                                        <p:tav tm="0">
                                          <p:val>
                                            <p:strVal val="ppt_w"/>
                                          </p:val>
                                        </p:tav>
                                        <p:tav tm="100000">
                                          <p:val>
                                            <p:strVal val="#ppt_w+0.0359819"/>
                                          </p:val>
                                        </p:tav>
                                      </p:tavLst>
                                    </p:anim>
                                    <p:anim calcmode="lin" valueType="num">
                                      <p:cBhvr additive="base">
                                        <p:cTn id="25" dur="1000" fill="hold">
                                          <p:stCondLst>
                                            <p:cond delay="0"/>
                                          </p:stCondLst>
                                        </p:cTn>
                                        <p:tgtEl>
                                          <p:spTgt spid="5"/>
                                        </p:tgtEl>
                                        <p:attrNameLst>
                                          <p:attrName>ppt_h</p:attrName>
                                        </p:attrNameLst>
                                      </p:cBhvr>
                                      <p:tavLst>
                                        <p:tav tm="0">
                                          <p:val>
                                            <p:strVal val="ppt_h"/>
                                          </p:val>
                                        </p:tav>
                                        <p:tav tm="100000">
                                          <p:val>
                                            <p:strVal val="#ppt_h+0.0479105"/>
                                          </p:val>
                                        </p:tav>
                                      </p:tavLst>
                                    </p:anim>
                                  </p:childTnLst>
                                </p:cTn>
                              </p:par>
                              <p:par>
                                <p:cTn id="26" presetID="35" presetClass="path" presetSubtype="0" accel="50000" decel="50000" fill="hold" nodeType="withEffect">
                                  <p:stCondLst>
                                    <p:cond delay="0"/>
                                  </p:stCondLst>
                                  <p:childTnLst>
                                    <p:anim calcmode="lin" valueType="num">
                                      <p:cBhvr additive="base">
                                        <p:cTn id="27" dur="1000" fill="hold">
                                          <p:stCondLst>
                                            <p:cond delay="0"/>
                                          </p:stCondLst>
                                        </p:cTn>
                                        <p:tgtEl>
                                          <p:spTgt spid="4"/>
                                        </p:tgtEl>
                                        <p:attrNameLst>
                                          <p:attrName>ppt_x</p:attrName>
                                        </p:attrNameLst>
                                      </p:cBhvr>
                                      <p:tavLst>
                                        <p:tav tm="0">
                                          <p:val>
                                            <p:strVal val="ppt_x"/>
                                          </p:val>
                                        </p:tav>
                                        <p:tav tm="100000">
                                          <p:val>
                                            <p:strVal val="#ppt_x+-0.0215738"/>
                                          </p:val>
                                        </p:tav>
                                      </p:tavLst>
                                    </p:anim>
                                    <p:anim calcmode="lin" valueType="num">
                                      <p:cBhvr additive="base">
                                        <p:cTn id="28" dur="1000" fill="hold">
                                          <p:stCondLst>
                                            <p:cond delay="0"/>
                                          </p:stCondLst>
                                        </p:cTn>
                                        <p:tgtEl>
                                          <p:spTgt spid="4"/>
                                        </p:tgtEl>
                                        <p:attrNameLst>
                                          <p:attrName>ppt_y</p:attrName>
                                        </p:attrNameLst>
                                      </p:cBhvr>
                                      <p:tavLst>
                                        <p:tav tm="0">
                                          <p:val>
                                            <p:strVal val="ppt_y"/>
                                          </p:val>
                                        </p:tav>
                                        <p:tav tm="100000">
                                          <p:val>
                                            <p:strVal val="#ppt_y+0.411168"/>
                                          </p:val>
                                        </p:tav>
                                      </p:tavLst>
                                    </p:anim>
                                    <p:anim calcmode="lin" valueType="num">
                                      <p:cBhvr additive="base">
                                        <p:cTn id="29" dur="1000" fill="hold">
                                          <p:stCondLst>
                                            <p:cond delay="0"/>
                                          </p:stCondLst>
                                        </p:cTn>
                                        <p:tgtEl>
                                          <p:spTgt spid="4"/>
                                        </p:tgtEl>
                                        <p:attrNameLst>
                                          <p:attrName>ppt_w</p:attrName>
                                        </p:attrNameLst>
                                      </p:cBhvr>
                                      <p:tavLst>
                                        <p:tav tm="0">
                                          <p:val>
                                            <p:strVal val="ppt_w"/>
                                          </p:val>
                                        </p:tav>
                                        <p:tav tm="100000">
                                          <p:val>
                                            <p:strVal val="#ppt_w+-0.136531"/>
                                          </p:val>
                                        </p:tav>
                                      </p:tavLst>
                                    </p:anim>
                                    <p:anim calcmode="lin" valueType="num">
                                      <p:cBhvr additive="base">
                                        <p:cTn id="30" dur="1000" fill="hold">
                                          <p:stCondLst>
                                            <p:cond delay="0"/>
                                          </p:stCondLst>
                                        </p:cTn>
                                        <p:tgtEl>
                                          <p:spTgt spid="4"/>
                                        </p:tgtEl>
                                        <p:attrNameLst>
                                          <p:attrName>ppt_h</p:attrName>
                                        </p:attrNameLst>
                                      </p:cBhvr>
                                      <p:tavLst>
                                        <p:tav tm="0">
                                          <p:val>
                                            <p:strVal val="ppt_h"/>
                                          </p:val>
                                        </p:tav>
                                        <p:tav tm="100000">
                                          <p:val>
                                            <p:strVal val="#ppt_h+-0.124537"/>
                                          </p:val>
                                        </p:tav>
                                      </p:tavLst>
                                    </p:anim>
                                  </p:childTnLst>
                                </p:cTn>
                              </p:par>
                              <p:par>
                                <p:cTn id="31" presetID="35" presetClass="path" presetSubtype="0" accel="50000" decel="50000" fill="hold" nodeType="withEffect">
                                  <p:stCondLst>
                                    <p:cond delay="0"/>
                                  </p:stCondLst>
                                  <p:childTnLst>
                                    <p:anim calcmode="lin" valueType="num">
                                      <p:cBhvr additive="base">
                                        <p:cTn id="32" dur="1000" fill="hold">
                                          <p:stCondLst>
                                            <p:cond delay="0"/>
                                          </p:stCondLst>
                                        </p:cTn>
                                        <p:tgtEl>
                                          <p:spTgt spid="21"/>
                                        </p:tgtEl>
                                        <p:attrNameLst>
                                          <p:attrName>ppt_x</p:attrName>
                                        </p:attrNameLst>
                                      </p:cBhvr>
                                      <p:tavLst>
                                        <p:tav tm="0">
                                          <p:val>
                                            <p:strVal val="ppt_x"/>
                                          </p:val>
                                        </p:tav>
                                        <p:tav tm="100000">
                                          <p:val>
                                            <p:strVal val="#ppt_x+-0.0682879"/>
                                          </p:val>
                                        </p:tav>
                                      </p:tavLst>
                                    </p:anim>
                                    <p:anim calcmode="lin" valueType="num">
                                      <p:cBhvr additive="base">
                                        <p:cTn id="33" dur="1000" fill="hold">
                                          <p:stCondLst>
                                            <p:cond delay="0"/>
                                          </p:stCondLst>
                                        </p:cTn>
                                        <p:tgtEl>
                                          <p:spTgt spid="21"/>
                                        </p:tgtEl>
                                        <p:attrNameLst>
                                          <p:attrName>ppt_y</p:attrName>
                                        </p:attrNameLst>
                                      </p:cBhvr>
                                      <p:tavLst>
                                        <p:tav tm="0">
                                          <p:val>
                                            <p:strVal val="ppt_y"/>
                                          </p:val>
                                        </p:tav>
                                        <p:tav tm="100000">
                                          <p:val>
                                            <p:strVal val="#ppt_y+0.387212"/>
                                          </p:val>
                                        </p:tav>
                                      </p:tavLst>
                                    </p:anim>
                                    <p:anim calcmode="lin" valueType="num">
                                      <p:cBhvr additive="base">
                                        <p:cTn id="34" dur="1000" fill="hold">
                                          <p:stCondLst>
                                            <p:cond delay="0"/>
                                          </p:stCondLst>
                                        </p:cTn>
                                        <p:tgtEl>
                                          <p:spTgt spid="21"/>
                                        </p:tgtEl>
                                        <p:attrNameLst>
                                          <p:attrName>ppt_w</p:attrName>
                                        </p:attrNameLst>
                                      </p:cBhvr>
                                      <p:tavLst>
                                        <p:tav tm="0">
                                          <p:val>
                                            <p:strVal val="ppt_w"/>
                                          </p:val>
                                        </p:tav>
                                        <p:tav tm="100000">
                                          <p:val>
                                            <p:strVal val="#ppt_w+0.0431024"/>
                                          </p:val>
                                        </p:tav>
                                      </p:tavLst>
                                    </p:anim>
                                    <p:anim calcmode="lin" valueType="num">
                                      <p:cBhvr additive="base">
                                        <p:cTn id="35" dur="1000" fill="hold">
                                          <p:stCondLst>
                                            <p:cond delay="0"/>
                                          </p:stCondLst>
                                        </p:cTn>
                                        <p:tgtEl>
                                          <p:spTgt spid="21"/>
                                        </p:tgtEl>
                                        <p:attrNameLst>
                                          <p:attrName>ppt_h</p:attrName>
                                        </p:attrNameLst>
                                      </p:cBhvr>
                                      <p:tavLst>
                                        <p:tav tm="0">
                                          <p:val>
                                            <p:strVal val="ppt_h"/>
                                          </p:val>
                                        </p:tav>
                                        <p:tav tm="100000">
                                          <p:val>
                                            <p:strVal val="#ppt_h+0.0766266"/>
                                          </p:val>
                                        </p:tav>
                                      </p:tavLst>
                                    </p:anim>
                                  </p:childTnLst>
                                </p:cTn>
                              </p:par>
                              <p:par>
                                <p:cTn id="36" presetID="35" presetClass="path" presetSubtype="0" accel="50000" decel="50000" fill="hold" nodeType="withEffect">
                                  <p:stCondLst>
                                    <p:cond delay="0"/>
                                  </p:stCondLst>
                                  <p:childTnLst>
                                    <p:anim calcmode="lin" valueType="num">
                                      <p:cBhvr additive="base">
                                        <p:cTn id="37" dur="1000" fill="hold">
                                          <p:stCondLst>
                                            <p:cond delay="0"/>
                                          </p:stCondLst>
                                        </p:cTn>
                                        <p:tgtEl>
                                          <p:spTgt spid="23"/>
                                        </p:tgtEl>
                                        <p:attrNameLst>
                                          <p:attrName>ppt_x</p:attrName>
                                        </p:attrNameLst>
                                      </p:cBhvr>
                                      <p:tavLst>
                                        <p:tav tm="0">
                                          <p:val>
                                            <p:strVal val="ppt_x"/>
                                          </p:val>
                                        </p:tav>
                                        <p:tav tm="40000">
                                          <p:val>
                                            <p:fltVal val="1.17227"/>
                                          </p:val>
                                        </p:tav>
                                        <p:tav tm="50000">
                                          <p:val>
                                            <p:fltVal val="1.17227"/>
                                          </p:val>
                                        </p:tav>
                                        <p:tav tm="55000">
                                          <p:val>
                                            <p:fltVal val="-0.17227"/>
                                          </p:val>
                                        </p:tav>
                                        <p:tav tm="60000">
                                          <p:val>
                                            <p:fltVal val="-0.17227"/>
                                          </p:val>
                                        </p:tav>
                                        <p:tav tm="100000">
                                          <p:val>
                                            <p:fltVal val="0.77623"/>
                                          </p:val>
                                        </p:tav>
                                      </p:tavLst>
                                    </p:anim>
                                    <p:anim calcmode="lin" valueType="num">
                                      <p:cBhvr additive="base">
                                        <p:cTn id="38" dur="1000" fill="hold">
                                          <p:stCondLst>
                                            <p:cond delay="0"/>
                                          </p:stCondLst>
                                        </p:cTn>
                                        <p:tgtEl>
                                          <p:spTgt spid="23"/>
                                        </p:tgtEl>
                                        <p:attrNameLst>
                                          <p:attrName>ppt_y</p:attrName>
                                        </p:attrNameLst>
                                      </p:cBhvr>
                                      <p:tavLst>
                                        <p:tav tm="0">
                                          <p:val>
                                            <p:strVal val="ppt_y"/>
                                          </p:val>
                                        </p:tav>
                                        <p:tav tm="40000">
                                          <p:val>
                                            <p:strVal val="ppt_y"/>
                                          </p:val>
                                        </p:tav>
                                        <p:tav tm="50000">
                                          <p:val>
                                            <p:fltVal val="1.61251"/>
                                          </p:val>
                                        </p:tav>
                                        <p:tav tm="55000">
                                          <p:val>
                                            <p:fltVal val="1.61251"/>
                                          </p:val>
                                        </p:tav>
                                        <p:tav tm="60000">
                                          <p:val>
                                            <p:fltVal val="-0.30394"/>
                                          </p:val>
                                        </p:tav>
                                        <p:tav tm="100000">
                                          <p:val>
                                            <p:fltVal val="-0.30394"/>
                                          </p:val>
                                        </p:tav>
                                      </p:tavLst>
                                    </p:anim>
                                    <p:anim calcmode="lin" valueType="num">
                                      <p:cBhvr additive="base">
                                        <p:cTn id="39" dur="1000" fill="hold">
                                          <p:stCondLst>
                                            <p:cond delay="0"/>
                                          </p:stCondLst>
                                        </p:cTn>
                                        <p:tgtEl>
                                          <p:spTgt spid="23"/>
                                        </p:tgtEl>
                                        <p:attrNameLst>
                                          <p:attrName>ppt_w</p:attrName>
                                        </p:attrNameLst>
                                      </p:cBhvr>
                                      <p:tavLst>
                                        <p:tav tm="0">
                                          <p:val>
                                            <p:strVal val="ppt_w"/>
                                          </p:val>
                                        </p:tav>
                                        <p:tav tm="100000">
                                          <p:val>
                                            <p:strVal val="#ppt_w+0"/>
                                          </p:val>
                                        </p:tav>
                                      </p:tavLst>
                                    </p:anim>
                                    <p:anim calcmode="lin" valueType="num">
                                      <p:cBhvr additive="base">
                                        <p:cTn id="40" dur="1000" fill="hold">
                                          <p:stCondLst>
                                            <p:cond delay="0"/>
                                          </p:stCondLst>
                                        </p:cTn>
                                        <p:tgtEl>
                                          <p:spTgt spid="23"/>
                                        </p:tgtEl>
                                        <p:attrNameLst>
                                          <p:attrName>ppt_h</p:attrName>
                                        </p:attrNameLst>
                                      </p:cBhvr>
                                      <p:tavLst>
                                        <p:tav tm="0">
                                          <p:val>
                                            <p:strVal val="ppt_h"/>
                                          </p:val>
                                        </p:tav>
                                        <p:tav tm="100000">
                                          <p:val>
                                            <p:strVal val="#ppt_h+0"/>
                                          </p:val>
                                        </p:tav>
                                      </p:tavLst>
                                    </p:anim>
                                  </p:childTnLst>
                                </p:cTn>
                              </p:par>
                              <p:par>
                                <p:cTn id="41" presetID="9999" presetClass="emph" presetSubtype="2" fill="hold" grpId="6" nodeType="withEffect">
                                  <p:stCondLst>
                                    <p:cond delay="0"/>
                                  </p:stCondLst>
                                  <p:childTnLst>
                                    <p:animClr clrSpc="rgb" dir="cw">
                                      <p:cBhvr>
                                        <p:cTn id="42" dur="3000" fill="hold"/>
                                        <p:tgtEl>
                                          <p:spTgt spid="18"/>
                                        </p:tgtEl>
                                        <p:attrNameLst>
                                          <p:attrName>fillcolor</p:attrName>
                                        </p:attrNameLst>
                                      </p:cBhvr>
                                      <p:to>
                                        <a:srgbClr val="FFC000"/>
                                      </p:to>
                                    </p:animClr>
                                    <p:set>
                                      <p:cBhvr>
                                        <p:cTn id="43" dur="3000" fill="hold"/>
                                        <p:tgtEl>
                                          <p:spTgt spid="18"/>
                                        </p:tgtEl>
                                        <p:attrNameLst>
                                          <p:attrName>fill.type</p:attrName>
                                        </p:attrNameLst>
                                      </p:cBhvr>
                                      <p:to>
                                        <p:strVal val="solid"/>
                                      </p:to>
                                    </p:set>
                                    <p:set>
                                      <p:cBhvr>
                                        <p:cTn id="44" dur="3000" fill="hold"/>
                                        <p:tgtEl>
                                          <p:spTgt spid="18"/>
                                        </p:tgtEl>
                                        <p:attrNameLst>
                                          <p:attrName>fill.on</p:attrName>
                                        </p:attrNameLst>
                                      </p:cBhvr>
                                      <p:to>
                                        <p:strVal val="true"/>
                                      </p:to>
                                    </p:set>
                                  </p:childTnLst>
                                </p:cTn>
                              </p:par>
                              <p:par>
                                <p:cTn id="45" presetID="56" presetClass="entr" presetSubtype="0" fill="hold" grpId="0" nodeType="withEffect">
                                  <p:stCondLst>
                                    <p:cond delay="0"/>
                                  </p:stCondLst>
                                  <p:iterate type="lt">
                                    <p:tmPct val="5000"/>
                                  </p:iterate>
                                  <p:childTnLst>
                                    <p:set>
                                      <p:cBhvr>
                                        <p:cTn id="46" dur="500" fill="hold">
                                          <p:stCondLst>
                                            <p:cond delay="0"/>
                                          </p:stCondLst>
                                        </p:cTn>
                                        <p:tgtEl>
                                          <p:spTgt spid="9"/>
                                        </p:tgtEl>
                                        <p:attrNameLst>
                                          <p:attrName>style.visibility</p:attrName>
                                        </p:attrNameLst>
                                      </p:cBhvr>
                                      <p:to>
                                        <p:strVal val="visible"/>
                                      </p:to>
                                    </p:set>
                                    <p:anim by="(-#ppt_w*2)" calcmode="lin" valueType="num">
                                      <p:cBhvr rctx="PPT">
                                        <p:cTn id="47" dur="500" autoRev="1" fill="hold">
                                          <p:stCondLst>
                                            <p:cond delay="0"/>
                                          </p:stCondLst>
                                        </p:cTn>
                                        <p:tgtEl>
                                          <p:spTgt spid="9"/>
                                        </p:tgtEl>
                                        <p:attrNameLst>
                                          <p:attrName>ppt_w</p:attrName>
                                        </p:attrNameLst>
                                      </p:cBhvr>
                                    </p:anim>
                                    <p:anim by="(#ppt_w*0.50)" calcmode="lin" valueType="num">
                                      <p:cBhvr>
                                        <p:cTn id="48" dur="500" decel="50000" autoRev="1" fill="hold">
                                          <p:stCondLst>
                                            <p:cond delay="0"/>
                                          </p:stCondLst>
                                        </p:cTn>
                                        <p:tgtEl>
                                          <p:spTgt spid="9"/>
                                        </p:tgtEl>
                                        <p:attrNameLst>
                                          <p:attrName>ppt_x</p:attrName>
                                        </p:attrNameLst>
                                      </p:cBhvr>
                                    </p:anim>
                                    <p:anim from="(-#ppt_h/2)" to="(#ppt_y)" calcmode="lin" valueType="num">
                                      <p:cBhvr>
                                        <p:cTn id="49" dur="500" fill="hold">
                                          <p:stCondLst>
                                            <p:cond delay="0"/>
                                          </p:stCondLst>
                                        </p:cTn>
                                        <p:tgtEl>
                                          <p:spTgt spid="9"/>
                                        </p:tgtEl>
                                        <p:attrNameLst>
                                          <p:attrName>ppt_y</p:attrName>
                                        </p:attrNameLst>
                                      </p:cBhvr>
                                    </p:anim>
                                    <p:animRot by="21600000">
                                      <p:cBhvr>
                                        <p:cTn id="50" dur="500" fill="hold">
                                          <p:stCondLst>
                                            <p:cond delay="0"/>
                                          </p:stCondLst>
                                        </p:cTn>
                                        <p:tgtEl>
                                          <p:spTgt spid="9"/>
                                        </p:tgtEl>
                                        <p:attrNameLst>
                                          <p:attrName>r</p:attrName>
                                        </p:attrNameLst>
                                      </p:cBhvr>
                                    </p:animRot>
                                  </p:childTnLst>
                                </p:cTn>
                              </p:par>
                              <p:par>
                                <p:cTn id="51" presetID="9999" presetClass="emph" presetSubtype="2" fill="hold" grpId="7" nodeType="withEffect">
                                  <p:stCondLst>
                                    <p:cond delay="0"/>
                                  </p:stCondLst>
                                  <p:childTnLst>
                                    <p:animClr clrSpc="rgb" dir="cw">
                                      <p:cBhvr>
                                        <p:cTn id="52" dur="3000" fill="hold"/>
                                        <p:tgtEl>
                                          <p:spTgt spid="17"/>
                                        </p:tgtEl>
                                        <p:attrNameLst>
                                          <p:attrName>fillcolor</p:attrName>
                                        </p:attrNameLst>
                                      </p:cBhvr>
                                      <p:to>
                                        <a:srgbClr val="D8D8D8"/>
                                      </p:to>
                                    </p:animClr>
                                    <p:set>
                                      <p:cBhvr>
                                        <p:cTn id="53" dur="3000" fill="hold"/>
                                        <p:tgtEl>
                                          <p:spTgt spid="17"/>
                                        </p:tgtEl>
                                        <p:attrNameLst>
                                          <p:attrName>fill.type</p:attrName>
                                        </p:attrNameLst>
                                      </p:cBhvr>
                                      <p:to>
                                        <p:strVal val="solid"/>
                                      </p:to>
                                    </p:set>
                                    <p:set>
                                      <p:cBhvr>
                                        <p:cTn id="54" dur="3000" fill="hold"/>
                                        <p:tgtEl>
                                          <p:spTgt spid="17"/>
                                        </p:tgtEl>
                                        <p:attrNameLst>
                                          <p:attrName>fill.on</p:attrName>
                                        </p:attrNameLst>
                                      </p:cBhvr>
                                      <p:to>
                                        <p:strVal val="true"/>
                                      </p:to>
                                    </p:set>
                                  </p:childTnLst>
                                </p:cTn>
                              </p:par>
                            </p:childTnLst>
                          </p:cTn>
                        </p:par>
                        <p:par>
                          <p:cTn id="55" fill="hold">
                            <p:stCondLst>
                              <p:cond delay="3000"/>
                            </p:stCondLst>
                            <p:childTnLst>
                              <p:par>
                                <p:cTn id="56" presetID="35" presetClass="path" presetSubtype="0" accel="50000" decel="50000" fill="hold" nodeType="afterEffect">
                                  <p:stCondLst>
                                    <p:cond delay="0"/>
                                  </p:stCondLst>
                                  <p:childTnLst>
                                    <p:anim calcmode="lin" valueType="num">
                                      <p:cBhvr additive="base">
                                        <p:cTn id="57" dur="1000" fill="hold">
                                          <p:stCondLst>
                                            <p:cond delay="0"/>
                                          </p:stCondLst>
                                        </p:cTn>
                                        <p:tgtEl>
                                          <p:spTgt spid="16"/>
                                        </p:tgtEl>
                                        <p:attrNameLst>
                                          <p:attrName>ppt_x</p:attrName>
                                        </p:attrNameLst>
                                      </p:cBhvr>
                                      <p:tavLst>
                                        <p:tav tm="0">
                                          <p:val>
                                            <p:strVal val="ppt_x"/>
                                          </p:val>
                                        </p:tav>
                                        <p:tav tm="100000">
                                          <p:val>
                                            <p:strVal val="#ppt_x+2.25385e-05"/>
                                          </p:val>
                                        </p:tav>
                                      </p:tavLst>
                                    </p:anim>
                                    <p:anim calcmode="lin" valueType="num">
                                      <p:cBhvr additive="base">
                                        <p:cTn id="58" dur="1000" fill="hold">
                                          <p:stCondLst>
                                            <p:cond delay="0"/>
                                          </p:stCondLst>
                                        </p:cTn>
                                        <p:tgtEl>
                                          <p:spTgt spid="16"/>
                                        </p:tgtEl>
                                        <p:attrNameLst>
                                          <p:attrName>ppt_y</p:attrName>
                                        </p:attrNameLst>
                                      </p:cBhvr>
                                      <p:tavLst>
                                        <p:tav tm="0">
                                          <p:val>
                                            <p:strVal val="ppt_y"/>
                                          </p:val>
                                        </p:tav>
                                        <p:tav tm="100000">
                                          <p:val>
                                            <p:strVal val="#ppt_y+0.79838"/>
                                          </p:val>
                                        </p:tav>
                                      </p:tavLst>
                                    </p:anim>
                                    <p:anim calcmode="lin" valueType="num">
                                      <p:cBhvr additive="base">
                                        <p:cTn id="59" dur="1000" fill="hold">
                                          <p:stCondLst>
                                            <p:cond delay="0"/>
                                          </p:stCondLst>
                                        </p:cTn>
                                        <p:tgtEl>
                                          <p:spTgt spid="16"/>
                                        </p:tgtEl>
                                        <p:attrNameLst>
                                          <p:attrName>ppt_w</p:attrName>
                                        </p:attrNameLst>
                                      </p:cBhvr>
                                      <p:tavLst>
                                        <p:tav tm="0">
                                          <p:val>
                                            <p:strVal val="ppt_w"/>
                                          </p:val>
                                        </p:tav>
                                        <p:tav tm="100000">
                                          <p:val>
                                            <p:strVal val="#ppt_w+0.0934282"/>
                                          </p:val>
                                        </p:tav>
                                      </p:tavLst>
                                    </p:anim>
                                    <p:anim calcmode="lin" valueType="num">
                                      <p:cBhvr additive="base">
                                        <p:cTn id="60" dur="1000" fill="hold">
                                          <p:stCondLst>
                                            <p:cond delay="0"/>
                                          </p:stCondLst>
                                        </p:cTn>
                                        <p:tgtEl>
                                          <p:spTgt spid="16"/>
                                        </p:tgtEl>
                                        <p:attrNameLst>
                                          <p:attrName>ppt_h</p:attrName>
                                        </p:attrNameLst>
                                      </p:cBhvr>
                                      <p:tavLst>
                                        <p:tav tm="0">
                                          <p:val>
                                            <p:strVal val="ppt_h"/>
                                          </p:val>
                                        </p:tav>
                                        <p:tav tm="100000">
                                          <p:val>
                                            <p:strVal val="#ppt_h+0.0479105"/>
                                          </p:val>
                                        </p:tav>
                                      </p:tavLst>
                                    </p:anim>
                                  </p:childTnLst>
                                </p:cTn>
                              </p:par>
                              <p:par>
                                <p:cTn id="61" presetID="35" presetClass="path" presetSubtype="0" accel="50000" decel="50000" fill="hold" nodeType="withEffect">
                                  <p:stCondLst>
                                    <p:cond delay="0"/>
                                  </p:stCondLst>
                                  <p:childTnLst>
                                    <p:anim calcmode="lin" valueType="num">
                                      <p:cBhvr additive="base">
                                        <p:cTn id="62" dur="1000" fill="hold">
                                          <p:stCondLst>
                                            <p:cond delay="0"/>
                                          </p:stCondLst>
                                        </p:cTn>
                                        <p:tgtEl>
                                          <p:spTgt spid="5"/>
                                        </p:tgtEl>
                                        <p:attrNameLst>
                                          <p:attrName>ppt_x</p:attrName>
                                        </p:attrNameLst>
                                      </p:cBhvr>
                                      <p:tavLst>
                                        <p:tav tm="0">
                                          <p:val>
                                            <p:strVal val="ppt_x"/>
                                          </p:val>
                                        </p:tav>
                                        <p:tav tm="100000">
                                          <p:val>
                                            <p:strVal val="#ppt_x+-0.0502744"/>
                                          </p:val>
                                        </p:tav>
                                      </p:tavLst>
                                    </p:anim>
                                    <p:anim calcmode="lin" valueType="num">
                                      <p:cBhvr additive="base">
                                        <p:cTn id="63" dur="1000" fill="hold">
                                          <p:stCondLst>
                                            <p:cond delay="0"/>
                                          </p:stCondLst>
                                        </p:cTn>
                                        <p:tgtEl>
                                          <p:spTgt spid="5"/>
                                        </p:tgtEl>
                                        <p:attrNameLst>
                                          <p:attrName>ppt_y</p:attrName>
                                        </p:attrNameLst>
                                      </p:cBhvr>
                                      <p:tavLst>
                                        <p:tav tm="0">
                                          <p:val>
                                            <p:strVal val="ppt_y"/>
                                          </p:val>
                                        </p:tav>
                                        <p:tav tm="100000">
                                          <p:val>
                                            <p:strVal val="#ppt_y+0.822335"/>
                                          </p:val>
                                        </p:tav>
                                      </p:tavLst>
                                    </p:anim>
                                    <p:anim calcmode="lin" valueType="num">
                                      <p:cBhvr additive="base">
                                        <p:cTn id="64" dur="1000" fill="hold">
                                          <p:stCondLst>
                                            <p:cond delay="0"/>
                                          </p:stCondLst>
                                        </p:cTn>
                                        <p:tgtEl>
                                          <p:spTgt spid="5"/>
                                        </p:tgtEl>
                                        <p:attrNameLst>
                                          <p:attrName>ppt_w</p:attrName>
                                        </p:attrNameLst>
                                      </p:cBhvr>
                                      <p:tavLst>
                                        <p:tav tm="0">
                                          <p:val>
                                            <p:strVal val="ppt_w"/>
                                          </p:val>
                                        </p:tav>
                                        <p:tav tm="100000">
                                          <p:val>
                                            <p:strVal val="#ppt_w+-0.100549"/>
                                          </p:val>
                                        </p:tav>
                                      </p:tavLst>
                                    </p:anim>
                                    <p:anim calcmode="lin" valueType="num">
                                      <p:cBhvr additive="base">
                                        <p:cTn id="65" dur="1000" fill="hold">
                                          <p:stCondLst>
                                            <p:cond delay="0"/>
                                          </p:stCondLst>
                                        </p:cTn>
                                        <p:tgtEl>
                                          <p:spTgt spid="5"/>
                                        </p:tgtEl>
                                        <p:attrNameLst>
                                          <p:attrName>ppt_h</p:attrName>
                                        </p:attrNameLst>
                                      </p:cBhvr>
                                      <p:tavLst>
                                        <p:tav tm="0">
                                          <p:val>
                                            <p:strVal val="ppt_h"/>
                                          </p:val>
                                        </p:tav>
                                        <p:tav tm="100000">
                                          <p:val>
                                            <p:strVal val="#ppt_h+-0.0766266"/>
                                          </p:val>
                                        </p:tav>
                                      </p:tavLst>
                                    </p:anim>
                                  </p:childTnLst>
                                </p:cTn>
                              </p:par>
                              <p:par>
                                <p:cTn id="66" presetID="35" presetClass="path" presetSubtype="0" accel="50000" decel="50000" fill="hold" nodeType="withEffect">
                                  <p:stCondLst>
                                    <p:cond delay="0"/>
                                  </p:stCondLst>
                                  <p:childTnLst>
                                    <p:anim calcmode="lin" valueType="num">
                                      <p:cBhvr additive="base">
                                        <p:cTn id="67" dur="1000" fill="hold">
                                          <p:stCondLst>
                                            <p:cond delay="0"/>
                                          </p:stCondLst>
                                        </p:cTn>
                                        <p:tgtEl>
                                          <p:spTgt spid="4"/>
                                        </p:tgtEl>
                                        <p:attrNameLst>
                                          <p:attrName>ppt_x</p:attrName>
                                        </p:attrNameLst>
                                      </p:cBhvr>
                                      <p:tavLst>
                                        <p:tav tm="0">
                                          <p:val>
                                            <p:strVal val="ppt_x"/>
                                          </p:val>
                                        </p:tav>
                                        <p:tav tm="100000">
                                          <p:val>
                                            <p:strVal val="#ppt_x+-0.0898616"/>
                                          </p:val>
                                        </p:tav>
                                      </p:tavLst>
                                    </p:anim>
                                    <p:anim calcmode="lin" valueType="num">
                                      <p:cBhvr additive="base">
                                        <p:cTn id="68" dur="1000" fill="hold">
                                          <p:stCondLst>
                                            <p:cond delay="0"/>
                                          </p:stCondLst>
                                        </p:cTn>
                                        <p:tgtEl>
                                          <p:spTgt spid="4"/>
                                        </p:tgtEl>
                                        <p:attrNameLst>
                                          <p:attrName>ppt_y</p:attrName>
                                        </p:attrNameLst>
                                      </p:cBhvr>
                                      <p:tavLst>
                                        <p:tav tm="0">
                                          <p:val>
                                            <p:strVal val="ppt_y"/>
                                          </p:val>
                                        </p:tav>
                                        <p:tav tm="100000">
                                          <p:val>
                                            <p:strVal val="#ppt_y+0.79838"/>
                                          </p:val>
                                        </p:tav>
                                      </p:tavLst>
                                    </p:anim>
                                    <p:anim calcmode="lin" valueType="num">
                                      <p:cBhvr additive="base">
                                        <p:cTn id="69" dur="1000" fill="hold">
                                          <p:stCondLst>
                                            <p:cond delay="0"/>
                                          </p:stCondLst>
                                        </p:cTn>
                                        <p:tgtEl>
                                          <p:spTgt spid="4"/>
                                        </p:tgtEl>
                                        <p:attrNameLst>
                                          <p:attrName>ppt_w</p:attrName>
                                        </p:attrNameLst>
                                      </p:cBhvr>
                                      <p:tavLst>
                                        <p:tav tm="0">
                                          <p:val>
                                            <p:strVal val="ppt_w"/>
                                          </p:val>
                                        </p:tav>
                                        <p:tav tm="100000">
                                          <p:val>
                                            <p:strVal val="#ppt_w+-0.0934282"/>
                                          </p:val>
                                        </p:tav>
                                      </p:tavLst>
                                    </p:anim>
                                    <p:anim calcmode="lin" valueType="num">
                                      <p:cBhvr additive="base">
                                        <p:cTn id="70" dur="1000" fill="hold">
                                          <p:stCondLst>
                                            <p:cond delay="0"/>
                                          </p:stCondLst>
                                        </p:cTn>
                                        <p:tgtEl>
                                          <p:spTgt spid="4"/>
                                        </p:tgtEl>
                                        <p:attrNameLst>
                                          <p:attrName>ppt_h</p:attrName>
                                        </p:attrNameLst>
                                      </p:cBhvr>
                                      <p:tavLst>
                                        <p:tav tm="0">
                                          <p:val>
                                            <p:strVal val="ppt_h"/>
                                          </p:val>
                                        </p:tav>
                                        <p:tav tm="100000">
                                          <p:val>
                                            <p:strVal val="#ppt_h+-0.0479105"/>
                                          </p:val>
                                        </p:tav>
                                      </p:tavLst>
                                    </p:anim>
                                  </p:childTnLst>
                                </p:cTn>
                              </p:par>
                              <p:par>
                                <p:cTn id="71" presetID="35" presetClass="path" presetSubtype="0" accel="50000" decel="50000" fill="hold" nodeType="withEffect">
                                  <p:stCondLst>
                                    <p:cond delay="0"/>
                                  </p:stCondLst>
                                  <p:childTnLst>
                                    <p:anim calcmode="lin" valueType="num">
                                      <p:cBhvr additive="base">
                                        <p:cTn id="72" dur="1000" fill="hold">
                                          <p:stCondLst>
                                            <p:cond delay="0"/>
                                          </p:stCondLst>
                                        </p:cTn>
                                        <p:tgtEl>
                                          <p:spTgt spid="21"/>
                                        </p:tgtEl>
                                        <p:attrNameLst>
                                          <p:attrName>ppt_x</p:attrName>
                                        </p:attrNameLst>
                                      </p:cBhvr>
                                      <p:tavLst>
                                        <p:tav tm="0">
                                          <p:val>
                                            <p:strVal val="ppt_x"/>
                                          </p:val>
                                        </p:tav>
                                        <p:tav tm="40000">
                                          <p:val>
                                            <p:fltVal val="1.17227"/>
                                          </p:val>
                                        </p:tav>
                                        <p:tav tm="50000">
                                          <p:val>
                                            <p:fltVal val="1.17227"/>
                                          </p:val>
                                        </p:tav>
                                        <p:tav tm="55000">
                                          <p:val>
                                            <p:fltVal val="-0.17227"/>
                                          </p:val>
                                        </p:tav>
                                        <p:tav tm="60000">
                                          <p:val>
                                            <p:fltVal val="-0.17227"/>
                                          </p:val>
                                        </p:tav>
                                        <p:tav tm="100000">
                                          <p:val>
                                            <p:fltVal val="0.77623"/>
                                          </p:val>
                                        </p:tav>
                                      </p:tavLst>
                                    </p:anim>
                                    <p:anim calcmode="lin" valueType="num">
                                      <p:cBhvr additive="base">
                                        <p:cTn id="73" dur="1000" fill="hold">
                                          <p:stCondLst>
                                            <p:cond delay="0"/>
                                          </p:stCondLst>
                                        </p:cTn>
                                        <p:tgtEl>
                                          <p:spTgt spid="21"/>
                                        </p:tgtEl>
                                        <p:attrNameLst>
                                          <p:attrName>ppt_y</p:attrName>
                                        </p:attrNameLst>
                                      </p:cBhvr>
                                      <p:tavLst>
                                        <p:tav tm="0">
                                          <p:val>
                                            <p:strVal val="ppt_y"/>
                                          </p:val>
                                        </p:tav>
                                        <p:tav tm="40000">
                                          <p:val>
                                            <p:strVal val="ppt_y"/>
                                          </p:val>
                                        </p:tav>
                                        <p:tav tm="50000">
                                          <p:val>
                                            <p:fltVal val="1.61251"/>
                                          </p:val>
                                        </p:tav>
                                        <p:tav tm="55000">
                                          <p:val>
                                            <p:fltVal val="1.61251"/>
                                          </p:val>
                                        </p:tav>
                                        <p:tav tm="60000">
                                          <p:val>
                                            <p:fltVal val="-0.30394"/>
                                          </p:val>
                                        </p:tav>
                                        <p:tav tm="100000">
                                          <p:val>
                                            <p:fltVal val="-0.30394"/>
                                          </p:val>
                                        </p:tav>
                                      </p:tavLst>
                                    </p:anim>
                                    <p:anim calcmode="lin" valueType="num">
                                      <p:cBhvr additive="base">
                                        <p:cTn id="74" dur="1000" fill="hold">
                                          <p:stCondLst>
                                            <p:cond delay="0"/>
                                          </p:stCondLst>
                                        </p:cTn>
                                        <p:tgtEl>
                                          <p:spTgt spid="21"/>
                                        </p:tgtEl>
                                        <p:attrNameLst>
                                          <p:attrName>ppt_w</p:attrName>
                                        </p:attrNameLst>
                                      </p:cBhvr>
                                      <p:tavLst>
                                        <p:tav tm="0">
                                          <p:val>
                                            <p:strVal val="ppt_w"/>
                                          </p:val>
                                        </p:tav>
                                        <p:tav tm="100000">
                                          <p:val>
                                            <p:strVal val="#ppt_w+0.0431024"/>
                                          </p:val>
                                        </p:tav>
                                      </p:tavLst>
                                    </p:anim>
                                    <p:anim calcmode="lin" valueType="num">
                                      <p:cBhvr additive="base">
                                        <p:cTn id="75" dur="1000" fill="hold">
                                          <p:stCondLst>
                                            <p:cond delay="0"/>
                                          </p:stCondLst>
                                        </p:cTn>
                                        <p:tgtEl>
                                          <p:spTgt spid="21"/>
                                        </p:tgtEl>
                                        <p:attrNameLst>
                                          <p:attrName>ppt_h</p:attrName>
                                        </p:attrNameLst>
                                      </p:cBhvr>
                                      <p:tavLst>
                                        <p:tav tm="0">
                                          <p:val>
                                            <p:strVal val="ppt_h"/>
                                          </p:val>
                                        </p:tav>
                                        <p:tav tm="100000">
                                          <p:val>
                                            <p:strVal val="#ppt_h+0.0766266"/>
                                          </p:val>
                                        </p:tav>
                                      </p:tavLst>
                                    </p:anim>
                                  </p:childTnLst>
                                </p:cTn>
                              </p:par>
                              <p:par>
                                <p:cTn id="76" presetID="42" presetClass="entr" presetSubtype="0" fill="hold" grpId="0" nodeType="withEffect">
                                  <p:stCondLst>
                                    <p:cond delay="0"/>
                                  </p:stCondLst>
                                  <p:childTnLst>
                                    <p:set>
                                      <p:cBhvr>
                                        <p:cTn id="77" dur="1000" fill="hold">
                                          <p:stCondLst>
                                            <p:cond delay="0"/>
                                          </p:stCondLst>
                                        </p:cTn>
                                        <p:tgtEl>
                                          <p:spTgt spid="12"/>
                                        </p:tgtEl>
                                        <p:attrNameLst>
                                          <p:attrName>style.visibility</p:attrName>
                                        </p:attrNameLst>
                                      </p:cBhvr>
                                      <p:to>
                                        <p:strVal val="visible"/>
                                      </p:to>
                                    </p:set>
                                    <p:animEffect transition="in" filter="fade">
                                      <p:cBhvr>
                                        <p:cTn id="78" dur="1000"/>
                                        <p:tgtEl>
                                          <p:spTgt spid="12"/>
                                        </p:tgtEl>
                                      </p:cBhvr>
                                    </p:animEffect>
                                    <p:anim calcmode="lin" valueType="num">
                                      <p:cBhvr>
                                        <p:cTn id="79" dur="1000" fill="hold"/>
                                        <p:tgtEl>
                                          <p:spTgt spid="12"/>
                                        </p:tgtEl>
                                        <p:attrNameLst>
                                          <p:attrName>ppt_x</p:attrName>
                                        </p:attrNameLst>
                                      </p:cBhvr>
                                      <p:tavLst>
                                        <p:tav tm="0">
                                          <p:val>
                                            <p:strVal val="#ppt_x"/>
                                          </p:val>
                                        </p:tav>
                                        <p:tav tm="100000">
                                          <p:val>
                                            <p:strVal val="#ppt_x"/>
                                          </p:val>
                                        </p:tav>
                                      </p:tavLst>
                                    </p:anim>
                                    <p:anim calcmode="lin" valueType="num">
                                      <p:cBhvr>
                                        <p:cTn id="80" dur="1000" fill="hold"/>
                                        <p:tgtEl>
                                          <p:spTgt spid="12"/>
                                        </p:tgtEl>
                                        <p:attrNameLst>
                                          <p:attrName>ppt_y</p:attrName>
                                        </p:attrNameLst>
                                      </p:cBhvr>
                                      <p:tavLst>
                                        <p:tav tm="0">
                                          <p:val>
                                            <p:strVal val="#ppt_y+.1"/>
                                          </p:val>
                                        </p:tav>
                                        <p:tav tm="100000">
                                          <p:val>
                                            <p:strVal val="#ppt_y"/>
                                          </p:val>
                                        </p:tav>
                                      </p:tavLst>
                                    </p:anim>
                                  </p:childTnLst>
                                </p:cTn>
                              </p:par>
                              <p:par>
                                <p:cTn id="81" presetID="27" presetClass="entr" presetSubtype="0" fill="hold" grpId="0" nodeType="withEffect">
                                  <p:stCondLst>
                                    <p:cond delay="0"/>
                                  </p:stCondLst>
                                  <p:iterate type="lt">
                                    <p:tmPct val="50000"/>
                                  </p:iterate>
                                  <p:childTnLst>
                                    <p:set>
                                      <p:cBhvr>
                                        <p:cTn id="82" dur="1" fill="hold">
                                          <p:stCondLst>
                                            <p:cond delay="0"/>
                                          </p:stCondLst>
                                        </p:cTn>
                                        <p:tgtEl>
                                          <p:spTgt spid="6"/>
                                        </p:tgtEl>
                                        <p:attrNameLst>
                                          <p:attrName>style.visibility</p:attrName>
                                        </p:attrNameLst>
                                      </p:cBhvr>
                                      <p:to>
                                        <p:strVal val="visible"/>
                                      </p:to>
                                    </p:set>
                                    <p:anim calcmode="discrete" valueType="clr">
                                      <p:cBhvr override="childStyle">
                                        <p:cTn id="8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4" dur="80"/>
                                        <p:tgtEl>
                                          <p:spTgt spid="6"/>
                                        </p:tgtEl>
                                        <p:attrNameLst>
                                          <p:attrName>fillcolor</p:attrName>
                                        </p:attrNameLst>
                                      </p:cBhvr>
                                      <p:tavLst>
                                        <p:tav tm="0">
                                          <p:val>
                                            <p:clrVal>
                                              <a:schemeClr val="accent2"/>
                                            </p:clrVal>
                                          </p:val>
                                        </p:tav>
                                        <p:tav tm="50000">
                                          <p:val>
                                            <p:clrVal>
                                              <a:schemeClr val="hlink"/>
                                            </p:clrVal>
                                          </p:val>
                                        </p:tav>
                                      </p:tavLst>
                                    </p:anim>
                                    <p:set>
                                      <p:cBhvr>
                                        <p:cTn id="85" dur="80"/>
                                        <p:tgtEl>
                                          <p:spTgt spid="6"/>
                                        </p:tgtEl>
                                        <p:attrNameLst>
                                          <p:attrName>fill.type</p:attrName>
                                        </p:attrNameLst>
                                      </p:cBhvr>
                                      <p:to>
                                        <p:strVal val="solid"/>
                                      </p:to>
                                    </p:set>
                                  </p:childTnLst>
                                </p:cTn>
                              </p:par>
                              <p:par>
                                <p:cTn id="86" presetID="35" presetClass="path" presetSubtype="0" accel="50000" decel="50000" fill="hold" nodeType="withEffect">
                                  <p:stCondLst>
                                    <p:cond delay="0"/>
                                  </p:stCondLst>
                                  <p:childTnLst>
                                    <p:anim calcmode="lin" valueType="num">
                                      <p:cBhvr additive="base">
                                        <p:cTn id="87" dur="1000" fill="hold">
                                          <p:stCondLst>
                                            <p:cond delay="0"/>
                                          </p:stCondLst>
                                        </p:cTn>
                                        <p:tgtEl>
                                          <p:spTgt spid="23"/>
                                        </p:tgtEl>
                                        <p:attrNameLst>
                                          <p:attrName>ppt_x</p:attrName>
                                        </p:attrNameLst>
                                      </p:cBhvr>
                                      <p:tavLst>
                                        <p:tav tm="0">
                                          <p:val>
                                            <p:strVal val="ppt_x"/>
                                          </p:val>
                                        </p:tav>
                                        <p:tav tm="100000">
                                          <p:val>
                                            <p:strVal val="#ppt_x+0.118562"/>
                                          </p:val>
                                        </p:tav>
                                      </p:tavLst>
                                    </p:anim>
                                    <p:anim calcmode="lin" valueType="num">
                                      <p:cBhvr additive="base">
                                        <p:cTn id="88" dur="1000" fill="hold">
                                          <p:stCondLst>
                                            <p:cond delay="0"/>
                                          </p:stCondLst>
                                        </p:cTn>
                                        <p:tgtEl>
                                          <p:spTgt spid="23"/>
                                        </p:tgtEl>
                                        <p:attrNameLst>
                                          <p:attrName>ppt_y</p:attrName>
                                        </p:attrNameLst>
                                      </p:cBhvr>
                                      <p:tavLst>
                                        <p:tav tm="0">
                                          <p:val>
                                            <p:strVal val="ppt_y"/>
                                          </p:val>
                                        </p:tav>
                                        <p:tav tm="100000">
                                          <p:val>
                                            <p:strVal val="#ppt_y+-1.20955"/>
                                          </p:val>
                                        </p:tav>
                                      </p:tavLst>
                                    </p:anim>
                                    <p:anim calcmode="lin" valueType="num">
                                      <p:cBhvr additive="base">
                                        <p:cTn id="89" dur="1000" fill="hold">
                                          <p:stCondLst>
                                            <p:cond delay="0"/>
                                          </p:stCondLst>
                                        </p:cTn>
                                        <p:tgtEl>
                                          <p:spTgt spid="23"/>
                                        </p:tgtEl>
                                        <p:attrNameLst>
                                          <p:attrName>ppt_w</p:attrName>
                                        </p:attrNameLst>
                                      </p:cBhvr>
                                      <p:tavLst>
                                        <p:tav tm="0">
                                          <p:val>
                                            <p:strVal val="ppt_w"/>
                                          </p:val>
                                        </p:tav>
                                        <p:tav tm="100000">
                                          <p:val>
                                            <p:strVal val="#ppt_w+0.0574464"/>
                                          </p:val>
                                        </p:tav>
                                      </p:tavLst>
                                    </p:anim>
                                    <p:anim calcmode="lin" valueType="num">
                                      <p:cBhvr additive="base">
                                        <p:cTn id="90" dur="1000" fill="hold">
                                          <p:stCondLst>
                                            <p:cond delay="0"/>
                                          </p:stCondLst>
                                        </p:cTn>
                                        <p:tgtEl>
                                          <p:spTgt spid="23"/>
                                        </p:tgtEl>
                                        <p:attrNameLst>
                                          <p:attrName>ppt_h</p:attrName>
                                        </p:attrNameLst>
                                      </p:cBhvr>
                                      <p:tavLst>
                                        <p:tav tm="0">
                                          <p:val>
                                            <p:strVal val="ppt_h"/>
                                          </p:val>
                                        </p:tav>
                                        <p:tav tm="100000">
                                          <p:val>
                                            <p:strVal val="#ppt_h+0"/>
                                          </p:val>
                                        </p:tav>
                                      </p:tavLst>
                                    </p:anim>
                                  </p:childTnLst>
                                </p:cTn>
                              </p:par>
                              <p:par>
                                <p:cTn id="91" presetID="9999" presetClass="emph" presetSubtype="2" fill="hold" grpId="6" nodeType="withEffect">
                                  <p:stCondLst>
                                    <p:cond delay="0"/>
                                  </p:stCondLst>
                                  <p:childTnLst>
                                    <p:animClr clrSpc="rgb" dir="cw">
                                      <p:cBhvr>
                                        <p:cTn id="92" dur="3000" fill="hold"/>
                                        <p:tgtEl>
                                          <p:spTgt spid="19"/>
                                        </p:tgtEl>
                                        <p:attrNameLst>
                                          <p:attrName>fillcolor</p:attrName>
                                        </p:attrNameLst>
                                      </p:cBhvr>
                                      <p:to>
                                        <a:srgbClr val="FFC000"/>
                                      </p:to>
                                    </p:animClr>
                                    <p:set>
                                      <p:cBhvr>
                                        <p:cTn id="93" dur="3000" fill="hold"/>
                                        <p:tgtEl>
                                          <p:spTgt spid="19"/>
                                        </p:tgtEl>
                                        <p:attrNameLst>
                                          <p:attrName>fill.type</p:attrName>
                                        </p:attrNameLst>
                                      </p:cBhvr>
                                      <p:to>
                                        <p:strVal val="solid"/>
                                      </p:to>
                                    </p:set>
                                    <p:set>
                                      <p:cBhvr>
                                        <p:cTn id="94" dur="3000" fill="hold"/>
                                        <p:tgtEl>
                                          <p:spTgt spid="19"/>
                                        </p:tgtEl>
                                        <p:attrNameLst>
                                          <p:attrName>fill.on</p:attrName>
                                        </p:attrNameLst>
                                      </p:cBhvr>
                                      <p:to>
                                        <p:strVal val="true"/>
                                      </p:to>
                                    </p:set>
                                  </p:childTnLst>
                                </p:cTn>
                              </p:par>
                              <p:par>
                                <p:cTn id="95" presetID="9999" presetClass="emph" presetSubtype="2" fill="hold" grpId="7" nodeType="withEffect">
                                  <p:stCondLst>
                                    <p:cond delay="0"/>
                                  </p:stCondLst>
                                  <p:childTnLst>
                                    <p:animClr clrSpc="rgb" dir="cw">
                                      <p:cBhvr>
                                        <p:cTn id="96" dur="3000" fill="hold"/>
                                        <p:tgtEl>
                                          <p:spTgt spid="18"/>
                                        </p:tgtEl>
                                        <p:attrNameLst>
                                          <p:attrName>fillcolor</p:attrName>
                                        </p:attrNameLst>
                                      </p:cBhvr>
                                      <p:to>
                                        <a:srgbClr val="D8D8D8"/>
                                      </p:to>
                                    </p:animClr>
                                    <p:set>
                                      <p:cBhvr>
                                        <p:cTn id="97" dur="3000" fill="hold"/>
                                        <p:tgtEl>
                                          <p:spTgt spid="18"/>
                                        </p:tgtEl>
                                        <p:attrNameLst>
                                          <p:attrName>fill.type</p:attrName>
                                        </p:attrNameLst>
                                      </p:cBhvr>
                                      <p:to>
                                        <p:strVal val="solid"/>
                                      </p:to>
                                    </p:set>
                                    <p:set>
                                      <p:cBhvr>
                                        <p:cTn id="98" dur="3000" fill="hold"/>
                                        <p:tgtEl>
                                          <p:spTgt spid="18"/>
                                        </p:tgtEl>
                                        <p:attrNameLst>
                                          <p:attrName>fill.on</p:attrName>
                                        </p:attrNameLst>
                                      </p:cBhvr>
                                      <p:to>
                                        <p:strVal val="true"/>
                                      </p:to>
                                    </p:set>
                                  </p:childTnLst>
                                </p:cTn>
                              </p:par>
                            </p:childTnLst>
                          </p:cTn>
                        </p:par>
                        <p:par>
                          <p:cTn id="99" fill="hold">
                            <p:stCondLst>
                              <p:cond delay="6000"/>
                            </p:stCondLst>
                            <p:childTnLst>
                              <p:par>
                                <p:cTn id="100" presetID="35" presetClass="path" presetSubtype="0" accel="50000" decel="50000" fill="hold" nodeType="afterEffect">
                                  <p:stCondLst>
                                    <p:cond delay="0"/>
                                  </p:stCondLst>
                                  <p:childTnLst>
                                    <p:anim calcmode="lin" valueType="num">
                                      <p:cBhvr additive="base">
                                        <p:cTn id="101" dur="1000" fill="hold">
                                          <p:stCondLst>
                                            <p:cond delay="0"/>
                                          </p:stCondLst>
                                        </p:cTn>
                                        <p:tgtEl>
                                          <p:spTgt spid="16"/>
                                        </p:tgtEl>
                                        <p:attrNameLst>
                                          <p:attrName>ppt_x</p:attrName>
                                        </p:attrNameLst>
                                      </p:cBhvr>
                                      <p:tavLst>
                                        <p:tav tm="0">
                                          <p:val>
                                            <p:strVal val="ppt_x"/>
                                          </p:val>
                                        </p:tav>
                                        <p:tav tm="100000">
                                          <p:val>
                                            <p:strVal val="#ppt_x+-0.0215512"/>
                                          </p:val>
                                        </p:tav>
                                      </p:tavLst>
                                    </p:anim>
                                    <p:anim calcmode="lin" valueType="num">
                                      <p:cBhvr additive="base">
                                        <p:cTn id="102" dur="1000" fill="hold">
                                          <p:stCondLst>
                                            <p:cond delay="0"/>
                                          </p:stCondLst>
                                        </p:cTn>
                                        <p:tgtEl>
                                          <p:spTgt spid="16"/>
                                        </p:tgtEl>
                                        <p:attrNameLst>
                                          <p:attrName>ppt_y</p:attrName>
                                        </p:attrNameLst>
                                      </p:cBhvr>
                                      <p:tavLst>
                                        <p:tav tm="0">
                                          <p:val>
                                            <p:strVal val="ppt_y"/>
                                          </p:val>
                                        </p:tav>
                                        <p:tav tm="100000">
                                          <p:val>
                                            <p:strVal val="#ppt_y+1.20955"/>
                                          </p:val>
                                        </p:tav>
                                      </p:tavLst>
                                    </p:anim>
                                    <p:anim calcmode="lin" valueType="num">
                                      <p:cBhvr additive="base">
                                        <p:cTn id="103" dur="1000" fill="hold">
                                          <p:stCondLst>
                                            <p:cond delay="0"/>
                                          </p:stCondLst>
                                        </p:cTn>
                                        <p:tgtEl>
                                          <p:spTgt spid="16"/>
                                        </p:tgtEl>
                                        <p:attrNameLst>
                                          <p:attrName>ppt_w</p:attrName>
                                        </p:attrNameLst>
                                      </p:cBhvr>
                                      <p:tavLst>
                                        <p:tav tm="0">
                                          <p:val>
                                            <p:strVal val="ppt_w"/>
                                          </p:val>
                                        </p:tav>
                                        <p:tav tm="100000">
                                          <p:val>
                                            <p:strVal val="#ppt_w+-0.0431024"/>
                                          </p:val>
                                        </p:tav>
                                      </p:tavLst>
                                    </p:anim>
                                    <p:anim calcmode="lin" valueType="num">
                                      <p:cBhvr additive="base">
                                        <p:cTn id="104" dur="1000" fill="hold">
                                          <p:stCondLst>
                                            <p:cond delay="0"/>
                                          </p:stCondLst>
                                        </p:cTn>
                                        <p:tgtEl>
                                          <p:spTgt spid="16"/>
                                        </p:tgtEl>
                                        <p:attrNameLst>
                                          <p:attrName>ppt_h</p:attrName>
                                        </p:attrNameLst>
                                      </p:cBhvr>
                                      <p:tavLst>
                                        <p:tav tm="0">
                                          <p:val>
                                            <p:strVal val="ppt_h"/>
                                          </p:val>
                                        </p:tav>
                                        <p:tav tm="100000">
                                          <p:val>
                                            <p:strVal val="#ppt_h+-0.0766266"/>
                                          </p:val>
                                        </p:tav>
                                      </p:tavLst>
                                    </p:anim>
                                  </p:childTnLst>
                                </p:cTn>
                              </p:par>
                              <p:par>
                                <p:cTn id="105" presetID="35" presetClass="path" presetSubtype="0" accel="50000" decel="50000" fill="hold" nodeType="withEffect">
                                  <p:stCondLst>
                                    <p:cond delay="0"/>
                                  </p:stCondLst>
                                  <p:childTnLst>
                                    <p:anim calcmode="lin" valueType="num">
                                      <p:cBhvr additive="base">
                                        <p:cTn id="106" dur="1000" fill="hold">
                                          <p:stCondLst>
                                            <p:cond delay="0"/>
                                          </p:stCondLst>
                                        </p:cTn>
                                        <p:tgtEl>
                                          <p:spTgt spid="5"/>
                                        </p:tgtEl>
                                        <p:attrNameLst>
                                          <p:attrName>ppt_x</p:attrName>
                                        </p:attrNameLst>
                                      </p:cBhvr>
                                      <p:tavLst>
                                        <p:tav tm="0">
                                          <p:val>
                                            <p:strVal val="ppt_x"/>
                                          </p:val>
                                        </p:tav>
                                        <p:tav tm="100000">
                                          <p:val>
                                            <p:strVal val="#ppt_x+-0.118562"/>
                                          </p:val>
                                        </p:tav>
                                      </p:tavLst>
                                    </p:anim>
                                    <p:anim calcmode="lin" valueType="num">
                                      <p:cBhvr additive="base">
                                        <p:cTn id="107" dur="1000" fill="hold">
                                          <p:stCondLst>
                                            <p:cond delay="0"/>
                                          </p:stCondLst>
                                        </p:cTn>
                                        <p:tgtEl>
                                          <p:spTgt spid="5"/>
                                        </p:tgtEl>
                                        <p:attrNameLst>
                                          <p:attrName>ppt_y</p:attrName>
                                        </p:attrNameLst>
                                      </p:cBhvr>
                                      <p:tavLst>
                                        <p:tav tm="0">
                                          <p:val>
                                            <p:strVal val="ppt_y"/>
                                          </p:val>
                                        </p:tav>
                                        <p:tav tm="100000">
                                          <p:val>
                                            <p:strVal val="#ppt_y+1.20955"/>
                                          </p:val>
                                        </p:tav>
                                      </p:tavLst>
                                    </p:anim>
                                    <p:anim calcmode="lin" valueType="num">
                                      <p:cBhvr additive="base">
                                        <p:cTn id="108" dur="1000" fill="hold">
                                          <p:stCondLst>
                                            <p:cond delay="0"/>
                                          </p:stCondLst>
                                        </p:cTn>
                                        <p:tgtEl>
                                          <p:spTgt spid="5"/>
                                        </p:tgtEl>
                                        <p:attrNameLst>
                                          <p:attrName>ppt_w</p:attrName>
                                        </p:attrNameLst>
                                      </p:cBhvr>
                                      <p:tavLst>
                                        <p:tav tm="0">
                                          <p:val>
                                            <p:strVal val="ppt_w"/>
                                          </p:val>
                                        </p:tav>
                                        <p:tav tm="100000">
                                          <p:val>
                                            <p:strVal val="#ppt_w+-0.0574464"/>
                                          </p:val>
                                        </p:tav>
                                      </p:tavLst>
                                    </p:anim>
                                    <p:anim calcmode="lin" valueType="num">
                                      <p:cBhvr additive="base">
                                        <p:cTn id="109" dur="1000" fill="hold">
                                          <p:stCondLst>
                                            <p:cond delay="0"/>
                                          </p:stCondLst>
                                        </p:cTn>
                                        <p:tgtEl>
                                          <p:spTgt spid="5"/>
                                        </p:tgtEl>
                                        <p:attrNameLst>
                                          <p:attrName>ppt_h</p:attrName>
                                        </p:attrNameLst>
                                      </p:cBhvr>
                                      <p:tavLst>
                                        <p:tav tm="0">
                                          <p:val>
                                            <p:strVal val="ppt_h"/>
                                          </p:val>
                                        </p:tav>
                                        <p:tav tm="100000">
                                          <p:val>
                                            <p:strVal val="#ppt_h+0"/>
                                          </p:val>
                                        </p:tav>
                                      </p:tavLst>
                                    </p:anim>
                                  </p:childTnLst>
                                </p:cTn>
                              </p:par>
                              <p:par>
                                <p:cTn id="110" presetID="35" presetClass="path" presetSubtype="0" accel="50000" decel="50000" fill="hold" nodeType="withEffect">
                                  <p:stCondLst>
                                    <p:cond delay="0"/>
                                  </p:stCondLst>
                                  <p:childTnLst>
                                    <p:anim calcmode="lin" valueType="num">
                                      <p:cBhvr additive="base">
                                        <p:cTn id="111" dur="1000" fill="hold">
                                          <p:stCondLst>
                                            <p:cond delay="0"/>
                                          </p:stCondLst>
                                        </p:cTn>
                                        <p:tgtEl>
                                          <p:spTgt spid="4"/>
                                        </p:tgtEl>
                                        <p:attrNameLst>
                                          <p:attrName>ppt_x</p:attrName>
                                        </p:attrNameLst>
                                      </p:cBhvr>
                                      <p:tavLst>
                                        <p:tav tm="0">
                                          <p:val>
                                            <p:strVal val="ppt_x"/>
                                          </p:val>
                                        </p:tav>
                                        <p:tav tm="40000">
                                          <p:val>
                                            <p:fltVal val="1.17227"/>
                                          </p:val>
                                        </p:tav>
                                        <p:tav tm="50000">
                                          <p:val>
                                            <p:fltVal val="1.17227"/>
                                          </p:val>
                                        </p:tav>
                                        <p:tav tm="55000">
                                          <p:val>
                                            <p:fltVal val="-0.17227"/>
                                          </p:val>
                                        </p:tav>
                                        <p:tav tm="60000">
                                          <p:val>
                                            <p:fltVal val="-0.17227"/>
                                          </p:val>
                                        </p:tav>
                                        <p:tav tm="100000">
                                          <p:val>
                                            <p:fltVal val="0.77623"/>
                                          </p:val>
                                        </p:tav>
                                      </p:tavLst>
                                    </p:anim>
                                    <p:anim calcmode="lin" valueType="num">
                                      <p:cBhvr additive="base">
                                        <p:cTn id="112" dur="1000" fill="hold">
                                          <p:stCondLst>
                                            <p:cond delay="0"/>
                                          </p:stCondLst>
                                        </p:cTn>
                                        <p:tgtEl>
                                          <p:spTgt spid="4"/>
                                        </p:tgtEl>
                                        <p:attrNameLst>
                                          <p:attrName>ppt_y</p:attrName>
                                        </p:attrNameLst>
                                      </p:cBhvr>
                                      <p:tavLst>
                                        <p:tav tm="0">
                                          <p:val>
                                            <p:strVal val="ppt_y"/>
                                          </p:val>
                                        </p:tav>
                                        <p:tav tm="40000">
                                          <p:val>
                                            <p:strVal val="ppt_y"/>
                                          </p:val>
                                        </p:tav>
                                        <p:tav tm="50000">
                                          <p:val>
                                            <p:fltVal val="1.61251"/>
                                          </p:val>
                                        </p:tav>
                                        <p:tav tm="55000">
                                          <p:val>
                                            <p:fltVal val="1.61251"/>
                                          </p:val>
                                        </p:tav>
                                        <p:tav tm="60000">
                                          <p:val>
                                            <p:fltVal val="-0.30394"/>
                                          </p:val>
                                        </p:tav>
                                        <p:tav tm="100000">
                                          <p:val>
                                            <p:fltVal val="-0.30394"/>
                                          </p:val>
                                        </p:tav>
                                      </p:tavLst>
                                    </p:anim>
                                    <p:anim calcmode="lin" valueType="num">
                                      <p:cBhvr additive="base">
                                        <p:cTn id="113" dur="1000" fill="hold">
                                          <p:stCondLst>
                                            <p:cond delay="0"/>
                                          </p:stCondLst>
                                        </p:cTn>
                                        <p:tgtEl>
                                          <p:spTgt spid="4"/>
                                        </p:tgtEl>
                                        <p:attrNameLst>
                                          <p:attrName>ppt_w</p:attrName>
                                        </p:attrNameLst>
                                      </p:cBhvr>
                                      <p:tavLst>
                                        <p:tav tm="0">
                                          <p:val>
                                            <p:strVal val="ppt_w"/>
                                          </p:val>
                                        </p:tav>
                                        <p:tav tm="100000">
                                          <p:val>
                                            <p:strVal val="#ppt_w+-0.0934282"/>
                                          </p:val>
                                        </p:tav>
                                      </p:tavLst>
                                    </p:anim>
                                    <p:anim calcmode="lin" valueType="num">
                                      <p:cBhvr additive="base">
                                        <p:cTn id="114" dur="1000" fill="hold">
                                          <p:stCondLst>
                                            <p:cond delay="0"/>
                                          </p:stCondLst>
                                        </p:cTn>
                                        <p:tgtEl>
                                          <p:spTgt spid="4"/>
                                        </p:tgtEl>
                                        <p:attrNameLst>
                                          <p:attrName>ppt_h</p:attrName>
                                        </p:attrNameLst>
                                      </p:cBhvr>
                                      <p:tavLst>
                                        <p:tav tm="0">
                                          <p:val>
                                            <p:strVal val="ppt_h"/>
                                          </p:val>
                                        </p:tav>
                                        <p:tav tm="100000">
                                          <p:val>
                                            <p:strVal val="#ppt_h+-0.0479105"/>
                                          </p:val>
                                        </p:tav>
                                      </p:tavLst>
                                    </p:anim>
                                  </p:childTnLst>
                                </p:cTn>
                              </p:par>
                              <p:par>
                                <p:cTn id="115" presetID="35" presetClass="path" presetSubtype="0" accel="50000" decel="50000" fill="hold" nodeType="withEffect">
                                  <p:stCondLst>
                                    <p:cond delay="0"/>
                                  </p:stCondLst>
                                  <p:childTnLst>
                                    <p:anim calcmode="lin" valueType="num">
                                      <p:cBhvr additive="base">
                                        <p:cTn id="116" dur="1000" fill="hold">
                                          <p:stCondLst>
                                            <p:cond delay="0"/>
                                          </p:stCondLst>
                                        </p:cTn>
                                        <p:tgtEl>
                                          <p:spTgt spid="21"/>
                                        </p:tgtEl>
                                        <p:attrNameLst>
                                          <p:attrName>ppt_x</p:attrName>
                                        </p:attrNameLst>
                                      </p:cBhvr>
                                      <p:tavLst>
                                        <p:tav tm="0">
                                          <p:val>
                                            <p:strVal val="ppt_x"/>
                                          </p:val>
                                        </p:tav>
                                        <p:tav tm="100000">
                                          <p:val>
                                            <p:strVal val="#ppt_x+0.0502744"/>
                                          </p:val>
                                        </p:tav>
                                      </p:tavLst>
                                    </p:anim>
                                    <p:anim calcmode="lin" valueType="num">
                                      <p:cBhvr additive="base">
                                        <p:cTn id="117" dur="1000" fill="hold">
                                          <p:stCondLst>
                                            <p:cond delay="0"/>
                                          </p:stCondLst>
                                        </p:cTn>
                                        <p:tgtEl>
                                          <p:spTgt spid="21"/>
                                        </p:tgtEl>
                                        <p:attrNameLst>
                                          <p:attrName>ppt_y</p:attrName>
                                        </p:attrNameLst>
                                      </p:cBhvr>
                                      <p:tavLst>
                                        <p:tav tm="0">
                                          <p:val>
                                            <p:strVal val="ppt_y"/>
                                          </p:val>
                                        </p:tav>
                                        <p:tav tm="100000">
                                          <p:val>
                                            <p:strVal val="#ppt_y+-0.822335"/>
                                          </p:val>
                                        </p:tav>
                                      </p:tavLst>
                                    </p:anim>
                                    <p:anim calcmode="lin" valueType="num">
                                      <p:cBhvr additive="base">
                                        <p:cTn id="118" dur="1000" fill="hold">
                                          <p:stCondLst>
                                            <p:cond delay="0"/>
                                          </p:stCondLst>
                                        </p:cTn>
                                        <p:tgtEl>
                                          <p:spTgt spid="21"/>
                                        </p:tgtEl>
                                        <p:attrNameLst>
                                          <p:attrName>ppt_w</p:attrName>
                                        </p:attrNameLst>
                                      </p:cBhvr>
                                      <p:tavLst>
                                        <p:tav tm="0">
                                          <p:val>
                                            <p:strVal val="ppt_w"/>
                                          </p:val>
                                        </p:tav>
                                        <p:tav tm="100000">
                                          <p:val>
                                            <p:strVal val="#ppt_w+0.100549"/>
                                          </p:val>
                                        </p:tav>
                                      </p:tavLst>
                                    </p:anim>
                                    <p:anim calcmode="lin" valueType="num">
                                      <p:cBhvr additive="base">
                                        <p:cTn id="119" dur="1000" fill="hold">
                                          <p:stCondLst>
                                            <p:cond delay="0"/>
                                          </p:stCondLst>
                                        </p:cTn>
                                        <p:tgtEl>
                                          <p:spTgt spid="21"/>
                                        </p:tgtEl>
                                        <p:attrNameLst>
                                          <p:attrName>ppt_h</p:attrName>
                                        </p:attrNameLst>
                                      </p:cBhvr>
                                      <p:tavLst>
                                        <p:tav tm="0">
                                          <p:val>
                                            <p:strVal val="ppt_h"/>
                                          </p:val>
                                        </p:tav>
                                        <p:tav tm="100000">
                                          <p:val>
                                            <p:strVal val="#ppt_h+0.0766266"/>
                                          </p:val>
                                        </p:tav>
                                      </p:tavLst>
                                    </p:anim>
                                  </p:childTnLst>
                                </p:cTn>
                              </p:par>
                              <p:par>
                                <p:cTn id="120" presetID="42" presetClass="entr" presetSubtype="0" fill="hold" grpId="0" nodeType="withEffect">
                                  <p:stCondLst>
                                    <p:cond delay="0"/>
                                  </p:stCondLst>
                                  <p:childTnLst>
                                    <p:set>
                                      <p:cBhvr>
                                        <p:cTn id="121" dur="1000" fill="hold">
                                          <p:stCondLst>
                                            <p:cond delay="0"/>
                                          </p:stCondLst>
                                        </p:cTn>
                                        <p:tgtEl>
                                          <p:spTgt spid="13"/>
                                        </p:tgtEl>
                                        <p:attrNameLst>
                                          <p:attrName>style.visibility</p:attrName>
                                        </p:attrNameLst>
                                      </p:cBhvr>
                                      <p:to>
                                        <p:strVal val="visible"/>
                                      </p:to>
                                    </p:set>
                                    <p:animEffect transition="in" filter="fade">
                                      <p:cBhvr>
                                        <p:cTn id="122" dur="1000"/>
                                        <p:tgtEl>
                                          <p:spTgt spid="13"/>
                                        </p:tgtEl>
                                      </p:cBhvr>
                                    </p:animEffect>
                                    <p:anim calcmode="lin" valueType="num">
                                      <p:cBhvr>
                                        <p:cTn id="123" dur="1000" fill="hold"/>
                                        <p:tgtEl>
                                          <p:spTgt spid="13"/>
                                        </p:tgtEl>
                                        <p:attrNameLst>
                                          <p:attrName>ppt_x</p:attrName>
                                        </p:attrNameLst>
                                      </p:cBhvr>
                                      <p:tavLst>
                                        <p:tav tm="0">
                                          <p:val>
                                            <p:strVal val="#ppt_x"/>
                                          </p:val>
                                        </p:tav>
                                        <p:tav tm="100000">
                                          <p:val>
                                            <p:strVal val="#ppt_x"/>
                                          </p:val>
                                        </p:tav>
                                      </p:tavLst>
                                    </p:anim>
                                    <p:anim calcmode="lin" valueType="num">
                                      <p:cBhvr>
                                        <p:cTn id="124" dur="1000" fill="hold"/>
                                        <p:tgtEl>
                                          <p:spTgt spid="13"/>
                                        </p:tgtEl>
                                        <p:attrNameLst>
                                          <p:attrName>ppt_y</p:attrName>
                                        </p:attrNameLst>
                                      </p:cBhvr>
                                      <p:tavLst>
                                        <p:tav tm="0">
                                          <p:val>
                                            <p:strVal val="#ppt_y+.1"/>
                                          </p:val>
                                        </p:tav>
                                        <p:tav tm="100000">
                                          <p:val>
                                            <p:strVal val="#ppt_y"/>
                                          </p:val>
                                        </p:tav>
                                      </p:tavLst>
                                    </p:anim>
                                  </p:childTnLst>
                                </p:cTn>
                              </p:par>
                              <p:par>
                                <p:cTn id="125" presetID="27" presetClass="entr" presetSubtype="0" fill="hold" grpId="0" nodeType="withEffect">
                                  <p:stCondLst>
                                    <p:cond delay="0"/>
                                  </p:stCondLst>
                                  <p:iterate type="lt">
                                    <p:tmPct val="50000"/>
                                  </p:iterate>
                                  <p:childTnLst>
                                    <p:set>
                                      <p:cBhvr>
                                        <p:cTn id="126" dur="1" fill="hold">
                                          <p:stCondLst>
                                            <p:cond delay="0"/>
                                          </p:stCondLst>
                                        </p:cTn>
                                        <p:tgtEl>
                                          <p:spTgt spid="7"/>
                                        </p:tgtEl>
                                        <p:attrNameLst>
                                          <p:attrName>style.visibility</p:attrName>
                                        </p:attrNameLst>
                                      </p:cBhvr>
                                      <p:to>
                                        <p:strVal val="visible"/>
                                      </p:to>
                                    </p:set>
                                    <p:anim calcmode="discrete" valueType="clr">
                                      <p:cBhvr override="childStyle">
                                        <p:cTn id="12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28" dur="80"/>
                                        <p:tgtEl>
                                          <p:spTgt spid="7"/>
                                        </p:tgtEl>
                                        <p:attrNameLst>
                                          <p:attrName>fillcolor</p:attrName>
                                        </p:attrNameLst>
                                      </p:cBhvr>
                                      <p:tavLst>
                                        <p:tav tm="0">
                                          <p:val>
                                            <p:clrVal>
                                              <a:schemeClr val="accent2"/>
                                            </p:clrVal>
                                          </p:val>
                                        </p:tav>
                                        <p:tav tm="50000">
                                          <p:val>
                                            <p:clrVal>
                                              <a:schemeClr val="hlink"/>
                                            </p:clrVal>
                                          </p:val>
                                        </p:tav>
                                      </p:tavLst>
                                    </p:anim>
                                    <p:set>
                                      <p:cBhvr>
                                        <p:cTn id="129" dur="80"/>
                                        <p:tgtEl>
                                          <p:spTgt spid="7"/>
                                        </p:tgtEl>
                                        <p:attrNameLst>
                                          <p:attrName>fill.type</p:attrName>
                                        </p:attrNameLst>
                                      </p:cBhvr>
                                      <p:to>
                                        <p:strVal val="solid"/>
                                      </p:to>
                                    </p:set>
                                  </p:childTnLst>
                                </p:cTn>
                              </p:par>
                              <p:par>
                                <p:cTn id="130" presetID="35" presetClass="path" presetSubtype="0" accel="50000" decel="50000" fill="hold" nodeType="withEffect">
                                  <p:stCondLst>
                                    <p:cond delay="0"/>
                                  </p:stCondLst>
                                  <p:childTnLst>
                                    <p:anim calcmode="lin" valueType="num">
                                      <p:cBhvr additive="base">
                                        <p:cTn id="131" dur="1000" fill="hold">
                                          <p:stCondLst>
                                            <p:cond delay="0"/>
                                          </p:stCondLst>
                                        </p:cTn>
                                        <p:tgtEl>
                                          <p:spTgt spid="23"/>
                                        </p:tgtEl>
                                        <p:attrNameLst>
                                          <p:attrName>ppt_x</p:attrName>
                                        </p:attrNameLst>
                                      </p:cBhvr>
                                      <p:tavLst>
                                        <p:tav tm="0">
                                          <p:val>
                                            <p:strVal val="ppt_x"/>
                                          </p:val>
                                        </p:tav>
                                        <p:tav tm="100000">
                                          <p:val>
                                            <p:strVal val="#ppt_x+0.0898616"/>
                                          </p:val>
                                        </p:tav>
                                      </p:tavLst>
                                    </p:anim>
                                    <p:anim calcmode="lin" valueType="num">
                                      <p:cBhvr additive="base">
                                        <p:cTn id="132" dur="1000" fill="hold">
                                          <p:stCondLst>
                                            <p:cond delay="0"/>
                                          </p:stCondLst>
                                        </p:cTn>
                                        <p:tgtEl>
                                          <p:spTgt spid="23"/>
                                        </p:tgtEl>
                                        <p:attrNameLst>
                                          <p:attrName>ppt_y</p:attrName>
                                        </p:attrNameLst>
                                      </p:cBhvr>
                                      <p:tavLst>
                                        <p:tav tm="0">
                                          <p:val>
                                            <p:strVal val="ppt_y"/>
                                          </p:val>
                                        </p:tav>
                                        <p:tav tm="100000">
                                          <p:val>
                                            <p:strVal val="#ppt_y+-0.79838"/>
                                          </p:val>
                                        </p:tav>
                                      </p:tavLst>
                                    </p:anim>
                                    <p:anim calcmode="lin" valueType="num">
                                      <p:cBhvr additive="base">
                                        <p:cTn id="133" dur="1000" fill="hold">
                                          <p:stCondLst>
                                            <p:cond delay="0"/>
                                          </p:stCondLst>
                                        </p:cTn>
                                        <p:tgtEl>
                                          <p:spTgt spid="23"/>
                                        </p:tgtEl>
                                        <p:attrNameLst>
                                          <p:attrName>ppt_w</p:attrName>
                                        </p:attrNameLst>
                                      </p:cBhvr>
                                      <p:tavLst>
                                        <p:tav tm="0">
                                          <p:val>
                                            <p:strVal val="ppt_w"/>
                                          </p:val>
                                        </p:tav>
                                        <p:tav tm="100000">
                                          <p:val>
                                            <p:strVal val="#ppt_w+0.0934282"/>
                                          </p:val>
                                        </p:tav>
                                      </p:tavLst>
                                    </p:anim>
                                    <p:anim calcmode="lin" valueType="num">
                                      <p:cBhvr additive="base">
                                        <p:cTn id="134" dur="1000" fill="hold">
                                          <p:stCondLst>
                                            <p:cond delay="0"/>
                                          </p:stCondLst>
                                        </p:cTn>
                                        <p:tgtEl>
                                          <p:spTgt spid="23"/>
                                        </p:tgtEl>
                                        <p:attrNameLst>
                                          <p:attrName>ppt_h</p:attrName>
                                        </p:attrNameLst>
                                      </p:cBhvr>
                                      <p:tavLst>
                                        <p:tav tm="0">
                                          <p:val>
                                            <p:strVal val="ppt_h"/>
                                          </p:val>
                                        </p:tav>
                                        <p:tav tm="100000">
                                          <p:val>
                                            <p:strVal val="#ppt_h+0.0479105"/>
                                          </p:val>
                                        </p:tav>
                                      </p:tavLst>
                                    </p:anim>
                                  </p:childTnLst>
                                </p:cTn>
                              </p:par>
                              <p:par>
                                <p:cTn id="135" presetID="9999" presetClass="emph" presetSubtype="2" fill="hold" grpId="6" nodeType="withEffect">
                                  <p:stCondLst>
                                    <p:cond delay="0"/>
                                  </p:stCondLst>
                                  <p:childTnLst>
                                    <p:animClr clrSpc="rgb" dir="cw">
                                      <p:cBhvr>
                                        <p:cTn id="136" dur="3000" fill="hold"/>
                                        <p:tgtEl>
                                          <p:spTgt spid="22"/>
                                        </p:tgtEl>
                                        <p:attrNameLst>
                                          <p:attrName>fillcolor</p:attrName>
                                        </p:attrNameLst>
                                      </p:cBhvr>
                                      <p:to>
                                        <a:srgbClr val="FFC000"/>
                                      </p:to>
                                    </p:animClr>
                                    <p:set>
                                      <p:cBhvr>
                                        <p:cTn id="137" dur="3000" fill="hold"/>
                                        <p:tgtEl>
                                          <p:spTgt spid="22"/>
                                        </p:tgtEl>
                                        <p:attrNameLst>
                                          <p:attrName>fill.type</p:attrName>
                                        </p:attrNameLst>
                                      </p:cBhvr>
                                      <p:to>
                                        <p:strVal val="solid"/>
                                      </p:to>
                                    </p:set>
                                    <p:set>
                                      <p:cBhvr>
                                        <p:cTn id="138" dur="3000" fill="hold"/>
                                        <p:tgtEl>
                                          <p:spTgt spid="22"/>
                                        </p:tgtEl>
                                        <p:attrNameLst>
                                          <p:attrName>fill.on</p:attrName>
                                        </p:attrNameLst>
                                      </p:cBhvr>
                                      <p:to>
                                        <p:strVal val="true"/>
                                      </p:to>
                                    </p:set>
                                  </p:childTnLst>
                                </p:cTn>
                              </p:par>
                              <p:par>
                                <p:cTn id="139" presetID="9999" presetClass="emph" presetSubtype="2" fill="hold" grpId="7" nodeType="withEffect">
                                  <p:stCondLst>
                                    <p:cond delay="0"/>
                                  </p:stCondLst>
                                  <p:childTnLst>
                                    <p:animClr clrSpc="rgb" dir="cw">
                                      <p:cBhvr>
                                        <p:cTn id="140" dur="3000" fill="hold"/>
                                        <p:tgtEl>
                                          <p:spTgt spid="19"/>
                                        </p:tgtEl>
                                        <p:attrNameLst>
                                          <p:attrName>fillcolor</p:attrName>
                                        </p:attrNameLst>
                                      </p:cBhvr>
                                      <p:to>
                                        <a:srgbClr val="D8D8D8"/>
                                      </p:to>
                                    </p:animClr>
                                    <p:set>
                                      <p:cBhvr>
                                        <p:cTn id="141" dur="3000" fill="hold"/>
                                        <p:tgtEl>
                                          <p:spTgt spid="19"/>
                                        </p:tgtEl>
                                        <p:attrNameLst>
                                          <p:attrName>fill.type</p:attrName>
                                        </p:attrNameLst>
                                      </p:cBhvr>
                                      <p:to>
                                        <p:strVal val="solid"/>
                                      </p:to>
                                    </p:set>
                                    <p:set>
                                      <p:cBhvr>
                                        <p:cTn id="142" dur="3000" fill="hold"/>
                                        <p:tgtEl>
                                          <p:spTgt spid="19"/>
                                        </p:tgtEl>
                                        <p:attrNameLst>
                                          <p:attrName>fill.on</p:attrName>
                                        </p:attrNameLst>
                                      </p:cBhvr>
                                      <p:to>
                                        <p:strVal val="true"/>
                                      </p:to>
                                    </p:set>
                                  </p:childTnLst>
                                </p:cTn>
                              </p:par>
                            </p:childTnLst>
                          </p:cTn>
                        </p:par>
                        <p:par>
                          <p:cTn id="143" fill="hold">
                            <p:stCondLst>
                              <p:cond delay="9000"/>
                            </p:stCondLst>
                            <p:childTnLst>
                              <p:par>
                                <p:cTn id="144" presetID="35" presetClass="path" presetSubtype="0" accel="50000" decel="50000" fill="hold" nodeType="afterEffect">
                                  <p:stCondLst>
                                    <p:cond delay="0"/>
                                  </p:stCondLst>
                                  <p:childTnLst>
                                    <p:anim calcmode="lin" valueType="num">
                                      <p:cBhvr additive="base">
                                        <p:cTn id="145" dur="1000" fill="hold">
                                          <p:stCondLst>
                                            <p:cond delay="0"/>
                                          </p:stCondLst>
                                        </p:cTn>
                                        <p:tgtEl>
                                          <p:spTgt spid="16"/>
                                        </p:tgtEl>
                                        <p:attrNameLst>
                                          <p:attrName>ppt_x</p:attrName>
                                        </p:attrNameLst>
                                      </p:cBhvr>
                                      <p:tavLst>
                                        <p:tav tm="0">
                                          <p:val>
                                            <p:strVal val="ppt_x"/>
                                          </p:val>
                                        </p:tav>
                                        <p:tav tm="100000">
                                          <p:val>
                                            <p:strVal val="#ppt_x+-0.0898391"/>
                                          </p:val>
                                        </p:tav>
                                      </p:tavLst>
                                    </p:anim>
                                    <p:anim calcmode="lin" valueType="num">
                                      <p:cBhvr additive="base">
                                        <p:cTn id="146" dur="1000" fill="hold">
                                          <p:stCondLst>
                                            <p:cond delay="0"/>
                                          </p:stCondLst>
                                        </p:cTn>
                                        <p:tgtEl>
                                          <p:spTgt spid="16"/>
                                        </p:tgtEl>
                                        <p:attrNameLst>
                                          <p:attrName>ppt_y</p:attrName>
                                        </p:attrNameLst>
                                      </p:cBhvr>
                                      <p:tavLst>
                                        <p:tav tm="0">
                                          <p:val>
                                            <p:strVal val="ppt_y"/>
                                          </p:val>
                                        </p:tav>
                                        <p:tav tm="100000">
                                          <p:val>
                                            <p:strVal val="#ppt_y+1.59676"/>
                                          </p:val>
                                        </p:tav>
                                      </p:tavLst>
                                    </p:anim>
                                    <p:anim calcmode="lin" valueType="num">
                                      <p:cBhvr additive="base">
                                        <p:cTn id="147" dur="1000" fill="hold">
                                          <p:stCondLst>
                                            <p:cond delay="0"/>
                                          </p:stCondLst>
                                        </p:cTn>
                                        <p:tgtEl>
                                          <p:spTgt spid="16"/>
                                        </p:tgtEl>
                                        <p:attrNameLst>
                                          <p:attrName>ppt_w</p:attrName>
                                        </p:attrNameLst>
                                      </p:cBhvr>
                                      <p:tavLst>
                                        <p:tav tm="0">
                                          <p:val>
                                            <p:strVal val="ppt_w"/>
                                          </p:val>
                                        </p:tav>
                                        <p:tav tm="100000">
                                          <p:val>
                                            <p:strVal val="#ppt_w+0"/>
                                          </p:val>
                                        </p:tav>
                                      </p:tavLst>
                                    </p:anim>
                                    <p:anim calcmode="lin" valueType="num">
                                      <p:cBhvr additive="base">
                                        <p:cTn id="148" dur="1000" fill="hold">
                                          <p:stCondLst>
                                            <p:cond delay="0"/>
                                          </p:stCondLst>
                                        </p:cTn>
                                        <p:tgtEl>
                                          <p:spTgt spid="16"/>
                                        </p:tgtEl>
                                        <p:attrNameLst>
                                          <p:attrName>ppt_h</p:attrName>
                                        </p:attrNameLst>
                                      </p:cBhvr>
                                      <p:tavLst>
                                        <p:tav tm="0">
                                          <p:val>
                                            <p:strVal val="ppt_h"/>
                                          </p:val>
                                        </p:tav>
                                        <p:tav tm="100000">
                                          <p:val>
                                            <p:strVal val="#ppt_h+0"/>
                                          </p:val>
                                        </p:tav>
                                      </p:tavLst>
                                    </p:anim>
                                  </p:childTnLst>
                                </p:cTn>
                              </p:par>
                              <p:par>
                                <p:cTn id="149" presetID="35" presetClass="path" presetSubtype="0" accel="50000" decel="50000" fill="hold" nodeType="withEffect">
                                  <p:stCondLst>
                                    <p:cond delay="0"/>
                                  </p:stCondLst>
                                  <p:childTnLst>
                                    <p:anim calcmode="lin" valueType="num">
                                      <p:cBhvr additive="base">
                                        <p:cTn id="150" dur="1000" fill="hold">
                                          <p:stCondLst>
                                            <p:cond delay="0"/>
                                          </p:stCondLst>
                                        </p:cTn>
                                        <p:tgtEl>
                                          <p:spTgt spid="5"/>
                                        </p:tgtEl>
                                        <p:attrNameLst>
                                          <p:attrName>ppt_x</p:attrName>
                                        </p:attrNameLst>
                                      </p:cBhvr>
                                      <p:tavLst>
                                        <p:tav tm="0">
                                          <p:val>
                                            <p:strVal val="ppt_x"/>
                                          </p:val>
                                        </p:tav>
                                        <p:tav tm="40000">
                                          <p:val>
                                            <p:fltVal val="1.17227"/>
                                          </p:val>
                                        </p:tav>
                                        <p:tav tm="50000">
                                          <p:val>
                                            <p:fltVal val="1.17227"/>
                                          </p:val>
                                        </p:tav>
                                        <p:tav tm="55000">
                                          <p:val>
                                            <p:fltVal val="-0.17227"/>
                                          </p:val>
                                        </p:tav>
                                        <p:tav tm="60000">
                                          <p:val>
                                            <p:fltVal val="-0.17227"/>
                                          </p:val>
                                        </p:tav>
                                        <p:tav tm="100000">
                                          <p:val>
                                            <p:fltVal val="0.77623"/>
                                          </p:val>
                                        </p:tav>
                                      </p:tavLst>
                                    </p:anim>
                                    <p:anim calcmode="lin" valueType="num">
                                      <p:cBhvr additive="base">
                                        <p:cTn id="151" dur="1000" fill="hold">
                                          <p:stCondLst>
                                            <p:cond delay="0"/>
                                          </p:stCondLst>
                                        </p:cTn>
                                        <p:tgtEl>
                                          <p:spTgt spid="5"/>
                                        </p:tgtEl>
                                        <p:attrNameLst>
                                          <p:attrName>ppt_y</p:attrName>
                                        </p:attrNameLst>
                                      </p:cBhvr>
                                      <p:tavLst>
                                        <p:tav tm="0">
                                          <p:val>
                                            <p:strVal val="ppt_y"/>
                                          </p:val>
                                        </p:tav>
                                        <p:tav tm="40000">
                                          <p:val>
                                            <p:strVal val="ppt_y"/>
                                          </p:val>
                                        </p:tav>
                                        <p:tav tm="50000">
                                          <p:val>
                                            <p:fltVal val="1.61251"/>
                                          </p:val>
                                        </p:tav>
                                        <p:tav tm="55000">
                                          <p:val>
                                            <p:fltVal val="1.61251"/>
                                          </p:val>
                                        </p:tav>
                                        <p:tav tm="60000">
                                          <p:val>
                                            <p:fltVal val="-0.30394"/>
                                          </p:val>
                                        </p:tav>
                                        <p:tav tm="100000">
                                          <p:val>
                                            <p:fltVal val="-0.30394"/>
                                          </p:val>
                                        </p:tav>
                                      </p:tavLst>
                                    </p:anim>
                                    <p:anim calcmode="lin" valueType="num">
                                      <p:cBhvr additive="base">
                                        <p:cTn id="152" dur="1000" fill="hold">
                                          <p:stCondLst>
                                            <p:cond delay="0"/>
                                          </p:stCondLst>
                                        </p:cTn>
                                        <p:tgtEl>
                                          <p:spTgt spid="5"/>
                                        </p:tgtEl>
                                        <p:attrNameLst>
                                          <p:attrName>ppt_w</p:attrName>
                                        </p:attrNameLst>
                                      </p:cBhvr>
                                      <p:tavLst>
                                        <p:tav tm="0">
                                          <p:val>
                                            <p:strVal val="ppt_w"/>
                                          </p:val>
                                        </p:tav>
                                        <p:tav tm="100000">
                                          <p:val>
                                            <p:strVal val="#ppt_w+-0.0574464"/>
                                          </p:val>
                                        </p:tav>
                                      </p:tavLst>
                                    </p:anim>
                                    <p:anim calcmode="lin" valueType="num">
                                      <p:cBhvr additive="base">
                                        <p:cTn id="153" dur="1000" fill="hold">
                                          <p:stCondLst>
                                            <p:cond delay="0"/>
                                          </p:stCondLst>
                                        </p:cTn>
                                        <p:tgtEl>
                                          <p:spTgt spid="5"/>
                                        </p:tgtEl>
                                        <p:attrNameLst>
                                          <p:attrName>ppt_h</p:attrName>
                                        </p:attrNameLst>
                                      </p:cBhvr>
                                      <p:tavLst>
                                        <p:tav tm="0">
                                          <p:val>
                                            <p:strVal val="ppt_h"/>
                                          </p:val>
                                        </p:tav>
                                        <p:tav tm="100000">
                                          <p:val>
                                            <p:strVal val="#ppt_h+0"/>
                                          </p:val>
                                        </p:tav>
                                      </p:tavLst>
                                    </p:anim>
                                  </p:childTnLst>
                                </p:cTn>
                              </p:par>
                              <p:par>
                                <p:cTn id="154" presetID="35" presetClass="path" presetSubtype="0" accel="50000" decel="50000" fill="hold" nodeType="withEffect">
                                  <p:stCondLst>
                                    <p:cond delay="0"/>
                                  </p:stCondLst>
                                  <p:childTnLst>
                                    <p:anim calcmode="lin" valueType="num">
                                      <p:cBhvr additive="base">
                                        <p:cTn id="155" dur="1000" fill="hold">
                                          <p:stCondLst>
                                            <p:cond delay="0"/>
                                          </p:stCondLst>
                                        </p:cTn>
                                        <p:tgtEl>
                                          <p:spTgt spid="4"/>
                                        </p:tgtEl>
                                        <p:attrNameLst>
                                          <p:attrName>ppt_x</p:attrName>
                                        </p:attrNameLst>
                                      </p:cBhvr>
                                      <p:tavLst>
                                        <p:tav tm="0">
                                          <p:val>
                                            <p:strVal val="ppt_x"/>
                                          </p:val>
                                        </p:tav>
                                        <p:tav tm="100000">
                                          <p:val>
                                            <p:strVal val="#ppt_x+0.0287006"/>
                                          </p:val>
                                        </p:tav>
                                      </p:tavLst>
                                    </p:anim>
                                    <p:anim calcmode="lin" valueType="num">
                                      <p:cBhvr additive="base">
                                        <p:cTn id="156" dur="1000" fill="hold">
                                          <p:stCondLst>
                                            <p:cond delay="0"/>
                                          </p:stCondLst>
                                        </p:cTn>
                                        <p:tgtEl>
                                          <p:spTgt spid="4"/>
                                        </p:tgtEl>
                                        <p:attrNameLst>
                                          <p:attrName>ppt_y</p:attrName>
                                        </p:attrNameLst>
                                      </p:cBhvr>
                                      <p:tavLst>
                                        <p:tav tm="0">
                                          <p:val>
                                            <p:strVal val="ppt_y"/>
                                          </p:val>
                                        </p:tav>
                                        <p:tav tm="100000">
                                          <p:val>
                                            <p:strVal val="#ppt_y+-0.411168"/>
                                          </p:val>
                                        </p:tav>
                                      </p:tavLst>
                                    </p:anim>
                                    <p:anim calcmode="lin" valueType="num">
                                      <p:cBhvr additive="base">
                                        <p:cTn id="157" dur="1000" fill="hold">
                                          <p:stCondLst>
                                            <p:cond delay="0"/>
                                          </p:stCondLst>
                                        </p:cTn>
                                        <p:tgtEl>
                                          <p:spTgt spid="4"/>
                                        </p:tgtEl>
                                        <p:attrNameLst>
                                          <p:attrName>ppt_w</p:attrName>
                                        </p:attrNameLst>
                                      </p:cBhvr>
                                      <p:tavLst>
                                        <p:tav tm="0">
                                          <p:val>
                                            <p:strVal val="ppt_w"/>
                                          </p:val>
                                        </p:tav>
                                        <p:tav tm="100000">
                                          <p:val>
                                            <p:strVal val="#ppt_w+-0.0359819"/>
                                          </p:val>
                                        </p:tav>
                                      </p:tavLst>
                                    </p:anim>
                                    <p:anim calcmode="lin" valueType="num">
                                      <p:cBhvr additive="base">
                                        <p:cTn id="158" dur="1000" fill="hold">
                                          <p:stCondLst>
                                            <p:cond delay="0"/>
                                          </p:stCondLst>
                                        </p:cTn>
                                        <p:tgtEl>
                                          <p:spTgt spid="4"/>
                                        </p:tgtEl>
                                        <p:attrNameLst>
                                          <p:attrName>ppt_h</p:attrName>
                                        </p:attrNameLst>
                                      </p:cBhvr>
                                      <p:tavLst>
                                        <p:tav tm="0">
                                          <p:val>
                                            <p:strVal val="ppt_h"/>
                                          </p:val>
                                        </p:tav>
                                        <p:tav tm="100000">
                                          <p:val>
                                            <p:strVal val="#ppt_h+-0.0479105"/>
                                          </p:val>
                                        </p:tav>
                                      </p:tavLst>
                                    </p:anim>
                                  </p:childTnLst>
                                </p:cTn>
                              </p:par>
                              <p:par>
                                <p:cTn id="159" presetID="35" presetClass="path" presetSubtype="0" accel="50000" decel="50000" fill="hold" nodeType="withEffect">
                                  <p:stCondLst>
                                    <p:cond delay="0"/>
                                  </p:stCondLst>
                                  <p:childTnLst>
                                    <p:anim calcmode="lin" valueType="num">
                                      <p:cBhvr additive="base">
                                        <p:cTn id="160" dur="1000" fill="hold">
                                          <p:stCondLst>
                                            <p:cond delay="0"/>
                                          </p:stCondLst>
                                        </p:cTn>
                                        <p:tgtEl>
                                          <p:spTgt spid="21"/>
                                        </p:tgtEl>
                                        <p:attrNameLst>
                                          <p:attrName>ppt_x</p:attrName>
                                        </p:attrNameLst>
                                      </p:cBhvr>
                                      <p:tavLst>
                                        <p:tav tm="0">
                                          <p:val>
                                            <p:strVal val="ppt_x"/>
                                          </p:val>
                                        </p:tav>
                                        <p:tav tm="100000">
                                          <p:val>
                                            <p:strVal val="#ppt_x+0.0215738"/>
                                          </p:val>
                                        </p:tav>
                                      </p:tavLst>
                                    </p:anim>
                                    <p:anim calcmode="lin" valueType="num">
                                      <p:cBhvr additive="base">
                                        <p:cTn id="161" dur="1000" fill="hold">
                                          <p:stCondLst>
                                            <p:cond delay="0"/>
                                          </p:stCondLst>
                                        </p:cTn>
                                        <p:tgtEl>
                                          <p:spTgt spid="21"/>
                                        </p:tgtEl>
                                        <p:attrNameLst>
                                          <p:attrName>ppt_y</p:attrName>
                                        </p:attrNameLst>
                                      </p:cBhvr>
                                      <p:tavLst>
                                        <p:tav tm="0">
                                          <p:val>
                                            <p:strVal val="ppt_y"/>
                                          </p:val>
                                        </p:tav>
                                        <p:tav tm="100000">
                                          <p:val>
                                            <p:strVal val="#ppt_y+-0.411168"/>
                                          </p:val>
                                        </p:tav>
                                      </p:tavLst>
                                    </p:anim>
                                    <p:anim calcmode="lin" valueType="num">
                                      <p:cBhvr additive="base">
                                        <p:cTn id="162" dur="1000" fill="hold">
                                          <p:stCondLst>
                                            <p:cond delay="0"/>
                                          </p:stCondLst>
                                        </p:cTn>
                                        <p:tgtEl>
                                          <p:spTgt spid="21"/>
                                        </p:tgtEl>
                                        <p:attrNameLst>
                                          <p:attrName>ppt_w</p:attrName>
                                        </p:attrNameLst>
                                      </p:cBhvr>
                                      <p:tavLst>
                                        <p:tav tm="0">
                                          <p:val>
                                            <p:strVal val="ppt_w"/>
                                          </p:val>
                                        </p:tav>
                                        <p:tav tm="100000">
                                          <p:val>
                                            <p:strVal val="#ppt_w+0.136531"/>
                                          </p:val>
                                        </p:tav>
                                      </p:tavLst>
                                    </p:anim>
                                    <p:anim calcmode="lin" valueType="num">
                                      <p:cBhvr additive="base">
                                        <p:cTn id="163" dur="1000" fill="hold">
                                          <p:stCondLst>
                                            <p:cond delay="0"/>
                                          </p:stCondLst>
                                        </p:cTn>
                                        <p:tgtEl>
                                          <p:spTgt spid="21"/>
                                        </p:tgtEl>
                                        <p:attrNameLst>
                                          <p:attrName>ppt_h</p:attrName>
                                        </p:attrNameLst>
                                      </p:cBhvr>
                                      <p:tavLst>
                                        <p:tav tm="0">
                                          <p:val>
                                            <p:strVal val="ppt_h"/>
                                          </p:val>
                                        </p:tav>
                                        <p:tav tm="100000">
                                          <p:val>
                                            <p:strVal val="#ppt_h+0.124537"/>
                                          </p:val>
                                        </p:tav>
                                      </p:tavLst>
                                    </p:anim>
                                  </p:childTnLst>
                                </p:cTn>
                              </p:par>
                              <p:par>
                                <p:cTn id="164" presetID="42" presetClass="entr" presetSubtype="0" fill="hold" grpId="0" nodeType="withEffect">
                                  <p:stCondLst>
                                    <p:cond delay="0"/>
                                  </p:stCondLst>
                                  <p:childTnLst>
                                    <p:set>
                                      <p:cBhvr>
                                        <p:cTn id="165" dur="1" fill="hold">
                                          <p:stCondLst>
                                            <p:cond delay="0"/>
                                          </p:stCondLst>
                                        </p:cTn>
                                        <p:tgtEl>
                                          <p:spTgt spid="14"/>
                                        </p:tgtEl>
                                        <p:attrNameLst>
                                          <p:attrName>style.visibility</p:attrName>
                                        </p:attrNameLst>
                                      </p:cBhvr>
                                      <p:to>
                                        <p:strVal val="visible"/>
                                      </p:to>
                                    </p:set>
                                    <p:animEffect transition="in" filter="fade">
                                      <p:cBhvr>
                                        <p:cTn id="166" dur="1000"/>
                                        <p:tgtEl>
                                          <p:spTgt spid="14"/>
                                        </p:tgtEl>
                                      </p:cBhvr>
                                    </p:animEffect>
                                    <p:anim calcmode="lin" valueType="num">
                                      <p:cBhvr>
                                        <p:cTn id="167" dur="1000" fill="hold"/>
                                        <p:tgtEl>
                                          <p:spTgt spid="14"/>
                                        </p:tgtEl>
                                        <p:attrNameLst>
                                          <p:attrName>ppt_x</p:attrName>
                                        </p:attrNameLst>
                                      </p:cBhvr>
                                      <p:tavLst>
                                        <p:tav tm="0">
                                          <p:val>
                                            <p:strVal val="#ppt_x"/>
                                          </p:val>
                                        </p:tav>
                                        <p:tav tm="100000">
                                          <p:val>
                                            <p:strVal val="#ppt_x"/>
                                          </p:val>
                                        </p:tav>
                                      </p:tavLst>
                                    </p:anim>
                                    <p:anim calcmode="lin" valueType="num">
                                      <p:cBhvr>
                                        <p:cTn id="168" dur="1000" fill="hold"/>
                                        <p:tgtEl>
                                          <p:spTgt spid="14"/>
                                        </p:tgtEl>
                                        <p:attrNameLst>
                                          <p:attrName>ppt_y</p:attrName>
                                        </p:attrNameLst>
                                      </p:cBhvr>
                                      <p:tavLst>
                                        <p:tav tm="0">
                                          <p:val>
                                            <p:strVal val="#ppt_y+.1"/>
                                          </p:val>
                                        </p:tav>
                                        <p:tav tm="100000">
                                          <p:val>
                                            <p:strVal val="#ppt_y"/>
                                          </p:val>
                                        </p:tav>
                                      </p:tavLst>
                                    </p:anim>
                                  </p:childTnLst>
                                </p:cTn>
                              </p:par>
                              <p:par>
                                <p:cTn id="169" presetID="27" presetClass="entr" presetSubtype="0" fill="hold" grpId="1" nodeType="withEffect">
                                  <p:stCondLst>
                                    <p:cond delay="0"/>
                                  </p:stCondLst>
                                  <p:iterate type="lt">
                                    <p:tmPct val="50000"/>
                                  </p:iterate>
                                  <p:childTnLst>
                                    <p:set>
                                      <p:cBhvr>
                                        <p:cTn id="170" dur="1" fill="hold">
                                          <p:stCondLst>
                                            <p:cond delay="0"/>
                                          </p:stCondLst>
                                        </p:cTn>
                                        <p:tgtEl>
                                          <p:spTgt spid="10"/>
                                        </p:tgtEl>
                                        <p:attrNameLst>
                                          <p:attrName>style.visibility</p:attrName>
                                        </p:attrNameLst>
                                      </p:cBhvr>
                                      <p:to>
                                        <p:strVal val="visible"/>
                                      </p:to>
                                    </p:set>
                                    <p:anim calcmode="discrete" valueType="clr">
                                      <p:cBhvr override="childStyle">
                                        <p:cTn id="171"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172" dur="80"/>
                                        <p:tgtEl>
                                          <p:spTgt spid="10"/>
                                        </p:tgtEl>
                                        <p:attrNameLst>
                                          <p:attrName>fillcolor</p:attrName>
                                        </p:attrNameLst>
                                      </p:cBhvr>
                                      <p:tavLst>
                                        <p:tav tm="0">
                                          <p:val>
                                            <p:clrVal>
                                              <a:schemeClr val="accent2"/>
                                            </p:clrVal>
                                          </p:val>
                                        </p:tav>
                                        <p:tav tm="50000">
                                          <p:val>
                                            <p:clrVal>
                                              <a:schemeClr val="hlink"/>
                                            </p:clrVal>
                                          </p:val>
                                        </p:tav>
                                      </p:tavLst>
                                    </p:anim>
                                    <p:set>
                                      <p:cBhvr>
                                        <p:cTn id="173" dur="80"/>
                                        <p:tgtEl>
                                          <p:spTgt spid="10"/>
                                        </p:tgtEl>
                                        <p:attrNameLst>
                                          <p:attrName>fill.type</p:attrName>
                                        </p:attrNameLst>
                                      </p:cBhvr>
                                      <p:to>
                                        <p:strVal val="solid"/>
                                      </p:to>
                                    </p:set>
                                  </p:childTnLst>
                                </p:cTn>
                              </p:par>
                              <p:par>
                                <p:cTn id="174" presetID="35" presetClass="path" presetSubtype="0" accel="50000" decel="50000" fill="hold" nodeType="withEffect">
                                  <p:stCondLst>
                                    <p:cond delay="0"/>
                                  </p:stCondLst>
                                  <p:childTnLst>
                                    <p:anim calcmode="lin" valueType="num">
                                      <p:cBhvr additive="base">
                                        <p:cTn id="175" dur="1000" fill="hold">
                                          <p:stCondLst>
                                            <p:cond delay="0"/>
                                          </p:stCondLst>
                                        </p:cTn>
                                        <p:tgtEl>
                                          <p:spTgt spid="23"/>
                                        </p:tgtEl>
                                        <p:attrNameLst>
                                          <p:attrName>ppt_x</p:attrName>
                                        </p:attrNameLst>
                                      </p:cBhvr>
                                      <p:tavLst>
                                        <p:tav tm="0">
                                          <p:val>
                                            <p:strVal val="ppt_x"/>
                                          </p:val>
                                        </p:tav>
                                        <p:tav tm="100000">
                                          <p:val>
                                            <p:strVal val="#ppt_x+0.0682879"/>
                                          </p:val>
                                        </p:tav>
                                      </p:tavLst>
                                    </p:anim>
                                    <p:anim calcmode="lin" valueType="num">
                                      <p:cBhvr additive="base">
                                        <p:cTn id="176" dur="1000" fill="hold">
                                          <p:stCondLst>
                                            <p:cond delay="0"/>
                                          </p:stCondLst>
                                        </p:cTn>
                                        <p:tgtEl>
                                          <p:spTgt spid="23"/>
                                        </p:tgtEl>
                                        <p:attrNameLst>
                                          <p:attrName>ppt_y</p:attrName>
                                        </p:attrNameLst>
                                      </p:cBhvr>
                                      <p:tavLst>
                                        <p:tav tm="0">
                                          <p:val>
                                            <p:strVal val="ppt_y"/>
                                          </p:val>
                                        </p:tav>
                                        <p:tav tm="100000">
                                          <p:val>
                                            <p:strVal val="#ppt_y+-0.387212"/>
                                          </p:val>
                                        </p:tav>
                                      </p:tavLst>
                                    </p:anim>
                                    <p:anim calcmode="lin" valueType="num">
                                      <p:cBhvr additive="base">
                                        <p:cTn id="177" dur="1000" fill="hold">
                                          <p:stCondLst>
                                            <p:cond delay="0"/>
                                          </p:stCondLst>
                                        </p:cTn>
                                        <p:tgtEl>
                                          <p:spTgt spid="23"/>
                                        </p:tgtEl>
                                        <p:attrNameLst>
                                          <p:attrName>ppt_w</p:attrName>
                                        </p:attrNameLst>
                                      </p:cBhvr>
                                      <p:tavLst>
                                        <p:tav tm="0">
                                          <p:val>
                                            <p:strVal val="ppt_w"/>
                                          </p:val>
                                        </p:tav>
                                        <p:tav tm="100000">
                                          <p:val>
                                            <p:strVal val="#ppt_w+-0.0431024"/>
                                          </p:val>
                                        </p:tav>
                                      </p:tavLst>
                                    </p:anim>
                                    <p:anim calcmode="lin" valueType="num">
                                      <p:cBhvr additive="base">
                                        <p:cTn id="178" dur="1000" fill="hold">
                                          <p:stCondLst>
                                            <p:cond delay="0"/>
                                          </p:stCondLst>
                                        </p:cTn>
                                        <p:tgtEl>
                                          <p:spTgt spid="23"/>
                                        </p:tgtEl>
                                        <p:attrNameLst>
                                          <p:attrName>ppt_h</p:attrName>
                                        </p:attrNameLst>
                                      </p:cBhvr>
                                      <p:tavLst>
                                        <p:tav tm="0">
                                          <p:val>
                                            <p:strVal val="ppt_h"/>
                                          </p:val>
                                        </p:tav>
                                        <p:tav tm="100000">
                                          <p:val>
                                            <p:strVal val="#ppt_h+-0.0766266"/>
                                          </p:val>
                                        </p:tav>
                                      </p:tavLst>
                                    </p:anim>
                                  </p:childTnLst>
                                </p:cTn>
                              </p:par>
                              <p:par>
                                <p:cTn id="179" presetID="9999" presetClass="emph" presetSubtype="2" fill="hold" grpId="7" nodeType="withEffect">
                                  <p:stCondLst>
                                    <p:cond delay="0"/>
                                  </p:stCondLst>
                                  <p:childTnLst>
                                    <p:animClr clrSpc="rgb" dir="cw">
                                      <p:cBhvr>
                                        <p:cTn id="180" dur="3000" fill="hold"/>
                                        <p:tgtEl>
                                          <p:spTgt spid="24"/>
                                        </p:tgtEl>
                                        <p:attrNameLst>
                                          <p:attrName>fillcolor</p:attrName>
                                        </p:attrNameLst>
                                      </p:cBhvr>
                                      <p:to>
                                        <a:srgbClr val="FFC000"/>
                                      </p:to>
                                    </p:animClr>
                                    <p:set>
                                      <p:cBhvr>
                                        <p:cTn id="181" dur="3000" fill="hold"/>
                                        <p:tgtEl>
                                          <p:spTgt spid="24"/>
                                        </p:tgtEl>
                                        <p:attrNameLst>
                                          <p:attrName>fill.type</p:attrName>
                                        </p:attrNameLst>
                                      </p:cBhvr>
                                      <p:to>
                                        <p:strVal val="solid"/>
                                      </p:to>
                                    </p:set>
                                    <p:set>
                                      <p:cBhvr>
                                        <p:cTn id="182" dur="3000" fill="hold"/>
                                        <p:tgtEl>
                                          <p:spTgt spid="24"/>
                                        </p:tgtEl>
                                        <p:attrNameLst>
                                          <p:attrName>fill.on</p:attrName>
                                        </p:attrNameLst>
                                      </p:cBhvr>
                                      <p:to>
                                        <p:strVal val="true"/>
                                      </p:to>
                                    </p:set>
                                  </p:childTnLst>
                                </p:cTn>
                              </p:par>
                              <p:par>
                                <p:cTn id="183" presetID="9999" presetClass="emph" presetSubtype="2" fill="hold" grpId="7" nodeType="withEffect">
                                  <p:stCondLst>
                                    <p:cond delay="0"/>
                                  </p:stCondLst>
                                  <p:childTnLst>
                                    <p:animClr clrSpc="rgb" dir="cw">
                                      <p:cBhvr>
                                        <p:cTn id="184" dur="3000" fill="hold"/>
                                        <p:tgtEl>
                                          <p:spTgt spid="22"/>
                                        </p:tgtEl>
                                        <p:attrNameLst>
                                          <p:attrName>fillcolor</p:attrName>
                                        </p:attrNameLst>
                                      </p:cBhvr>
                                      <p:to>
                                        <a:srgbClr val="D8D8D8"/>
                                      </p:to>
                                    </p:animClr>
                                    <p:set>
                                      <p:cBhvr>
                                        <p:cTn id="185" dur="3000" fill="hold"/>
                                        <p:tgtEl>
                                          <p:spTgt spid="22"/>
                                        </p:tgtEl>
                                        <p:attrNameLst>
                                          <p:attrName>fill.type</p:attrName>
                                        </p:attrNameLst>
                                      </p:cBhvr>
                                      <p:to>
                                        <p:strVal val="solid"/>
                                      </p:to>
                                    </p:set>
                                    <p:set>
                                      <p:cBhvr>
                                        <p:cTn id="186" dur="3000" fill="hold"/>
                                        <p:tgtEl>
                                          <p:spTgt spid="2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6" grpId="0"/>
      <p:bldP spid="7" grpId="0"/>
      <p:bldP spid="10" grpId="0"/>
      <p:bldP spid="10" grpId="1"/>
      <p:bldP spid="12" grpId="0"/>
      <p:bldP spid="13" grpId="0"/>
      <p:bldP spid="14" grpId="0"/>
      <p:bldP spid="22" grpId="0" animBg="1"/>
      <p:bldP spid="22" grpId="1" animBg="1"/>
      <p:bldP spid="22" grpId="2" animBg="1"/>
      <p:bldP spid="22" grpId="3" animBg="1"/>
      <p:bldP spid="22" grpId="4" animBg="1"/>
      <p:bldP spid="22" grpId="5" animBg="1"/>
      <p:bldP spid="22" grpId="6" animBg="1"/>
      <p:bldP spid="22" grpId="7" animBg="1"/>
      <p:bldP spid="24" grpId="0" animBg="1"/>
      <p:bldP spid="24" grpId="1" animBg="1"/>
      <p:bldP spid="24" grpId="2" animBg="1"/>
      <p:bldP spid="24" grpId="3" animBg="1"/>
      <p:bldP spid="24" grpId="4" animBg="1"/>
      <p:bldP spid="24" grpId="5" animBg="1"/>
      <p:bldP spid="24" grpId="6" animBg="1"/>
      <p:bldP spid="24" grpId="7" animBg="1"/>
      <p:bldP spid="24" grpId="8" animBg="1"/>
      <p:bldP spid="24" grpId="9" animBg="1"/>
      <p:bldP spid="17" grpId="0" animBg="1"/>
      <p:bldP spid="17" grpId="1" animBg="1"/>
      <p:bldP spid="17" grpId="2" animBg="1"/>
      <p:bldP spid="17" grpId="3" animBg="1"/>
      <p:bldP spid="17" grpId="4" animBg="1"/>
      <p:bldP spid="17" grpId="5" animBg="1"/>
      <p:bldP spid="17" grpId="6" animBg="1"/>
      <p:bldP spid="17" grpId="7" animBg="1"/>
      <p:bldP spid="18" grpId="0" animBg="1"/>
      <p:bldP spid="18" grpId="1" animBg="1"/>
      <p:bldP spid="18" grpId="2" animBg="1"/>
      <p:bldP spid="18" grpId="3" animBg="1"/>
      <p:bldP spid="18" grpId="4" animBg="1"/>
      <p:bldP spid="18" grpId="5" animBg="1"/>
      <p:bldP spid="18" grpId="6" animBg="1"/>
      <p:bldP spid="18" grpId="7" animBg="1"/>
      <p:bldP spid="19" grpId="0" animBg="1"/>
      <p:bldP spid="19" grpId="1" animBg="1"/>
      <p:bldP spid="19" grpId="2" animBg="1"/>
      <p:bldP spid="19" grpId="3" animBg="1"/>
      <p:bldP spid="19" grpId="4" animBg="1"/>
      <p:bldP spid="19" grpId="5" animBg="1"/>
      <p:bldP spid="19" grpId="6" animBg="1"/>
      <p:bldP spid="19" grpId="7"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19760" y="987425"/>
            <a:ext cx="3931920" cy="1552575"/>
          </a:xfrm>
          <a:prstGeom prst="rect">
            <a:avLst/>
          </a:prstGeom>
          <a:solidFill>
            <a:srgbClr val="BA4047"/>
          </a:solidFill>
          <a:ln w="19050">
            <a:solidFill>
              <a:srgbClr val="BA4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19760" y="2540000"/>
            <a:ext cx="3931920" cy="3403600"/>
          </a:xfrm>
          <a:prstGeom prst="rect">
            <a:avLst/>
          </a:prstGeom>
          <a:noFill/>
          <a:ln w="19050">
            <a:solidFill>
              <a:srgbClr val="BA4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684020" y="1402715"/>
            <a:ext cx="2727960" cy="706755"/>
          </a:xfrm>
          <a:prstGeom prst="rect">
            <a:avLst/>
          </a:prstGeom>
          <a:noFill/>
        </p:spPr>
        <p:txBody>
          <a:bodyPr wrap="square" rtlCol="0">
            <a:spAutoFit/>
          </a:bodyPr>
          <a:lstStyle/>
          <a:p>
            <a:r>
              <a:rPr lang="en-US" altLang="zh-CN" sz="2000" b="1" dirty="0">
                <a:solidFill>
                  <a:schemeClr val="bg1"/>
                </a:solidFill>
                <a:latin typeface="微软雅黑" panose="020B0503020204020204" charset="-122"/>
                <a:ea typeface="微软雅黑" panose="020B0503020204020204" charset="-122"/>
              </a:rPr>
              <a:t>2021</a:t>
            </a:r>
          </a:p>
          <a:p>
            <a:r>
              <a:rPr lang="zh-CN" altLang="en-US" sz="2000" b="1" dirty="0">
                <a:solidFill>
                  <a:schemeClr val="bg1"/>
                </a:solidFill>
                <a:latin typeface="微软雅黑" panose="020B0503020204020204" charset="-122"/>
                <a:ea typeface="微软雅黑" panose="020B0503020204020204" charset="-122"/>
              </a:rPr>
              <a:t>全国老年医学人才培训</a:t>
            </a:r>
          </a:p>
        </p:txBody>
      </p:sp>
      <p:pic>
        <p:nvPicPr>
          <p:cNvPr id="3" name="图片 2"/>
          <p:cNvPicPr>
            <a:picLocks noChangeAspect="1"/>
          </p:cNvPicPr>
          <p:nvPr/>
        </p:nvPicPr>
        <p:blipFill>
          <a:blip r:embed="rId10" cstate="email">
            <a:clrChange>
              <a:clrFrom>
                <a:srgbClr val="FFFFFF">
                  <a:alpha val="100000"/>
                </a:srgbClr>
              </a:clrFrom>
              <a:clrTo>
                <a:srgbClr val="FFFFFF">
                  <a:alpha val="100000"/>
                  <a:alpha val="0"/>
                </a:srgbClr>
              </a:clrTo>
            </a:clrChange>
            <a:extLst>
              <a:ext uri="{28A0092B-C50C-407E-A947-70E740481C1C}">
                <a14:useLocalDpi xmlns:a14="http://schemas.microsoft.com/office/drawing/2010/main"/>
              </a:ext>
            </a:extLst>
          </a:blip>
          <a:stretch>
            <a:fillRect/>
          </a:stretch>
        </p:blipFill>
        <p:spPr>
          <a:xfrm>
            <a:off x="9542780" y="107315"/>
            <a:ext cx="2483485" cy="422910"/>
          </a:xfrm>
          <a:prstGeom prst="rect">
            <a:avLst/>
          </a:prstGeom>
        </p:spPr>
      </p:pic>
      <p:pic>
        <p:nvPicPr>
          <p:cNvPr id="13" name="图片 12" descr="333437323830333b333530343237353bc5e0d1b5bcc6bbae"/>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27405" y="1280795"/>
            <a:ext cx="914400" cy="914400"/>
          </a:xfrm>
          <a:prstGeom prst="rect">
            <a:avLst/>
          </a:prstGeom>
        </p:spPr>
      </p:pic>
      <p:sp>
        <p:nvSpPr>
          <p:cNvPr id="21" name="文本框 20"/>
          <p:cNvSpPr txBox="1"/>
          <p:nvPr/>
        </p:nvSpPr>
        <p:spPr>
          <a:xfrm>
            <a:off x="1217295" y="2921000"/>
            <a:ext cx="2736850" cy="368300"/>
          </a:xfrm>
          <a:prstGeom prst="rect">
            <a:avLst/>
          </a:prstGeom>
          <a:noFill/>
        </p:spPr>
        <p:txBody>
          <a:bodyPr wrap="none" rtlCol="0">
            <a:spAutoFit/>
          </a:bodyPr>
          <a:lstStyle/>
          <a:p>
            <a:r>
              <a:rPr lang="en-US" altLang="zh-CN">
                <a:latin typeface="微软雅黑" panose="020B0503020204020204" charset="-122"/>
                <a:ea typeface="微软雅黑" panose="020B0503020204020204" charset="-122"/>
                <a:cs typeface="微软雅黑" panose="020B0503020204020204" charset="-122"/>
              </a:rPr>
              <a:t>20</a:t>
            </a:r>
            <a:r>
              <a:rPr lang="zh-CN" altLang="en-US">
                <a:latin typeface="微软雅黑" panose="020B0503020204020204" charset="-122"/>
                <a:ea typeface="微软雅黑" panose="020B0503020204020204" charset="-122"/>
                <a:cs typeface="微软雅黑" panose="020B0503020204020204" charset="-122"/>
              </a:rPr>
              <a:t>名来自全省各地的学员</a:t>
            </a:r>
          </a:p>
        </p:txBody>
      </p:sp>
      <p:sp>
        <p:nvSpPr>
          <p:cNvPr id="23" name="文本框 22"/>
          <p:cNvSpPr txBox="1"/>
          <p:nvPr/>
        </p:nvSpPr>
        <p:spPr>
          <a:xfrm>
            <a:off x="1307465" y="3535045"/>
            <a:ext cx="2485390" cy="368300"/>
          </a:xfrm>
          <a:prstGeom prst="rect">
            <a:avLst/>
          </a:prstGeom>
          <a:noFill/>
        </p:spPr>
        <p:txBody>
          <a:bodyPr wrap="none" rtlCol="0">
            <a:spAutoFit/>
          </a:bodyPr>
          <a:lstStyle/>
          <a:p>
            <a:pPr lvl="0" algn="l">
              <a:buClrTx/>
              <a:buSzTx/>
              <a:buFontTx/>
            </a:pPr>
            <a:r>
              <a:rPr lang="en-US" altLang="zh-CN">
                <a:latin typeface="微软雅黑" panose="020B0503020204020204" charset="-122"/>
                <a:ea typeface="微软雅黑" panose="020B0503020204020204" charset="-122"/>
                <a:cs typeface="微软雅黑" panose="020B0503020204020204" charset="-122"/>
                <a:sym typeface="+mn-ea"/>
              </a:rPr>
              <a:t>为期90天的全脱产培训</a:t>
            </a:r>
          </a:p>
        </p:txBody>
      </p:sp>
      <p:sp>
        <p:nvSpPr>
          <p:cNvPr id="26" name="文本框 25"/>
          <p:cNvSpPr txBox="1"/>
          <p:nvPr/>
        </p:nvSpPr>
        <p:spPr>
          <a:xfrm>
            <a:off x="1536065" y="4137660"/>
            <a:ext cx="2028190" cy="368300"/>
          </a:xfrm>
          <a:prstGeom prst="rect">
            <a:avLst/>
          </a:prstGeom>
          <a:noFill/>
        </p:spPr>
        <p:txBody>
          <a:bodyPr wrap="none" rtlCol="0">
            <a:spAutoFit/>
          </a:bodyPr>
          <a:lstStyle/>
          <a:p>
            <a:pPr lvl="0" algn="l">
              <a:buClrTx/>
              <a:buSzTx/>
              <a:buFontTx/>
            </a:pPr>
            <a:r>
              <a:rPr lang="en-US" altLang="zh-CN">
                <a:latin typeface="微软雅黑" panose="020B0503020204020204" charset="-122"/>
                <a:ea typeface="微软雅黑" panose="020B0503020204020204" charset="-122"/>
                <a:cs typeface="微软雅黑" panose="020B0503020204020204" charset="-122"/>
                <a:sym typeface="+mn-ea"/>
              </a:rPr>
              <a:t>10天集中理论授课</a:t>
            </a:r>
          </a:p>
        </p:txBody>
      </p:sp>
      <p:sp>
        <p:nvSpPr>
          <p:cNvPr id="27" name="文本框 26"/>
          <p:cNvSpPr txBox="1"/>
          <p:nvPr/>
        </p:nvSpPr>
        <p:spPr>
          <a:xfrm>
            <a:off x="1536065" y="4740275"/>
            <a:ext cx="2028190" cy="368300"/>
          </a:xfrm>
          <a:prstGeom prst="rect">
            <a:avLst/>
          </a:prstGeom>
          <a:noFill/>
        </p:spPr>
        <p:txBody>
          <a:bodyPr wrap="none" rtlCol="0">
            <a:spAutoFit/>
          </a:bodyPr>
          <a:lstStyle/>
          <a:p>
            <a:pPr lvl="0" algn="l">
              <a:buClrTx/>
              <a:buSzTx/>
              <a:buFontTx/>
            </a:pPr>
            <a:r>
              <a:rPr lang="en-US" altLang="zh-CN">
                <a:latin typeface="微软雅黑" panose="020B0503020204020204" charset="-122"/>
                <a:ea typeface="微软雅黑" panose="020B0503020204020204" charset="-122"/>
                <a:cs typeface="微软雅黑" panose="020B0503020204020204" charset="-122"/>
                <a:sym typeface="+mn-ea"/>
              </a:rPr>
              <a:t>60天临床深入实践</a:t>
            </a:r>
          </a:p>
        </p:txBody>
      </p:sp>
      <p:sp>
        <p:nvSpPr>
          <p:cNvPr id="30" name="文本框 29"/>
          <p:cNvSpPr txBox="1"/>
          <p:nvPr/>
        </p:nvSpPr>
        <p:spPr>
          <a:xfrm>
            <a:off x="894080" y="5354320"/>
            <a:ext cx="3383280" cy="368300"/>
          </a:xfrm>
          <a:prstGeom prst="rect">
            <a:avLst/>
          </a:prstGeom>
          <a:noFill/>
        </p:spPr>
        <p:txBody>
          <a:bodyPr wrap="none" rtlCol="0">
            <a:spAutoFit/>
          </a:bodyPr>
          <a:lstStyle/>
          <a:p>
            <a:pPr lvl="0" algn="l">
              <a:buClrTx/>
              <a:buSzTx/>
              <a:buFontTx/>
            </a:pPr>
            <a:r>
              <a:rPr lang="en-US" altLang="zh-CN">
                <a:latin typeface="微软雅黑" panose="020B0503020204020204" charset="-122"/>
                <a:ea typeface="微软雅黑" panose="020B0503020204020204" charset="-122"/>
                <a:cs typeface="微软雅黑" panose="020B0503020204020204" charset="-122"/>
                <a:sym typeface="+mn-ea"/>
              </a:rPr>
              <a:t>老年医学学科特色单元观摩学习</a:t>
            </a:r>
          </a:p>
        </p:txBody>
      </p:sp>
      <p:pic>
        <p:nvPicPr>
          <p:cNvPr id="60" name="PA-图片 4" descr="scooter-10-a"/>
          <p:cNvPicPr>
            <a:picLocks noChangeAspect="1"/>
          </p:cNvPicPr>
          <p:nvPr>
            <p:custDataLst>
              <p:tags r:id="rId2"/>
            </p:custDataLst>
          </p:nvPr>
        </p:nvPicPr>
        <p:blipFill>
          <a:blip r:embed="rId13" cstate="email">
            <a:extLst>
              <a:ext uri="{28A0092B-C50C-407E-A947-70E740481C1C}">
                <a14:useLocalDpi xmlns:a14="http://schemas.microsoft.com/office/drawing/2010/main"/>
              </a:ext>
            </a:extLst>
          </a:blip>
          <a:srcRect/>
          <a:stretch>
            <a:fillRect/>
          </a:stretch>
        </p:blipFill>
        <p:spPr>
          <a:xfrm>
            <a:off x="5105197" y="1588904"/>
            <a:ext cx="6542299" cy="3680607"/>
          </a:xfrm>
          <a:prstGeom prst="rect">
            <a:avLst/>
          </a:prstGeom>
        </p:spPr>
      </p:pic>
      <p:pic>
        <p:nvPicPr>
          <p:cNvPr id="61" name="PA-图片 6" descr="scooter-11-1442"/>
          <p:cNvPicPr>
            <a:picLocks noChangeAspect="1"/>
          </p:cNvPicPr>
          <p:nvPr>
            <p:custDataLst>
              <p:tags r:id="rId3"/>
            </p:custDataLst>
          </p:nvPr>
        </p:nvPicPr>
        <p:blipFill>
          <a:blip r:embed="rId14" cstate="email">
            <a:extLst>
              <a:ext uri="{28A0092B-C50C-407E-A947-70E740481C1C}">
                <a14:useLocalDpi xmlns:a14="http://schemas.microsoft.com/office/drawing/2010/main"/>
              </a:ext>
            </a:extLst>
          </a:blip>
          <a:srcRect/>
          <a:stretch>
            <a:fillRect/>
          </a:stretch>
        </p:blipFill>
        <p:spPr>
          <a:xfrm>
            <a:off x="5105197" y="1588904"/>
            <a:ext cx="6542299" cy="3680607"/>
          </a:xfrm>
          <a:prstGeom prst="rect">
            <a:avLst/>
          </a:prstGeom>
        </p:spPr>
      </p:pic>
      <p:pic>
        <p:nvPicPr>
          <p:cNvPr id="62" name="PA-图片 7" descr="scooter-01-1442"/>
          <p:cNvPicPr>
            <a:picLocks noChangeAspect="1"/>
          </p:cNvPicPr>
          <p:nvPr>
            <p:custDataLst>
              <p:tags r:id="rId4"/>
            </p:custDataLst>
          </p:nvPr>
        </p:nvPicPr>
        <p:blipFill>
          <a:blip r:embed="rId15" cstate="email">
            <a:extLst>
              <a:ext uri="{28A0092B-C50C-407E-A947-70E740481C1C}">
                <a14:useLocalDpi xmlns:a14="http://schemas.microsoft.com/office/drawing/2010/main"/>
              </a:ext>
            </a:extLst>
          </a:blip>
          <a:srcRect/>
          <a:stretch>
            <a:fillRect/>
          </a:stretch>
        </p:blipFill>
        <p:spPr>
          <a:xfrm>
            <a:off x="5105197" y="1588904"/>
            <a:ext cx="6542299" cy="3680607"/>
          </a:xfrm>
          <a:prstGeom prst="rect">
            <a:avLst/>
          </a:prstGeom>
        </p:spPr>
      </p:pic>
      <p:sp>
        <p:nvSpPr>
          <p:cNvPr id="63" name="PA-半闭框 7"/>
          <p:cNvSpPr/>
          <p:nvPr>
            <p:custDataLst>
              <p:tags r:id="rId5"/>
            </p:custDataLst>
          </p:nvPr>
        </p:nvSpPr>
        <p:spPr>
          <a:xfrm flipH="1">
            <a:off x="11472607" y="1410773"/>
            <a:ext cx="338392" cy="338392"/>
          </a:xfrm>
          <a:prstGeom prst="halfFrame">
            <a:avLst>
              <a:gd name="adj1" fmla="val 12280"/>
              <a:gd name="adj2" fmla="val 1228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solidFill>
            </a:endParaRPr>
          </a:p>
        </p:txBody>
      </p:sp>
      <p:sp>
        <p:nvSpPr>
          <p:cNvPr id="64" name="PA-半闭框 8"/>
          <p:cNvSpPr/>
          <p:nvPr>
            <p:custDataLst>
              <p:tags r:id="rId6"/>
            </p:custDataLst>
          </p:nvPr>
        </p:nvSpPr>
        <p:spPr>
          <a:xfrm flipV="1">
            <a:off x="4942205" y="5108835"/>
            <a:ext cx="338392" cy="338392"/>
          </a:xfrm>
          <a:prstGeom prst="halfFrame">
            <a:avLst>
              <a:gd name="adj1" fmla="val 12280"/>
              <a:gd name="adj2" fmla="val 1228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solidFill>
            </a:endParaRPr>
          </a:p>
        </p:txBody>
      </p:sp>
      <p:pic>
        <p:nvPicPr>
          <p:cNvPr id="65" name="PA-图片 4" descr="scooter-10-a"/>
          <p:cNvPicPr>
            <a:picLocks noChangeAspect="1"/>
          </p:cNvPicPr>
          <p:nvPr>
            <p:custDataLst>
              <p:tags r:id="rId7"/>
            </p:custDataLst>
          </p:nvPr>
        </p:nvPicPr>
        <p:blipFill>
          <a:blip r:embed="rId16" cstate="email">
            <a:extLst>
              <a:ext uri="{28A0092B-C50C-407E-A947-70E740481C1C}">
                <a14:useLocalDpi xmlns:a14="http://schemas.microsoft.com/office/drawing/2010/main"/>
              </a:ext>
            </a:extLst>
          </a:blip>
          <a:srcRect/>
          <a:stretch>
            <a:fillRect/>
          </a:stretch>
        </p:blipFill>
        <p:spPr>
          <a:xfrm>
            <a:off x="5105197" y="1588904"/>
            <a:ext cx="6542299" cy="3680607"/>
          </a:xfrm>
          <a:prstGeom prst="rect">
            <a:avLst/>
          </a:prstGeom>
        </p:spPr>
      </p:pic>
      <p:pic>
        <p:nvPicPr>
          <p:cNvPr id="66" name="PA-图片 4" descr="scooter-10-a"/>
          <p:cNvPicPr>
            <a:picLocks noChangeAspect="1"/>
          </p:cNvPicPr>
          <p:nvPr>
            <p:custDataLst>
              <p:tags r:id="rId8"/>
            </p:custDataLst>
          </p:nvPr>
        </p:nvPicPr>
        <p:blipFill>
          <a:blip r:embed="rId17" cstate="email">
            <a:extLst>
              <a:ext uri="{28A0092B-C50C-407E-A947-70E740481C1C}">
                <a14:useLocalDpi xmlns:a14="http://schemas.microsoft.com/office/drawing/2010/main"/>
              </a:ext>
            </a:extLst>
          </a:blip>
          <a:srcRect/>
          <a:stretch>
            <a:fillRect/>
          </a:stretch>
        </p:blipFill>
        <p:spPr>
          <a:xfrm>
            <a:off x="5105197" y="1588904"/>
            <a:ext cx="6542299" cy="3680607"/>
          </a:xfrm>
          <a:prstGeom prst="rect">
            <a:avLst/>
          </a:prstGeom>
        </p:spPr>
      </p:pic>
    </p:spTree>
    <p:custDataLst>
      <p:tags r:id="rId1"/>
    </p:custDataLst>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9999" presetClass="entr" presetSubtype="0" fill="hold" grpId="0" nodeType="withEffect">
                                  <p:stCondLst>
                                    <p:cond delay="0"/>
                                  </p:stCondLst>
                                  <p:childTnLst>
                                    <p:set>
                                      <p:cBhvr>
                                        <p:cTn id="14" dur="1500" fill="hold">
                                          <p:stCondLst>
                                            <p:cond delay="0"/>
                                          </p:stCondLst>
                                        </p:cTn>
                                        <p:tgtEl>
                                          <p:spTgt spid="63"/>
                                        </p:tgtEl>
                                        <p:attrNameLst>
                                          <p:attrName>style.visibility</p:attrName>
                                        </p:attrNameLst>
                                      </p:cBhvr>
                                      <p:to>
                                        <p:strVal val="visible"/>
                                      </p:to>
                                    </p:set>
                                    <p:animMotion origin="layout" path="M 0 0 L 0.2107143 0 L -0.02291667 0 L 0.01875 0 L -0.01041667 0 L 0.01041667 0 L 0 0 E" pathEditMode="relative">
                                      <p:cBhvr>
                                        <p:cTn id="15" dur="1500" fill="hold">
                                          <p:stCondLst>
                                            <p:cond delay="0"/>
                                          </p:stCondLst>
                                        </p:cTn>
                                        <p:tgtEl>
                                          <p:spTgt spid="63"/>
                                        </p:tgtEl>
                                        <p:attrNameLst>
                                          <p:attrName>ppt_x</p:attrName>
                                          <p:attrName>ppt_y</p:attrName>
                                        </p:attrNameLst>
                                      </p:cBhvr>
                                    </p:animMotion>
                                    <p:animMotion origin="layout" path="M 0 0 L -0.3015365 0.3035648 L 0.01994171 -0.02007408 L -0.01631597 0.01642425 L 0.00906442 -0.009124586 L -0.00906442 0.009124586 L 0 0 E" pathEditMode="relative">
                                      <p:cBhvr>
                                        <p:cTn id="16" dur="1500" fill="hold">
                                          <p:stCondLst>
                                            <p:cond delay="0"/>
                                          </p:stCondLst>
                                        </p:cTn>
                                        <p:tgtEl>
                                          <p:spTgt spid="63"/>
                                        </p:tgtEl>
                                        <p:attrNameLst>
                                          <p:attrName>ppt_x</p:attrName>
                                          <p:attrName>ppt_y</p:attrName>
                                        </p:attrNameLst>
                                      </p:cBhvr>
                                    </p:animMotion>
                                  </p:childTnLst>
                                </p:cTn>
                              </p:par>
                              <p:par>
                                <p:cTn id="17" presetID="9999" presetClass="entr" presetSubtype="0" fill="hold" grpId="0" nodeType="withEffect">
                                  <p:stCondLst>
                                    <p:cond delay="0"/>
                                  </p:stCondLst>
                                  <p:childTnLst>
                                    <p:set>
                                      <p:cBhvr>
                                        <p:cTn id="18" dur="1500" fill="hold">
                                          <p:stCondLst>
                                            <p:cond delay="0"/>
                                          </p:stCondLst>
                                        </p:cTn>
                                        <p:tgtEl>
                                          <p:spTgt spid="64"/>
                                        </p:tgtEl>
                                        <p:attrNameLst>
                                          <p:attrName>style.visibility</p:attrName>
                                        </p:attrNameLst>
                                      </p:cBhvr>
                                      <p:to>
                                        <p:strVal val="visible"/>
                                      </p:to>
                                    </p:set>
                                    <p:animMotion origin="layout" path="M 0 0 L 0.2107143 0 L -0.02291667 0 L 0.01875 0 L -0.01041667 0 L 0.01041667 0 L 0 0 E" pathEditMode="relative">
                                      <p:cBhvr>
                                        <p:cTn id="19" dur="1500" fill="hold">
                                          <p:stCondLst>
                                            <p:cond delay="0"/>
                                          </p:stCondLst>
                                        </p:cTn>
                                        <p:tgtEl>
                                          <p:spTgt spid="64"/>
                                        </p:tgtEl>
                                        <p:attrNameLst>
                                          <p:attrName>ppt_x</p:attrName>
                                          <p:attrName>ppt_y</p:attrName>
                                        </p:attrNameLst>
                                      </p:cBhvr>
                                    </p:animMotion>
                                    <p:animMotion origin="layout" path="M 0 0 L 0.3015365 -0.3035648 L -0.01994171 0.02007407 L 0.01631594 -0.01642422 L -0.009064415 0.009124586 L 0.009064412 -0.009124586 L 0 0 E" pathEditMode="relative">
                                      <p:cBhvr>
                                        <p:cTn id="20" dur="1500" fill="hold">
                                          <p:stCondLst>
                                            <p:cond delay="0"/>
                                          </p:stCondLst>
                                        </p:cTn>
                                        <p:tgtEl>
                                          <p:spTgt spid="64"/>
                                        </p:tgtEl>
                                        <p:attrNameLst>
                                          <p:attrName>ppt_x</p:attrName>
                                          <p:attrName>ppt_y</p:attrName>
                                        </p:attrNameLst>
                                      </p:cBhvr>
                                    </p:animMotion>
                                  </p:childTnLst>
                                </p:cTn>
                              </p:par>
                            </p:childTnLst>
                          </p:cTn>
                        </p:par>
                        <p:par>
                          <p:cTn id="21" fill="hold">
                            <p:stCondLst>
                              <p:cond delay="500"/>
                            </p:stCondLst>
                            <p:childTnLst>
                              <p:par>
                                <p:cTn id="22" presetID="9"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dissolve">
                                      <p:cBhvr>
                                        <p:cTn id="24" dur="500"/>
                                        <p:tgtEl>
                                          <p:spTgt spid="13"/>
                                        </p:tgtEl>
                                      </p:cBhvr>
                                    </p:animEffect>
                                  </p:childTnLst>
                                </p:cTn>
                              </p:par>
                              <p:par>
                                <p:cTn id="25" presetID="56" presetClass="entr" presetSubtype="0" fill="hold" grpId="0" nodeType="withEffect">
                                  <p:stCondLst>
                                    <p:cond delay="0"/>
                                  </p:stCondLst>
                                  <p:iterate type="lt">
                                    <p:tmPct val="10000"/>
                                  </p:iterate>
                                  <p:childTnLst>
                                    <p:set>
                                      <p:cBhvr>
                                        <p:cTn id="26" dur="500" fill="hold">
                                          <p:stCondLst>
                                            <p:cond delay="0"/>
                                          </p:stCondLst>
                                        </p:cTn>
                                        <p:tgtEl>
                                          <p:spTgt spid="22"/>
                                        </p:tgtEl>
                                        <p:attrNameLst>
                                          <p:attrName>style.visibility</p:attrName>
                                        </p:attrNameLst>
                                      </p:cBhvr>
                                      <p:to>
                                        <p:strVal val="visible"/>
                                      </p:to>
                                    </p:set>
                                    <p:anim by="(-#ppt_w*2)" calcmode="lin" valueType="num">
                                      <p:cBhvr rctx="PPT">
                                        <p:cTn id="27" dur="500" autoRev="1" fill="hold">
                                          <p:stCondLst>
                                            <p:cond delay="0"/>
                                          </p:stCondLst>
                                        </p:cTn>
                                        <p:tgtEl>
                                          <p:spTgt spid="22"/>
                                        </p:tgtEl>
                                        <p:attrNameLst>
                                          <p:attrName>ppt_w</p:attrName>
                                        </p:attrNameLst>
                                      </p:cBhvr>
                                    </p:anim>
                                    <p:anim by="(#ppt_w*0.50)" calcmode="lin" valueType="num">
                                      <p:cBhvr>
                                        <p:cTn id="28" dur="500" decel="50000" autoRev="1" fill="hold">
                                          <p:stCondLst>
                                            <p:cond delay="0"/>
                                          </p:stCondLst>
                                        </p:cTn>
                                        <p:tgtEl>
                                          <p:spTgt spid="22"/>
                                        </p:tgtEl>
                                        <p:attrNameLst>
                                          <p:attrName>ppt_x</p:attrName>
                                        </p:attrNameLst>
                                      </p:cBhvr>
                                    </p:anim>
                                    <p:anim from="(-#ppt_h/2)" to="(#ppt_y)" calcmode="lin" valueType="num">
                                      <p:cBhvr>
                                        <p:cTn id="29" dur="500" fill="hold">
                                          <p:stCondLst>
                                            <p:cond delay="0"/>
                                          </p:stCondLst>
                                        </p:cTn>
                                        <p:tgtEl>
                                          <p:spTgt spid="22"/>
                                        </p:tgtEl>
                                        <p:attrNameLst>
                                          <p:attrName>ppt_y</p:attrName>
                                        </p:attrNameLst>
                                      </p:cBhvr>
                                    </p:anim>
                                    <p:animRot by="21600000">
                                      <p:cBhvr>
                                        <p:cTn id="30" dur="500" fill="hold">
                                          <p:stCondLst>
                                            <p:cond delay="0"/>
                                          </p:stCondLst>
                                        </p:cTn>
                                        <p:tgtEl>
                                          <p:spTgt spid="22"/>
                                        </p:tgtEl>
                                        <p:attrNameLst>
                                          <p:attrName>r</p:attrName>
                                        </p:attrNameLst>
                                      </p:cBhvr>
                                    </p:animRot>
                                  </p:childTnLst>
                                </p:cTn>
                              </p:par>
                              <p:par>
                                <p:cTn id="31" presetID="9999" presetClass="entr" presetSubtype="0" fill="hold" nodeType="withEffect">
                                  <p:stCondLst>
                                    <p:cond delay="0"/>
                                  </p:stCondLst>
                                  <p:childTnLst>
                                    <p:set>
                                      <p:cBhvr>
                                        <p:cTn id="32" dur="1600" fill="hold">
                                          <p:stCondLst>
                                            <p:cond delay="0"/>
                                          </p:stCondLst>
                                        </p:cTn>
                                        <p:tgtEl>
                                          <p:spTgt spid="60"/>
                                        </p:tgtEl>
                                        <p:attrNameLst>
                                          <p:attrName>style.visibility</p:attrName>
                                        </p:attrNameLst>
                                      </p:cBhvr>
                                      <p:to>
                                        <p:strVal val="visible"/>
                                      </p:to>
                                    </p:set>
                                    <p:animEffect transition="in" filter="fade">
                                      <p:cBhvr>
                                        <p:cTn id="33" dur="1600"/>
                                        <p:tgtEl>
                                          <p:spTgt spid="60"/>
                                        </p:tgtEl>
                                      </p:cBhvr>
                                    </p:animEffect>
                                    <p:anim calcmode="lin" valueType="num">
                                      <p:cBhvr>
                                        <p:cTn id="34" dur="1600" fill="hold"/>
                                        <p:tgtEl>
                                          <p:spTgt spid="60"/>
                                        </p:tgtEl>
                                        <p:attrNameLst>
                                          <p:attrName>ppt_x</p:attrName>
                                        </p:attrNameLst>
                                      </p:cBhvr>
                                      <p:tavLst>
                                        <p:tav tm="0">
                                          <p:val>
                                            <p:strVal val="#ppt_x"/>
                                          </p:val>
                                        </p:tav>
                                        <p:tav tm="100000">
                                          <p:val>
                                            <p:strVal val="#ppt_x"/>
                                          </p:val>
                                        </p:tav>
                                      </p:tavLst>
                                    </p:anim>
                                    <p:anim calcmode="lin" valueType="num">
                                      <p:cBhvr>
                                        <p:cTn id="35" dur="1600" fill="hold"/>
                                        <p:tgtEl>
                                          <p:spTgt spid="60"/>
                                        </p:tgtEl>
                                        <p:attrNameLst>
                                          <p:attrName>ppt_y</p:attrName>
                                        </p:attrNameLst>
                                      </p:cBhvr>
                                      <p:tavLst>
                                        <p:tav tm="0">
                                          <p:val>
                                            <p:strVal val="#ppt_y+.1"/>
                                          </p:val>
                                        </p:tav>
                                        <p:tav tm="100000">
                                          <p:val>
                                            <p:strVal val="#ppt_y"/>
                                          </p:val>
                                        </p:tav>
                                      </p:tavLst>
                                    </p:anim>
                                  </p:childTnLst>
                                </p:cTn>
                              </p:par>
                            </p:childTnLst>
                          </p:cTn>
                        </p:par>
                        <p:par>
                          <p:cTn id="36" fill="hold">
                            <p:stCondLst>
                              <p:cond delay="3099"/>
                            </p:stCondLst>
                            <p:childTnLst>
                              <p:par>
                                <p:cTn id="37" presetID="12" presetClass="entr" presetSubtype="4"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p:tgtEl>
                                          <p:spTgt spid="21"/>
                                        </p:tgtEl>
                                        <p:attrNameLst>
                                          <p:attrName>ppt_y</p:attrName>
                                        </p:attrNameLst>
                                      </p:cBhvr>
                                      <p:tavLst>
                                        <p:tav tm="0">
                                          <p:val>
                                            <p:strVal val="#ppt_y+#ppt_h*1.125000"/>
                                          </p:val>
                                        </p:tav>
                                        <p:tav tm="100000">
                                          <p:val>
                                            <p:strVal val="#ppt_y"/>
                                          </p:val>
                                        </p:tav>
                                      </p:tavLst>
                                    </p:anim>
                                    <p:animEffect transition="in" filter="wipe(up)">
                                      <p:cBhvr>
                                        <p:cTn id="40" dur="500"/>
                                        <p:tgtEl>
                                          <p:spTgt spid="21"/>
                                        </p:tgtEl>
                                      </p:cBhvr>
                                    </p:animEffect>
                                  </p:childTnLst>
                                </p:cTn>
                              </p:par>
                            </p:childTnLst>
                          </p:cTn>
                        </p:par>
                        <p:par>
                          <p:cTn id="41" fill="hold">
                            <p:stCondLst>
                              <p:cond delay="3599"/>
                            </p:stCondLst>
                            <p:childTnLst>
                              <p:par>
                                <p:cTn id="42" presetID="9999" presetClass="exit" presetSubtype="0" fill="hold" nodeType="afterEffect">
                                  <p:stCondLst>
                                    <p:cond delay="0"/>
                                  </p:stCondLst>
                                  <p:childTnLst>
                                    <p:animEffect transition="out" filter="fade">
                                      <p:cBhvr>
                                        <p:cTn id="43" dur="1200"/>
                                        <p:tgtEl>
                                          <p:spTgt spid="60"/>
                                        </p:tgtEl>
                                      </p:cBhvr>
                                    </p:animEffect>
                                    <p:anim calcmode="lin" valueType="num">
                                      <p:cBhvr>
                                        <p:cTn id="44" dur="1200"/>
                                        <p:tgtEl>
                                          <p:spTgt spid="60"/>
                                        </p:tgtEl>
                                        <p:attrNameLst>
                                          <p:attrName>ppt_x</p:attrName>
                                        </p:attrNameLst>
                                      </p:cBhvr>
                                      <p:tavLst>
                                        <p:tav tm="0">
                                          <p:val>
                                            <p:strVal val="ppt_x"/>
                                          </p:val>
                                        </p:tav>
                                        <p:tav tm="100000">
                                          <p:val>
                                            <p:strVal val="ppt_x"/>
                                          </p:val>
                                        </p:tav>
                                      </p:tavLst>
                                    </p:anim>
                                    <p:anim calcmode="lin" valueType="num">
                                      <p:cBhvr>
                                        <p:cTn id="45" dur="1200"/>
                                        <p:tgtEl>
                                          <p:spTgt spid="60"/>
                                        </p:tgtEl>
                                        <p:attrNameLst>
                                          <p:attrName>ppt_y</p:attrName>
                                        </p:attrNameLst>
                                      </p:cBhvr>
                                      <p:tavLst>
                                        <p:tav tm="0">
                                          <p:val>
                                            <p:strVal val="ppt_y"/>
                                          </p:val>
                                        </p:tav>
                                        <p:tav tm="100000">
                                          <p:val>
                                            <p:strVal val="ppt_y+.1"/>
                                          </p:val>
                                        </p:tav>
                                      </p:tavLst>
                                    </p:anim>
                                    <p:set>
                                      <p:cBhvr>
                                        <p:cTn id="46" dur="1" fill="hold">
                                          <p:stCondLst>
                                            <p:cond delay="1198"/>
                                          </p:stCondLst>
                                        </p:cTn>
                                        <p:tgtEl>
                                          <p:spTgt spid="60"/>
                                        </p:tgtEl>
                                        <p:attrNameLst>
                                          <p:attrName>style.visibility</p:attrName>
                                        </p:attrNameLst>
                                      </p:cBhvr>
                                      <p:to>
                                        <p:strVal val="hidden"/>
                                      </p:to>
                                    </p:set>
                                  </p:childTnLst>
                                </p:cTn>
                              </p:par>
                              <p:par>
                                <p:cTn id="47" presetID="9999" presetClass="entr" presetSubtype="0" fill="hold" nodeType="withEffect">
                                  <p:stCondLst>
                                    <p:cond delay="0"/>
                                  </p:stCondLst>
                                  <p:childTnLst>
                                    <p:set>
                                      <p:cBhvr>
                                        <p:cTn id="48" dur="1200" fill="hold">
                                          <p:stCondLst>
                                            <p:cond delay="0"/>
                                          </p:stCondLst>
                                        </p:cTn>
                                        <p:tgtEl>
                                          <p:spTgt spid="61"/>
                                        </p:tgtEl>
                                        <p:attrNameLst>
                                          <p:attrName>style.visibility</p:attrName>
                                        </p:attrNameLst>
                                      </p:cBhvr>
                                      <p:to>
                                        <p:strVal val="visible"/>
                                      </p:to>
                                    </p:set>
                                    <p:animEffect transition="in" filter="fade">
                                      <p:cBhvr>
                                        <p:cTn id="49" dur="1200"/>
                                        <p:tgtEl>
                                          <p:spTgt spid="61"/>
                                        </p:tgtEl>
                                      </p:cBhvr>
                                    </p:animEffect>
                                    <p:anim calcmode="lin" valueType="num">
                                      <p:cBhvr>
                                        <p:cTn id="50" dur="1200" fill="hold"/>
                                        <p:tgtEl>
                                          <p:spTgt spid="61"/>
                                        </p:tgtEl>
                                        <p:attrNameLst>
                                          <p:attrName>ppt_x</p:attrName>
                                        </p:attrNameLst>
                                      </p:cBhvr>
                                      <p:tavLst>
                                        <p:tav tm="0">
                                          <p:val>
                                            <p:strVal val="#ppt_x"/>
                                          </p:val>
                                        </p:tav>
                                        <p:tav tm="100000">
                                          <p:val>
                                            <p:strVal val="#ppt_x"/>
                                          </p:val>
                                        </p:tav>
                                      </p:tavLst>
                                    </p:anim>
                                    <p:anim calcmode="lin" valueType="num">
                                      <p:cBhvr>
                                        <p:cTn id="51" dur="1200" fill="hold"/>
                                        <p:tgtEl>
                                          <p:spTgt spid="61"/>
                                        </p:tgtEl>
                                        <p:attrNameLst>
                                          <p:attrName>ppt_y</p:attrName>
                                        </p:attrNameLst>
                                      </p:cBhvr>
                                      <p:tavLst>
                                        <p:tav tm="0">
                                          <p:val>
                                            <p:strVal val="#ppt_y+.1"/>
                                          </p:val>
                                        </p:tav>
                                        <p:tav tm="100000">
                                          <p:val>
                                            <p:strVal val="#ppt_y"/>
                                          </p:val>
                                        </p:tav>
                                      </p:tavLst>
                                    </p:anim>
                                  </p:childTnLst>
                                </p:cTn>
                              </p:par>
                              <p:par>
                                <p:cTn id="52" presetID="12" presetClass="entr" presetSubtype="4"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p:tgtEl>
                                          <p:spTgt spid="23"/>
                                        </p:tgtEl>
                                        <p:attrNameLst>
                                          <p:attrName>ppt_y</p:attrName>
                                        </p:attrNameLst>
                                      </p:cBhvr>
                                      <p:tavLst>
                                        <p:tav tm="0">
                                          <p:val>
                                            <p:strVal val="#ppt_y+#ppt_h*1.125000"/>
                                          </p:val>
                                        </p:tav>
                                        <p:tav tm="100000">
                                          <p:val>
                                            <p:strVal val="#ppt_y"/>
                                          </p:val>
                                        </p:tav>
                                      </p:tavLst>
                                    </p:anim>
                                    <p:animEffect transition="in" filter="wipe(up)">
                                      <p:cBhvr>
                                        <p:cTn id="55" dur="500"/>
                                        <p:tgtEl>
                                          <p:spTgt spid="23"/>
                                        </p:tgtEl>
                                      </p:cBhvr>
                                    </p:animEffect>
                                  </p:childTnLst>
                                </p:cTn>
                              </p:par>
                            </p:childTnLst>
                          </p:cTn>
                        </p:par>
                        <p:par>
                          <p:cTn id="56" fill="hold">
                            <p:stCondLst>
                              <p:cond delay="5099"/>
                            </p:stCondLst>
                            <p:childTnLst>
                              <p:par>
                                <p:cTn id="57" presetID="9999" presetClass="exit" presetSubtype="0" fill="hold" nodeType="afterEffect">
                                  <p:stCondLst>
                                    <p:cond delay="0"/>
                                  </p:stCondLst>
                                  <p:childTnLst>
                                    <p:animEffect transition="out" filter="fade">
                                      <p:cBhvr>
                                        <p:cTn id="58" dur="1200"/>
                                        <p:tgtEl>
                                          <p:spTgt spid="61"/>
                                        </p:tgtEl>
                                      </p:cBhvr>
                                    </p:animEffect>
                                    <p:anim calcmode="lin" valueType="num">
                                      <p:cBhvr>
                                        <p:cTn id="59" dur="1200"/>
                                        <p:tgtEl>
                                          <p:spTgt spid="61"/>
                                        </p:tgtEl>
                                        <p:attrNameLst>
                                          <p:attrName>ppt_x</p:attrName>
                                        </p:attrNameLst>
                                      </p:cBhvr>
                                      <p:tavLst>
                                        <p:tav tm="0">
                                          <p:val>
                                            <p:strVal val="ppt_x"/>
                                          </p:val>
                                        </p:tav>
                                        <p:tav tm="100000">
                                          <p:val>
                                            <p:strVal val="ppt_x"/>
                                          </p:val>
                                        </p:tav>
                                      </p:tavLst>
                                    </p:anim>
                                    <p:anim calcmode="lin" valueType="num">
                                      <p:cBhvr>
                                        <p:cTn id="60" dur="1200"/>
                                        <p:tgtEl>
                                          <p:spTgt spid="61"/>
                                        </p:tgtEl>
                                        <p:attrNameLst>
                                          <p:attrName>ppt_y</p:attrName>
                                        </p:attrNameLst>
                                      </p:cBhvr>
                                      <p:tavLst>
                                        <p:tav tm="0">
                                          <p:val>
                                            <p:strVal val="ppt_y"/>
                                          </p:val>
                                        </p:tav>
                                        <p:tav tm="100000">
                                          <p:val>
                                            <p:strVal val="ppt_y+.1"/>
                                          </p:val>
                                        </p:tav>
                                      </p:tavLst>
                                    </p:anim>
                                    <p:set>
                                      <p:cBhvr>
                                        <p:cTn id="61" dur="1" fill="hold">
                                          <p:stCondLst>
                                            <p:cond delay="1198"/>
                                          </p:stCondLst>
                                        </p:cTn>
                                        <p:tgtEl>
                                          <p:spTgt spid="61"/>
                                        </p:tgtEl>
                                        <p:attrNameLst>
                                          <p:attrName>style.visibility</p:attrName>
                                        </p:attrNameLst>
                                      </p:cBhvr>
                                      <p:to>
                                        <p:strVal val="hidden"/>
                                      </p:to>
                                    </p:set>
                                  </p:childTnLst>
                                </p:cTn>
                              </p:par>
                              <p:par>
                                <p:cTn id="62" presetID="9999" presetClass="entr" presetSubtype="0" fill="hold" nodeType="withEffect">
                                  <p:stCondLst>
                                    <p:cond delay="0"/>
                                  </p:stCondLst>
                                  <p:childTnLst>
                                    <p:set>
                                      <p:cBhvr>
                                        <p:cTn id="63" dur="1200" fill="hold">
                                          <p:stCondLst>
                                            <p:cond delay="0"/>
                                          </p:stCondLst>
                                        </p:cTn>
                                        <p:tgtEl>
                                          <p:spTgt spid="62"/>
                                        </p:tgtEl>
                                        <p:attrNameLst>
                                          <p:attrName>style.visibility</p:attrName>
                                        </p:attrNameLst>
                                      </p:cBhvr>
                                      <p:to>
                                        <p:strVal val="visible"/>
                                      </p:to>
                                    </p:set>
                                    <p:animEffect transition="in" filter="fade">
                                      <p:cBhvr>
                                        <p:cTn id="64" dur="1200"/>
                                        <p:tgtEl>
                                          <p:spTgt spid="62"/>
                                        </p:tgtEl>
                                      </p:cBhvr>
                                    </p:animEffect>
                                    <p:anim calcmode="lin" valueType="num">
                                      <p:cBhvr>
                                        <p:cTn id="65" dur="1200" fill="hold"/>
                                        <p:tgtEl>
                                          <p:spTgt spid="62"/>
                                        </p:tgtEl>
                                        <p:attrNameLst>
                                          <p:attrName>ppt_x</p:attrName>
                                        </p:attrNameLst>
                                      </p:cBhvr>
                                      <p:tavLst>
                                        <p:tav tm="0">
                                          <p:val>
                                            <p:strVal val="#ppt_x"/>
                                          </p:val>
                                        </p:tav>
                                        <p:tav tm="100000">
                                          <p:val>
                                            <p:strVal val="#ppt_x"/>
                                          </p:val>
                                        </p:tav>
                                      </p:tavLst>
                                    </p:anim>
                                    <p:anim calcmode="lin" valueType="num">
                                      <p:cBhvr>
                                        <p:cTn id="66" dur="1200" fill="hold"/>
                                        <p:tgtEl>
                                          <p:spTgt spid="62"/>
                                        </p:tgtEl>
                                        <p:attrNameLst>
                                          <p:attrName>ppt_y</p:attrName>
                                        </p:attrNameLst>
                                      </p:cBhvr>
                                      <p:tavLst>
                                        <p:tav tm="0">
                                          <p:val>
                                            <p:strVal val="#ppt_y+.1"/>
                                          </p:val>
                                        </p:tav>
                                        <p:tav tm="100000">
                                          <p:val>
                                            <p:strVal val="#ppt_y"/>
                                          </p:val>
                                        </p:tav>
                                      </p:tavLst>
                                    </p:anim>
                                  </p:childTnLst>
                                </p:cTn>
                              </p:par>
                              <p:par>
                                <p:cTn id="67" presetID="12" presetClass="entr" presetSubtype="4"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500"/>
                                        <p:tgtEl>
                                          <p:spTgt spid="26"/>
                                        </p:tgtEl>
                                        <p:attrNameLst>
                                          <p:attrName>ppt_y</p:attrName>
                                        </p:attrNameLst>
                                      </p:cBhvr>
                                      <p:tavLst>
                                        <p:tav tm="0">
                                          <p:val>
                                            <p:strVal val="#ppt_y+#ppt_h*1.125000"/>
                                          </p:val>
                                        </p:tav>
                                        <p:tav tm="100000">
                                          <p:val>
                                            <p:strVal val="#ppt_y"/>
                                          </p:val>
                                        </p:tav>
                                      </p:tavLst>
                                    </p:anim>
                                    <p:animEffect transition="in" filter="wipe(up)">
                                      <p:cBhvr>
                                        <p:cTn id="70" dur="500"/>
                                        <p:tgtEl>
                                          <p:spTgt spid="26"/>
                                        </p:tgtEl>
                                      </p:cBhvr>
                                    </p:animEffect>
                                  </p:childTnLst>
                                </p:cTn>
                              </p:par>
                            </p:childTnLst>
                          </p:cTn>
                        </p:par>
                        <p:par>
                          <p:cTn id="71" fill="hold">
                            <p:stCondLst>
                              <p:cond delay="6599"/>
                            </p:stCondLst>
                            <p:childTnLst>
                              <p:par>
                                <p:cTn id="72" presetID="9999" presetClass="entr" presetSubtype="0" fill="hold" nodeType="afterEffect">
                                  <p:stCondLst>
                                    <p:cond delay="0"/>
                                  </p:stCondLst>
                                  <p:childTnLst>
                                    <p:set>
                                      <p:cBhvr>
                                        <p:cTn id="73" dur="1600" fill="hold">
                                          <p:stCondLst>
                                            <p:cond delay="0"/>
                                          </p:stCondLst>
                                        </p:cTn>
                                        <p:tgtEl>
                                          <p:spTgt spid="65"/>
                                        </p:tgtEl>
                                        <p:attrNameLst>
                                          <p:attrName>style.visibility</p:attrName>
                                        </p:attrNameLst>
                                      </p:cBhvr>
                                      <p:to>
                                        <p:strVal val="visible"/>
                                      </p:to>
                                    </p:set>
                                    <p:animEffect transition="in" filter="fade">
                                      <p:cBhvr>
                                        <p:cTn id="74" dur="1600"/>
                                        <p:tgtEl>
                                          <p:spTgt spid="65"/>
                                        </p:tgtEl>
                                      </p:cBhvr>
                                    </p:animEffect>
                                    <p:anim calcmode="lin" valueType="num">
                                      <p:cBhvr>
                                        <p:cTn id="75" dur="1600" fill="hold"/>
                                        <p:tgtEl>
                                          <p:spTgt spid="65"/>
                                        </p:tgtEl>
                                        <p:attrNameLst>
                                          <p:attrName>ppt_x</p:attrName>
                                        </p:attrNameLst>
                                      </p:cBhvr>
                                      <p:tavLst>
                                        <p:tav tm="0">
                                          <p:val>
                                            <p:strVal val="#ppt_x"/>
                                          </p:val>
                                        </p:tav>
                                        <p:tav tm="100000">
                                          <p:val>
                                            <p:strVal val="#ppt_x"/>
                                          </p:val>
                                        </p:tav>
                                      </p:tavLst>
                                    </p:anim>
                                    <p:anim calcmode="lin" valueType="num">
                                      <p:cBhvr>
                                        <p:cTn id="76" dur="1600" fill="hold"/>
                                        <p:tgtEl>
                                          <p:spTgt spid="65"/>
                                        </p:tgtEl>
                                        <p:attrNameLst>
                                          <p:attrName>ppt_y</p:attrName>
                                        </p:attrNameLst>
                                      </p:cBhvr>
                                      <p:tavLst>
                                        <p:tav tm="0">
                                          <p:val>
                                            <p:strVal val="#ppt_y+.1"/>
                                          </p:val>
                                        </p:tav>
                                        <p:tav tm="100000">
                                          <p:val>
                                            <p:strVal val="#ppt_y"/>
                                          </p:val>
                                        </p:tav>
                                      </p:tavLst>
                                    </p:anim>
                                  </p:childTnLst>
                                </p:cTn>
                              </p:par>
                              <p:par>
                                <p:cTn id="77" presetID="9999" presetClass="exit" presetSubtype="0" fill="hold" nodeType="withEffect">
                                  <p:stCondLst>
                                    <p:cond delay="0"/>
                                  </p:stCondLst>
                                  <p:childTnLst>
                                    <p:animEffect transition="out" filter="fade">
                                      <p:cBhvr>
                                        <p:cTn id="78" dur="1200"/>
                                        <p:tgtEl>
                                          <p:spTgt spid="62"/>
                                        </p:tgtEl>
                                      </p:cBhvr>
                                    </p:animEffect>
                                    <p:anim calcmode="lin" valueType="num">
                                      <p:cBhvr>
                                        <p:cTn id="79" dur="1200"/>
                                        <p:tgtEl>
                                          <p:spTgt spid="62"/>
                                        </p:tgtEl>
                                        <p:attrNameLst>
                                          <p:attrName>ppt_x</p:attrName>
                                        </p:attrNameLst>
                                      </p:cBhvr>
                                      <p:tavLst>
                                        <p:tav tm="0">
                                          <p:val>
                                            <p:strVal val="ppt_x"/>
                                          </p:val>
                                        </p:tav>
                                        <p:tav tm="100000">
                                          <p:val>
                                            <p:strVal val="ppt_x"/>
                                          </p:val>
                                        </p:tav>
                                      </p:tavLst>
                                    </p:anim>
                                    <p:anim calcmode="lin" valueType="num">
                                      <p:cBhvr>
                                        <p:cTn id="80" dur="1200"/>
                                        <p:tgtEl>
                                          <p:spTgt spid="62"/>
                                        </p:tgtEl>
                                        <p:attrNameLst>
                                          <p:attrName>ppt_y</p:attrName>
                                        </p:attrNameLst>
                                      </p:cBhvr>
                                      <p:tavLst>
                                        <p:tav tm="0">
                                          <p:val>
                                            <p:strVal val="ppt_y"/>
                                          </p:val>
                                        </p:tav>
                                        <p:tav tm="100000">
                                          <p:val>
                                            <p:strVal val="ppt_y+.1"/>
                                          </p:val>
                                        </p:tav>
                                      </p:tavLst>
                                    </p:anim>
                                    <p:set>
                                      <p:cBhvr>
                                        <p:cTn id="81" dur="1" fill="hold">
                                          <p:stCondLst>
                                            <p:cond delay="1198"/>
                                          </p:stCondLst>
                                        </p:cTn>
                                        <p:tgtEl>
                                          <p:spTgt spid="62"/>
                                        </p:tgtEl>
                                        <p:attrNameLst>
                                          <p:attrName>style.visibility</p:attrName>
                                        </p:attrNameLst>
                                      </p:cBhvr>
                                      <p:to>
                                        <p:strVal val="hidden"/>
                                      </p:to>
                                    </p:set>
                                  </p:childTnLst>
                                </p:cTn>
                              </p:par>
                              <p:par>
                                <p:cTn id="82" presetID="12" presetClass="entr" presetSubtype="4"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p:tgtEl>
                                          <p:spTgt spid="27"/>
                                        </p:tgtEl>
                                        <p:attrNameLst>
                                          <p:attrName>ppt_y</p:attrName>
                                        </p:attrNameLst>
                                      </p:cBhvr>
                                      <p:tavLst>
                                        <p:tav tm="0">
                                          <p:val>
                                            <p:strVal val="#ppt_y+#ppt_h*1.125000"/>
                                          </p:val>
                                        </p:tav>
                                        <p:tav tm="100000">
                                          <p:val>
                                            <p:strVal val="#ppt_y"/>
                                          </p:val>
                                        </p:tav>
                                      </p:tavLst>
                                    </p:anim>
                                    <p:animEffect transition="in" filter="wipe(up)">
                                      <p:cBhvr>
                                        <p:cTn id="85" dur="500"/>
                                        <p:tgtEl>
                                          <p:spTgt spid="27"/>
                                        </p:tgtEl>
                                      </p:cBhvr>
                                    </p:animEffect>
                                  </p:childTnLst>
                                </p:cTn>
                              </p:par>
                            </p:childTnLst>
                          </p:cTn>
                        </p:par>
                        <p:par>
                          <p:cTn id="86" fill="hold">
                            <p:stCondLst>
                              <p:cond delay="8599"/>
                            </p:stCondLst>
                            <p:childTnLst>
                              <p:par>
                                <p:cTn id="87" presetID="9999" presetClass="entr" presetSubtype="0" fill="hold" nodeType="afterEffect">
                                  <p:stCondLst>
                                    <p:cond delay="0"/>
                                  </p:stCondLst>
                                  <p:childTnLst>
                                    <p:set>
                                      <p:cBhvr>
                                        <p:cTn id="88" dur="1600" fill="hold">
                                          <p:stCondLst>
                                            <p:cond delay="0"/>
                                          </p:stCondLst>
                                        </p:cTn>
                                        <p:tgtEl>
                                          <p:spTgt spid="66"/>
                                        </p:tgtEl>
                                        <p:attrNameLst>
                                          <p:attrName>style.visibility</p:attrName>
                                        </p:attrNameLst>
                                      </p:cBhvr>
                                      <p:to>
                                        <p:strVal val="visible"/>
                                      </p:to>
                                    </p:set>
                                    <p:animEffect transition="in" filter="fade">
                                      <p:cBhvr>
                                        <p:cTn id="89" dur="1600"/>
                                        <p:tgtEl>
                                          <p:spTgt spid="66"/>
                                        </p:tgtEl>
                                      </p:cBhvr>
                                    </p:animEffect>
                                    <p:anim calcmode="lin" valueType="num">
                                      <p:cBhvr>
                                        <p:cTn id="90" dur="1600" fill="hold"/>
                                        <p:tgtEl>
                                          <p:spTgt spid="66"/>
                                        </p:tgtEl>
                                        <p:attrNameLst>
                                          <p:attrName>ppt_x</p:attrName>
                                        </p:attrNameLst>
                                      </p:cBhvr>
                                      <p:tavLst>
                                        <p:tav tm="0">
                                          <p:val>
                                            <p:strVal val="#ppt_x"/>
                                          </p:val>
                                        </p:tav>
                                        <p:tav tm="100000">
                                          <p:val>
                                            <p:strVal val="#ppt_x"/>
                                          </p:val>
                                        </p:tav>
                                      </p:tavLst>
                                    </p:anim>
                                    <p:anim calcmode="lin" valueType="num">
                                      <p:cBhvr>
                                        <p:cTn id="91" dur="1600" fill="hold"/>
                                        <p:tgtEl>
                                          <p:spTgt spid="66"/>
                                        </p:tgtEl>
                                        <p:attrNameLst>
                                          <p:attrName>ppt_y</p:attrName>
                                        </p:attrNameLst>
                                      </p:cBhvr>
                                      <p:tavLst>
                                        <p:tav tm="0">
                                          <p:val>
                                            <p:strVal val="#ppt_y+.1"/>
                                          </p:val>
                                        </p:tav>
                                        <p:tav tm="100000">
                                          <p:val>
                                            <p:strVal val="#ppt_y"/>
                                          </p:val>
                                        </p:tav>
                                      </p:tavLst>
                                    </p:anim>
                                  </p:childTnLst>
                                </p:cTn>
                              </p:par>
                              <p:par>
                                <p:cTn id="92" presetID="9999" presetClass="exit" presetSubtype="0" fill="hold" nodeType="withEffect">
                                  <p:stCondLst>
                                    <p:cond delay="0"/>
                                  </p:stCondLst>
                                  <p:childTnLst>
                                    <p:animEffect transition="out" filter="fade">
                                      <p:cBhvr>
                                        <p:cTn id="93" dur="1200"/>
                                        <p:tgtEl>
                                          <p:spTgt spid="65"/>
                                        </p:tgtEl>
                                      </p:cBhvr>
                                    </p:animEffect>
                                    <p:anim calcmode="lin" valueType="num">
                                      <p:cBhvr>
                                        <p:cTn id="94" dur="1200"/>
                                        <p:tgtEl>
                                          <p:spTgt spid="65"/>
                                        </p:tgtEl>
                                        <p:attrNameLst>
                                          <p:attrName>ppt_x</p:attrName>
                                        </p:attrNameLst>
                                      </p:cBhvr>
                                      <p:tavLst>
                                        <p:tav tm="0">
                                          <p:val>
                                            <p:strVal val="ppt_x"/>
                                          </p:val>
                                        </p:tav>
                                        <p:tav tm="100000">
                                          <p:val>
                                            <p:strVal val="ppt_x"/>
                                          </p:val>
                                        </p:tav>
                                      </p:tavLst>
                                    </p:anim>
                                    <p:anim calcmode="lin" valueType="num">
                                      <p:cBhvr>
                                        <p:cTn id="95" dur="1200"/>
                                        <p:tgtEl>
                                          <p:spTgt spid="65"/>
                                        </p:tgtEl>
                                        <p:attrNameLst>
                                          <p:attrName>ppt_y</p:attrName>
                                        </p:attrNameLst>
                                      </p:cBhvr>
                                      <p:tavLst>
                                        <p:tav tm="0">
                                          <p:val>
                                            <p:strVal val="ppt_y"/>
                                          </p:val>
                                        </p:tav>
                                        <p:tav tm="100000">
                                          <p:val>
                                            <p:strVal val="ppt_y+.1"/>
                                          </p:val>
                                        </p:tav>
                                      </p:tavLst>
                                    </p:anim>
                                    <p:set>
                                      <p:cBhvr>
                                        <p:cTn id="96" dur="1" fill="hold">
                                          <p:stCondLst>
                                            <p:cond delay="1198"/>
                                          </p:stCondLst>
                                        </p:cTn>
                                        <p:tgtEl>
                                          <p:spTgt spid="65"/>
                                        </p:tgtEl>
                                        <p:attrNameLst>
                                          <p:attrName>style.visibility</p:attrName>
                                        </p:attrNameLst>
                                      </p:cBhvr>
                                      <p:to>
                                        <p:strVal val="hidden"/>
                                      </p:to>
                                    </p:set>
                                  </p:childTnLst>
                                </p:cTn>
                              </p:par>
                              <p:par>
                                <p:cTn id="97" presetID="12" presetClass="entr" presetSubtype="4" fill="hold" grpId="0" nodeType="withEffect">
                                  <p:stCondLst>
                                    <p:cond delay="0"/>
                                  </p:stCondLst>
                                  <p:childTnLst>
                                    <p:set>
                                      <p:cBhvr>
                                        <p:cTn id="98" dur="1" fill="hold">
                                          <p:stCondLst>
                                            <p:cond delay="0"/>
                                          </p:stCondLst>
                                        </p:cTn>
                                        <p:tgtEl>
                                          <p:spTgt spid="30"/>
                                        </p:tgtEl>
                                        <p:attrNameLst>
                                          <p:attrName>style.visibility</p:attrName>
                                        </p:attrNameLst>
                                      </p:cBhvr>
                                      <p:to>
                                        <p:strVal val="visible"/>
                                      </p:to>
                                    </p:set>
                                    <p:anim calcmode="lin" valueType="num">
                                      <p:cBhvr additive="base">
                                        <p:cTn id="99" dur="500"/>
                                        <p:tgtEl>
                                          <p:spTgt spid="30"/>
                                        </p:tgtEl>
                                        <p:attrNameLst>
                                          <p:attrName>ppt_y</p:attrName>
                                        </p:attrNameLst>
                                      </p:cBhvr>
                                      <p:tavLst>
                                        <p:tav tm="0">
                                          <p:val>
                                            <p:strVal val="#ppt_y+#ppt_h*1.125000"/>
                                          </p:val>
                                        </p:tav>
                                        <p:tav tm="100000">
                                          <p:val>
                                            <p:strVal val="#ppt_y"/>
                                          </p:val>
                                        </p:tav>
                                      </p:tavLst>
                                    </p:anim>
                                    <p:animEffect transition="in" filter="wipe(up)">
                                      <p:cBhvr>
                                        <p:cTn id="10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2" grpId="0"/>
      <p:bldP spid="21" grpId="0"/>
      <p:bldP spid="23" grpId="0"/>
      <p:bldP spid="26" grpId="0"/>
      <p:bldP spid="27" grpId="0"/>
      <p:bldP spid="30" grpId="0"/>
      <p:bldP spid="63" grpId="0" bldLvl="0" animBg="1"/>
      <p:bldP spid="64"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6071994" y="1101644"/>
            <a:ext cx="5495801" cy="645160"/>
          </a:xfrm>
          <a:prstGeom prst="rect">
            <a:avLst/>
          </a:prstGeom>
          <a:noFill/>
        </p:spPr>
        <p:txBody>
          <a:bodyPr wrap="square" rtlCol="0">
            <a:spAutoFit/>
          </a:bodyPr>
          <a:lstStyle/>
          <a:p>
            <a:r>
              <a:rPr lang="zh-CN" altLang="en-US" sz="3600" b="1" dirty="0">
                <a:solidFill>
                  <a:srgbClr val="BA4047"/>
                </a:solidFill>
                <a:latin typeface="微软雅黑" panose="020B0503020204020204" charset="-122"/>
                <a:ea typeface="微软雅黑" panose="020B0503020204020204" charset="-122"/>
                <a:sym typeface="+mn-ea"/>
              </a:rPr>
              <a:t>老年照护人才培训</a:t>
            </a:r>
          </a:p>
        </p:txBody>
      </p:sp>
      <p:sp>
        <p:nvSpPr>
          <p:cNvPr id="13" name="文本框 12"/>
          <p:cNvSpPr txBox="1"/>
          <p:nvPr/>
        </p:nvSpPr>
        <p:spPr>
          <a:xfrm>
            <a:off x="6071870" y="1746885"/>
            <a:ext cx="5163185" cy="1050925"/>
          </a:xfrm>
          <a:prstGeom prst="rect">
            <a:avLst/>
          </a:prstGeom>
          <a:noFill/>
        </p:spPr>
        <p:txBody>
          <a:bodyPr wrap="square" rtlCol="0">
            <a:spAutoFit/>
          </a:bodyPr>
          <a:lstStyle/>
          <a:p>
            <a:pPr>
              <a:lnSpc>
                <a:spcPct val="130000"/>
              </a:lnSpc>
            </a:pPr>
            <a:r>
              <a:rPr lang="zh-CN" altLang="en-US" sz="1600" dirty="0">
                <a:latin typeface="微软雅黑" panose="020B0503020204020204" charset="-122"/>
                <a:ea typeface="微软雅黑" panose="020B0503020204020204" charset="-122"/>
              </a:rPr>
              <a:t>中国医科大学附属第一医院老年医学科作为中华护理学会老年护理专科护士京外临床教学基地，承担着来自全国各地的老年专科护理学员的临床培训工作。</a:t>
            </a:r>
          </a:p>
        </p:txBody>
      </p:sp>
      <p:grpSp>
        <p:nvGrpSpPr>
          <p:cNvPr id="11" name="组合 10"/>
          <p:cNvGrpSpPr/>
          <p:nvPr/>
        </p:nvGrpSpPr>
        <p:grpSpPr>
          <a:xfrm>
            <a:off x="6096000" y="4029075"/>
            <a:ext cx="717550" cy="717550"/>
            <a:chOff x="9600" y="6345"/>
            <a:chExt cx="1130" cy="1130"/>
          </a:xfrm>
        </p:grpSpPr>
        <p:sp>
          <p:nvSpPr>
            <p:cNvPr id="16" name="椭圆 15"/>
            <p:cNvSpPr/>
            <p:nvPr/>
          </p:nvSpPr>
          <p:spPr>
            <a:xfrm>
              <a:off x="9600" y="6345"/>
              <a:ext cx="1130" cy="1130"/>
            </a:xfrm>
            <a:prstGeom prst="ellipse">
              <a:avLst/>
            </a:prstGeom>
            <a:solidFill>
              <a:srgbClr val="BA4047"/>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形 16"/>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9917" y="6662"/>
              <a:ext cx="497" cy="497"/>
            </a:xfrm>
            <a:prstGeom prst="rect">
              <a:avLst/>
            </a:prstGeom>
          </p:spPr>
        </p:pic>
      </p:grpSp>
      <p:sp>
        <p:nvSpPr>
          <p:cNvPr id="19" name="文本框 18"/>
          <p:cNvSpPr txBox="1"/>
          <p:nvPr/>
        </p:nvSpPr>
        <p:spPr>
          <a:xfrm>
            <a:off x="7014845" y="4271010"/>
            <a:ext cx="5011420" cy="929640"/>
          </a:xfrm>
          <a:prstGeom prst="rect">
            <a:avLst/>
          </a:prstGeom>
          <a:noFill/>
        </p:spPr>
        <p:txBody>
          <a:bodyPr wrap="square" rtlCol="0">
            <a:spAutoFit/>
          </a:bodyPr>
          <a:lstStyle/>
          <a:p>
            <a:pPr>
              <a:lnSpc>
                <a:spcPct val="130000"/>
              </a:lnSpc>
            </a:pPr>
            <a:r>
              <a:rPr lang="en-US" altLang="zh-CN" sz="1400" dirty="0">
                <a:latin typeface="微软雅黑" panose="020B0503020204020204" charset="-122"/>
                <a:ea typeface="微软雅黑" panose="020B0503020204020204" charset="-122"/>
                <a:cs typeface="微软雅黑" panose="020B0503020204020204" charset="-122"/>
              </a:rPr>
              <a:t>2021</a:t>
            </a:r>
            <a:r>
              <a:rPr lang="zh-CN" altLang="en-US" sz="1400" dirty="0">
                <a:latin typeface="微软雅黑" panose="020B0503020204020204" charset="-122"/>
                <a:ea typeface="微软雅黑" panose="020B0503020204020204" charset="-122"/>
                <a:cs typeface="微软雅黑" panose="020B0503020204020204" charset="-122"/>
              </a:rPr>
              <a:t>年</a:t>
            </a:r>
            <a:r>
              <a:rPr lang="en-US" altLang="zh-CN" sz="1400" dirty="0">
                <a:latin typeface="微软雅黑" panose="020B0503020204020204" charset="-122"/>
                <a:ea typeface="微软雅黑" panose="020B0503020204020204" charset="-122"/>
                <a:cs typeface="微软雅黑" panose="020B0503020204020204" charset="-122"/>
              </a:rPr>
              <a:t>4</a:t>
            </a:r>
            <a:r>
              <a:rPr lang="zh-CN" altLang="en-US" sz="1400" dirty="0">
                <a:latin typeface="微软雅黑" panose="020B0503020204020204" charset="-122"/>
                <a:ea typeface="微软雅黑" panose="020B0503020204020204" charset="-122"/>
                <a:cs typeface="微软雅黑" panose="020B0503020204020204" charset="-122"/>
              </a:rPr>
              <a:t>月</a:t>
            </a:r>
            <a:r>
              <a:rPr lang="en-US" altLang="zh-CN" sz="1400" dirty="0">
                <a:latin typeface="微软雅黑" panose="020B0503020204020204" charset="-122"/>
                <a:ea typeface="微软雅黑" panose="020B0503020204020204" charset="-122"/>
                <a:cs typeface="微软雅黑" panose="020B0503020204020204" charset="-122"/>
              </a:rPr>
              <a:t>26</a:t>
            </a:r>
            <a:r>
              <a:rPr lang="zh-CN" altLang="en-US" sz="1400" dirty="0">
                <a:latin typeface="微软雅黑" panose="020B0503020204020204" charset="-122"/>
                <a:ea typeface="微软雅黑" panose="020B0503020204020204" charset="-122"/>
                <a:cs typeface="微软雅黑" panose="020B0503020204020204" charset="-122"/>
              </a:rPr>
              <a:t>日，我基地接收了第二届来自全国各地的</a:t>
            </a:r>
            <a:r>
              <a:rPr lang="en-US" altLang="zh-CN" sz="1400" dirty="0">
                <a:latin typeface="微软雅黑" panose="020B0503020204020204" charset="-122"/>
                <a:ea typeface="微软雅黑" panose="020B0503020204020204" charset="-122"/>
                <a:cs typeface="微软雅黑" panose="020B0503020204020204" charset="-122"/>
              </a:rPr>
              <a:t>9</a:t>
            </a:r>
            <a:r>
              <a:rPr lang="zh-CN" altLang="en-US" sz="1400" dirty="0">
                <a:latin typeface="微软雅黑" panose="020B0503020204020204" charset="-122"/>
                <a:ea typeface="微软雅黑" panose="020B0503020204020204" charset="-122"/>
                <a:cs typeface="微软雅黑" panose="020B0503020204020204" charset="-122"/>
              </a:rPr>
              <a:t>名老年专科学员，完成了为期</a:t>
            </a:r>
            <a:r>
              <a:rPr lang="en-US" altLang="zh-CN" sz="1400" dirty="0">
                <a:latin typeface="微软雅黑" panose="020B0503020204020204" charset="-122"/>
                <a:ea typeface="微软雅黑" panose="020B0503020204020204" charset="-122"/>
                <a:cs typeface="微软雅黑" panose="020B0503020204020204" charset="-122"/>
              </a:rPr>
              <a:t>8</a:t>
            </a:r>
            <a:r>
              <a:rPr lang="zh-CN" altLang="en-US" sz="1400" dirty="0">
                <a:latin typeface="微软雅黑" panose="020B0503020204020204" charset="-122"/>
                <a:ea typeface="微软雅黑" panose="020B0503020204020204" charset="-122"/>
                <a:cs typeface="微软雅黑" panose="020B0503020204020204" charset="-122"/>
              </a:rPr>
              <a:t>周的临床实训。使学员不但夯实了专业技能，提升了老年护理理念，还拓展了护理思路。</a:t>
            </a:r>
          </a:p>
        </p:txBody>
      </p:sp>
      <p:sp>
        <p:nvSpPr>
          <p:cNvPr id="20" name="文本框 19"/>
          <p:cNvSpPr txBox="1"/>
          <p:nvPr/>
        </p:nvSpPr>
        <p:spPr>
          <a:xfrm>
            <a:off x="7014845" y="3939540"/>
            <a:ext cx="4124960" cy="450850"/>
          </a:xfrm>
          <a:prstGeom prst="rect">
            <a:avLst/>
          </a:prstGeom>
          <a:noFill/>
        </p:spPr>
        <p:txBody>
          <a:bodyPr wrap="square" rtlCol="0">
            <a:spAutoFit/>
          </a:bodyPr>
          <a:lstStyle/>
          <a:p>
            <a:pPr>
              <a:lnSpc>
                <a:spcPct val="130000"/>
              </a:lnSpc>
            </a:pPr>
            <a:r>
              <a:rPr lang="en-US" altLang="zh-CN" b="1" dirty="0">
                <a:solidFill>
                  <a:srgbClr val="BA4047"/>
                </a:solidFill>
                <a:latin typeface="微软雅黑" panose="020B0503020204020204" charset="-122"/>
                <a:ea typeface="微软雅黑" panose="020B0503020204020204" charset="-122"/>
                <a:cs typeface="微软雅黑" panose="020B0503020204020204" charset="-122"/>
                <a:sym typeface="+mn-ea"/>
              </a:rPr>
              <a:t>中华护理学会老年护理专科护士培训班</a:t>
            </a:r>
          </a:p>
        </p:txBody>
      </p:sp>
      <p:grpSp>
        <p:nvGrpSpPr>
          <p:cNvPr id="22" name="组合 21"/>
          <p:cNvGrpSpPr/>
          <p:nvPr/>
        </p:nvGrpSpPr>
        <p:grpSpPr>
          <a:xfrm>
            <a:off x="6096000" y="5385435"/>
            <a:ext cx="717550" cy="717550"/>
            <a:chOff x="1055688" y="2708476"/>
            <a:chExt cx="1441048" cy="1441048"/>
          </a:xfrm>
        </p:grpSpPr>
        <p:sp>
          <p:nvSpPr>
            <p:cNvPr id="26" name="椭圆 25"/>
            <p:cNvSpPr/>
            <p:nvPr/>
          </p:nvSpPr>
          <p:spPr>
            <a:xfrm>
              <a:off x="1055688" y="2708476"/>
              <a:ext cx="1441048" cy="1441048"/>
            </a:xfrm>
            <a:prstGeom prst="ellipse">
              <a:avLst/>
            </a:prstGeom>
            <a:solidFill>
              <a:srgbClr val="BA4047"/>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形 26"/>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459315" y="3112103"/>
              <a:ext cx="633794" cy="633794"/>
            </a:xfrm>
            <a:prstGeom prst="rect">
              <a:avLst/>
            </a:prstGeom>
          </p:spPr>
        </p:pic>
      </p:grpSp>
      <p:sp>
        <p:nvSpPr>
          <p:cNvPr id="24" name="文本框 23"/>
          <p:cNvSpPr txBox="1"/>
          <p:nvPr/>
        </p:nvSpPr>
        <p:spPr>
          <a:xfrm>
            <a:off x="7014845" y="5627370"/>
            <a:ext cx="5011420" cy="929640"/>
          </a:xfrm>
          <a:prstGeom prst="rect">
            <a:avLst/>
          </a:prstGeom>
          <a:noFill/>
        </p:spPr>
        <p:txBody>
          <a:bodyPr wrap="square" rtlCol="0">
            <a:spAutoFit/>
          </a:bodyPr>
          <a:lstStyle/>
          <a:p>
            <a:pPr lvl="0" algn="l">
              <a:lnSpc>
                <a:spcPct val="130000"/>
              </a:lnSpc>
              <a:buClrTx/>
              <a:buSzTx/>
              <a:buFontTx/>
            </a:pPr>
            <a:r>
              <a:rPr lang="en-US" altLang="zh-CN" sz="1400" dirty="0">
                <a:latin typeface="微软雅黑" panose="020B0503020204020204" charset="-122"/>
                <a:ea typeface="微软雅黑" panose="020B0503020204020204" charset="-122"/>
                <a:cs typeface="微软雅黑" panose="020B0503020204020204" charset="-122"/>
                <a:sym typeface="+mn-ea"/>
              </a:rPr>
              <a:t>为了进一步规范青年护士临床和护理质量，在护士队伍中形成勤学多练、争做能手的氛围，2021年9月8日，老年医学科举行了青年护士岗位竞赛。</a:t>
            </a:r>
          </a:p>
        </p:txBody>
      </p:sp>
      <p:sp>
        <p:nvSpPr>
          <p:cNvPr id="25" name="文本框 24"/>
          <p:cNvSpPr txBox="1"/>
          <p:nvPr/>
        </p:nvSpPr>
        <p:spPr>
          <a:xfrm>
            <a:off x="7014845" y="5295900"/>
            <a:ext cx="3949700" cy="450850"/>
          </a:xfrm>
          <a:prstGeom prst="rect">
            <a:avLst/>
          </a:prstGeom>
          <a:noFill/>
        </p:spPr>
        <p:txBody>
          <a:bodyPr wrap="square" rtlCol="0">
            <a:spAutoFit/>
          </a:bodyPr>
          <a:lstStyle/>
          <a:p>
            <a:pPr lvl="0" algn="l">
              <a:lnSpc>
                <a:spcPct val="130000"/>
              </a:lnSpc>
              <a:buClrTx/>
              <a:buSzTx/>
              <a:buFontTx/>
            </a:pPr>
            <a:r>
              <a:rPr lang="en-US" altLang="zh-CN" b="1" dirty="0">
                <a:solidFill>
                  <a:srgbClr val="BA4047"/>
                </a:solidFill>
                <a:latin typeface="微软雅黑" panose="020B0503020204020204" charset="-122"/>
                <a:ea typeface="微软雅黑" panose="020B0503020204020204" charset="-122"/>
                <a:cs typeface="微软雅黑" panose="020B0503020204020204" charset="-122"/>
                <a:sym typeface="+mn-ea"/>
              </a:rPr>
              <a:t>老年医学科青年护士岗位技能竞赛</a:t>
            </a:r>
          </a:p>
        </p:txBody>
      </p:sp>
      <p:cxnSp>
        <p:nvCxnSpPr>
          <p:cNvPr id="30" name="直接连接符 29"/>
          <p:cNvCxnSpPr/>
          <p:nvPr/>
        </p:nvCxnSpPr>
        <p:spPr>
          <a:xfrm>
            <a:off x="6096000" y="3429000"/>
            <a:ext cx="3505200" cy="0"/>
          </a:xfrm>
          <a:prstGeom prst="line">
            <a:avLst/>
          </a:prstGeom>
          <a:ln w="38100" cap="rnd">
            <a:solidFill>
              <a:srgbClr val="BA4047"/>
            </a:solidFill>
          </a:ln>
        </p:spPr>
        <p:style>
          <a:lnRef idx="1">
            <a:schemeClr val="accent1"/>
          </a:lnRef>
          <a:fillRef idx="0">
            <a:schemeClr val="accent1"/>
          </a:fillRef>
          <a:effectRef idx="0">
            <a:schemeClr val="accent1"/>
          </a:effectRef>
          <a:fontRef idx="minor">
            <a:schemeClr val="tx1"/>
          </a:fontRef>
        </p:style>
      </p:cxnSp>
      <p:pic>
        <p:nvPicPr>
          <p:cNvPr id="4" name="PA-图片 3" descr="D:\工作文件\会议\基地联席会议20211106\微信图片_20211030203400.jpg微信图片_20211030203400"/>
          <p:cNvPicPr>
            <a:picLocks noChangeAspect="1"/>
          </p:cNvPicPr>
          <p:nvPr>
            <p:custDataLst>
              <p:tags r:id="rId2"/>
            </p:custDataLst>
          </p:nvPr>
        </p:nvPicPr>
        <p:blipFill>
          <a:blip r:embed="rId15" cstate="email">
            <a:extLst>
              <a:ext uri="{28A0092B-C50C-407E-A947-70E740481C1C}">
                <a14:useLocalDpi xmlns:a14="http://schemas.microsoft.com/office/drawing/2010/main"/>
              </a:ext>
            </a:extLst>
          </a:blip>
          <a:srcRect/>
          <a:stretch>
            <a:fillRect/>
          </a:stretch>
        </p:blipFill>
        <p:spPr>
          <a:xfrm>
            <a:off x="129571" y="80022"/>
            <a:ext cx="4715329" cy="6287596"/>
          </a:xfrm>
          <a:prstGeom prst="rect">
            <a:avLst/>
          </a:prstGeom>
          <a:effectLst>
            <a:outerShdw blurRad="127000" dist="38100" dir="5400000" algn="t" rotWithShape="0">
              <a:prstClr val="black">
                <a:alpha val="20000"/>
              </a:prstClr>
            </a:outerShdw>
          </a:effectLst>
        </p:spPr>
      </p:pic>
      <p:pic>
        <p:nvPicPr>
          <p:cNvPr id="8" name="PA-图片 7" descr="D:\工作文件\会议\基地联席会议20211106\mmexport1636026161782.jpgmmexport1636026161782"/>
          <p:cNvPicPr>
            <a:picLocks noChangeAspect="1"/>
          </p:cNvPicPr>
          <p:nvPr>
            <p:custDataLst>
              <p:tags r:id="rId3"/>
            </p:custDataLst>
          </p:nvPr>
        </p:nvPicPr>
        <p:blipFill>
          <a:blip r:embed="rId16" cstate="email">
            <a:extLst>
              <a:ext uri="{28A0092B-C50C-407E-A947-70E740481C1C}">
                <a14:useLocalDpi xmlns:a14="http://schemas.microsoft.com/office/drawing/2010/main"/>
              </a:ext>
            </a:extLst>
          </a:blip>
          <a:srcRect/>
          <a:stretch>
            <a:fillRect/>
          </a:stretch>
        </p:blipFill>
        <p:spPr>
          <a:xfrm>
            <a:off x="129575" y="80022"/>
            <a:ext cx="4715882" cy="6287596"/>
          </a:xfrm>
          <a:prstGeom prst="rect">
            <a:avLst/>
          </a:prstGeom>
          <a:effectLst>
            <a:outerShdw blurRad="127000" dist="38100" dir="5400000" algn="t" rotWithShape="0">
              <a:prstClr val="black">
                <a:alpha val="20000"/>
              </a:prstClr>
            </a:outerShdw>
          </a:effectLst>
        </p:spPr>
      </p:pic>
      <p:pic>
        <p:nvPicPr>
          <p:cNvPr id="9" name="PA-图片 8" descr="D:\工作文件\会议\基地联席会议20211106\mmexport1636026355932.jpgmmexport1636026355932"/>
          <p:cNvPicPr>
            <a:picLocks noChangeAspect="1"/>
          </p:cNvPicPr>
          <p:nvPr>
            <p:custDataLst>
              <p:tags r:id="rId4"/>
            </p:custDataLst>
          </p:nvPr>
        </p:nvPicPr>
        <p:blipFill>
          <a:blip r:embed="rId17" cstate="email">
            <a:extLst>
              <a:ext uri="{28A0092B-C50C-407E-A947-70E740481C1C}">
                <a14:useLocalDpi xmlns:a14="http://schemas.microsoft.com/office/drawing/2010/main"/>
              </a:ext>
            </a:extLst>
          </a:blip>
          <a:srcRect/>
          <a:stretch>
            <a:fillRect/>
          </a:stretch>
        </p:blipFill>
        <p:spPr>
          <a:xfrm>
            <a:off x="129579" y="80022"/>
            <a:ext cx="4715882" cy="6287596"/>
          </a:xfrm>
          <a:prstGeom prst="rect">
            <a:avLst/>
          </a:prstGeom>
          <a:effectLst>
            <a:outerShdw blurRad="127000" dist="38100" dir="5400000" algn="t" rotWithShape="0">
              <a:prstClr val="black">
                <a:alpha val="20000"/>
              </a:prstClr>
            </a:outerShdw>
          </a:effectLst>
        </p:spPr>
      </p:pic>
      <p:sp>
        <p:nvSpPr>
          <p:cNvPr id="2" name="椭圆 1"/>
          <p:cNvSpPr/>
          <p:nvPr>
            <p:custDataLst>
              <p:tags r:id="rId5"/>
            </p:custDataLst>
          </p:nvPr>
        </p:nvSpPr>
        <p:spPr>
          <a:xfrm rot="16200000">
            <a:off x="1990428" y="6681043"/>
            <a:ext cx="147371" cy="147371"/>
          </a:xfrm>
          <a:prstGeom prst="ellipse">
            <a:avLst/>
          </a:prstGeom>
          <a:noFill/>
          <a:ln w="158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a:ea typeface="微软雅黑" panose="020B0503020204020204" charset="-122"/>
            </a:endParaRPr>
          </a:p>
        </p:txBody>
      </p:sp>
      <p:sp>
        <p:nvSpPr>
          <p:cNvPr id="7" name="椭圆 6"/>
          <p:cNvSpPr/>
          <p:nvPr>
            <p:custDataLst>
              <p:tags r:id="rId6"/>
            </p:custDataLst>
          </p:nvPr>
        </p:nvSpPr>
        <p:spPr>
          <a:xfrm rot="16200000">
            <a:off x="2787163" y="6681043"/>
            <a:ext cx="147371" cy="147371"/>
          </a:xfrm>
          <a:prstGeom prst="ellipse">
            <a:avLst/>
          </a:prstGeom>
          <a:noFill/>
          <a:ln w="158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4" name="椭圆 13"/>
          <p:cNvSpPr/>
          <p:nvPr>
            <p:custDataLst>
              <p:tags r:id="rId7"/>
            </p:custDataLst>
          </p:nvPr>
        </p:nvSpPr>
        <p:spPr>
          <a:xfrm rot="16200000">
            <a:off x="3185531" y="6681043"/>
            <a:ext cx="147371" cy="147371"/>
          </a:xfrm>
          <a:prstGeom prst="ellipse">
            <a:avLst/>
          </a:prstGeom>
          <a:noFill/>
          <a:ln w="158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 name="椭圆 2"/>
          <p:cNvSpPr/>
          <p:nvPr>
            <p:custDataLst>
              <p:tags r:id="rId8"/>
            </p:custDataLst>
          </p:nvPr>
        </p:nvSpPr>
        <p:spPr>
          <a:xfrm rot="16200000">
            <a:off x="1592061" y="6681043"/>
            <a:ext cx="147371" cy="147371"/>
          </a:xfrm>
          <a:prstGeom prst="ellipse">
            <a:avLst/>
          </a:prstGeom>
          <a:noFill/>
          <a:ln w="158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 name="椭圆 4"/>
          <p:cNvSpPr/>
          <p:nvPr>
            <p:custDataLst>
              <p:tags r:id="rId9"/>
            </p:custDataLst>
          </p:nvPr>
        </p:nvSpPr>
        <p:spPr>
          <a:xfrm rot="16200000">
            <a:off x="2388796" y="6681043"/>
            <a:ext cx="147371" cy="147371"/>
          </a:xfrm>
          <a:prstGeom prst="ellipse">
            <a:avLst/>
          </a:prstGeom>
          <a:noFill/>
          <a:ln w="158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6" name="PA-图片 3" descr="D:\工作文件\会议\基地联席会议20211106\mmexport1636026363560.jpgmmexport1636026363560"/>
          <p:cNvPicPr>
            <a:picLocks noChangeAspect="1"/>
          </p:cNvPicPr>
          <p:nvPr>
            <p:custDataLst>
              <p:tags r:id="rId10"/>
            </p:custDataLst>
          </p:nvPr>
        </p:nvPicPr>
        <p:blipFill>
          <a:blip r:embed="rId18" cstate="email">
            <a:extLst>
              <a:ext uri="{28A0092B-C50C-407E-A947-70E740481C1C}">
                <a14:useLocalDpi xmlns:a14="http://schemas.microsoft.com/office/drawing/2010/main"/>
              </a:ext>
            </a:extLst>
          </a:blip>
          <a:srcRect/>
          <a:stretch>
            <a:fillRect/>
          </a:stretch>
        </p:blipFill>
        <p:spPr>
          <a:xfrm>
            <a:off x="129561" y="80022"/>
            <a:ext cx="4715550" cy="6287891"/>
          </a:xfrm>
          <a:prstGeom prst="rect">
            <a:avLst/>
          </a:prstGeom>
          <a:effectLst>
            <a:outerShdw blurRad="127000" dist="38100" dir="5400000" algn="t" rotWithShape="0">
              <a:prstClr val="black">
                <a:alpha val="20000"/>
              </a:prstClr>
            </a:outerShdw>
          </a:effectLst>
        </p:spPr>
      </p:pic>
      <p:pic>
        <p:nvPicPr>
          <p:cNvPr id="10" name="PA-图片 3" descr="D:\工作文件\会议\基地联席会议20211106\mmexport1636026340635.jpgmmexport1636026340635"/>
          <p:cNvPicPr>
            <a:picLocks noChangeAspect="1"/>
          </p:cNvPicPr>
          <p:nvPr>
            <p:custDataLst>
              <p:tags r:id="rId11"/>
            </p:custDataLst>
          </p:nvPr>
        </p:nvPicPr>
        <p:blipFill>
          <a:blip r:embed="rId19" cstate="email">
            <a:extLst>
              <a:ext uri="{28A0092B-C50C-407E-A947-70E740481C1C}">
                <a14:useLocalDpi xmlns:a14="http://schemas.microsoft.com/office/drawing/2010/main"/>
              </a:ext>
            </a:extLst>
          </a:blip>
          <a:srcRect/>
          <a:stretch>
            <a:fillRect/>
          </a:stretch>
        </p:blipFill>
        <p:spPr>
          <a:xfrm>
            <a:off x="129212" y="80022"/>
            <a:ext cx="4715329" cy="6287596"/>
          </a:xfrm>
          <a:prstGeom prst="rect">
            <a:avLst/>
          </a:prstGeom>
          <a:effectLst>
            <a:outerShdw blurRad="127000" dist="38100" dir="5400000" algn="t" rotWithShape="0">
              <a:prstClr val="black">
                <a:alpha val="20000"/>
              </a:prstClr>
            </a:outerShdw>
          </a:effectLst>
        </p:spPr>
      </p:pic>
      <p:pic>
        <p:nvPicPr>
          <p:cNvPr id="29" name="图片 28"/>
          <p:cNvPicPr>
            <a:picLocks noChangeAspect="1"/>
          </p:cNvPicPr>
          <p:nvPr/>
        </p:nvPicPr>
        <p:blipFill>
          <a:blip r:embed="rId20" cstate="email">
            <a:clrChange>
              <a:clrFrom>
                <a:srgbClr val="FFFFFF">
                  <a:alpha val="100000"/>
                </a:srgbClr>
              </a:clrFrom>
              <a:clrTo>
                <a:srgbClr val="FFFFFF">
                  <a:alpha val="100000"/>
                  <a:alpha val="0"/>
                </a:srgbClr>
              </a:clrTo>
            </a:clrChange>
            <a:extLst>
              <a:ext uri="{28A0092B-C50C-407E-A947-70E740481C1C}">
                <a14:useLocalDpi xmlns:a14="http://schemas.microsoft.com/office/drawing/2010/main"/>
              </a:ext>
            </a:extLst>
          </a:blip>
          <a:stretch>
            <a:fillRect/>
          </a:stretch>
        </p:blipFill>
        <p:spPr>
          <a:xfrm>
            <a:off x="9542780" y="107315"/>
            <a:ext cx="2483485" cy="422910"/>
          </a:xfrm>
          <a:prstGeom prst="rect">
            <a:avLst/>
          </a:prstGeom>
        </p:spPr>
      </p:pic>
    </p:spTree>
    <p:custDataLst>
      <p:tags r:id="rId1"/>
    </p:custDataLst>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5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par>
                                <p:cTn id="11" presetID="9999" presetClass="entr" presetSubtype="0" fill="hold" nodeType="withEffect">
                                  <p:stCondLst>
                                    <p:cond delay="0"/>
                                  </p:stCondLst>
                                  <p:childTnLst>
                                    <p:set>
                                      <p:cBhvr>
                                        <p:cTn id="12" dur="1000" fill="hold">
                                          <p:stCondLst>
                                            <p:cond delay="0"/>
                                          </p:stCondLst>
                                        </p:cTn>
                                        <p:tgtEl>
                                          <p:spTgt spid="4"/>
                                        </p:tgtEl>
                                        <p:attrNameLst>
                                          <p:attrName>style.visibility</p:attrName>
                                        </p:attrNameLst>
                                      </p:cBhvr>
                                      <p:to>
                                        <p:strVal val="visible"/>
                                      </p:to>
                                    </p:set>
                                    <p:animEffect filter="fade">
                                      <p:cBhvr>
                                        <p:cTn id="13" dur="1000">
                                          <p:stCondLst>
                                            <p:cond delay="0"/>
                                          </p:stCondLst>
                                        </p:cTn>
                                        <p:tgtEl>
                                          <p:spTgt spid="4"/>
                                        </p:tgtEl>
                                      </p:cBhvr>
                                    </p:animEffect>
                                  </p:childTnLst>
                                </p:cTn>
                              </p:par>
                              <p:par>
                                <p:cTn id="14" presetID="9999" presetClass="emph" presetSubtype="1" nodeType="withEffect">
                                  <p:stCondLst>
                                    <p:cond delay="0"/>
                                  </p:stCondLst>
                                  <p:childTnLst>
                                    <p:set>
                                      <p:cBhvr>
                                        <p:cTn id="15" dur="indefinite"/>
                                        <p:tgtEl>
                                          <p:spTgt spid="3"/>
                                        </p:tgtEl>
                                        <p:attrNameLst>
                                          <p:attrName>fillcolor</p:attrName>
                                        </p:attrNameLst>
                                      </p:cBhvr>
                                      <p:to>
                                        <p:clrVal>
                                          <a:srgbClr val="AFABAB"/>
                                        </p:clrVal>
                                      </p:to>
                                    </p:set>
                                    <p:set>
                                      <p:cBhvr>
                                        <p:cTn id="16" dur="indefinite"/>
                                        <p:tgtEl>
                                          <p:spTgt spid="3"/>
                                        </p:tgtEl>
                                        <p:attrNameLst>
                                          <p:attrName>fill.type</p:attrName>
                                        </p:attrNameLst>
                                      </p:cBhvr>
                                      <p:to>
                                        <p:strVal val="solid"/>
                                      </p:to>
                                    </p:set>
                                    <p:set>
                                      <p:cBhvr>
                                        <p:cTn id="17" dur="indefinite"/>
                                        <p:tgtEl>
                                          <p:spTgt spid="3"/>
                                        </p:tgtEl>
                                        <p:attrNameLst>
                                          <p:attrName>fill.on</p:attrName>
                                        </p:attrNameLst>
                                      </p:cBhvr>
                                      <p:to>
                                        <p:strVal val="true"/>
                                      </p:to>
                                    </p:set>
                                  </p:childTnLst>
                                </p:cTn>
                              </p:par>
                            </p:childTnLst>
                          </p:cTn>
                        </p:par>
                        <p:par>
                          <p:cTn id="18" fill="hold">
                            <p:stCondLst>
                              <p:cond delay="1350"/>
                            </p:stCondLst>
                            <p:childTnLst>
                              <p:par>
                                <p:cTn id="19" presetID="9999" presetClass="entr" presetSubtype="0" fill="hold" nodeType="afterEffect">
                                  <p:stCondLst>
                                    <p:cond delay="0"/>
                                  </p:stCondLst>
                                  <p:childTnLst>
                                    <p:set>
                                      <p:cBhvr>
                                        <p:cTn id="20" dur="1000" fill="hold">
                                          <p:stCondLst>
                                            <p:cond delay="0"/>
                                          </p:stCondLst>
                                        </p:cTn>
                                        <p:tgtEl>
                                          <p:spTgt spid="8"/>
                                        </p:tgtEl>
                                        <p:attrNameLst>
                                          <p:attrName>style.visibility</p:attrName>
                                        </p:attrNameLst>
                                      </p:cBhvr>
                                      <p:to>
                                        <p:strVal val="visible"/>
                                      </p:to>
                                    </p:set>
                                    <p:animEffect filter="fade">
                                      <p:cBhvr>
                                        <p:cTn id="21" dur="1000">
                                          <p:stCondLst>
                                            <p:cond delay="0"/>
                                          </p:stCondLst>
                                        </p:cTn>
                                        <p:tgtEl>
                                          <p:spTgt spid="8"/>
                                        </p:tgtEl>
                                      </p:cBhvr>
                                    </p:animEffect>
                                  </p:childTnLst>
                                </p:cTn>
                              </p:par>
                              <p:par>
                                <p:cTn id="22" presetID="27" presetClass="entr" presetSubtype="0" fill="hold" grpId="0" nodeType="withEffect">
                                  <p:stCondLst>
                                    <p:cond delay="0"/>
                                  </p:stCondLst>
                                  <p:iterate type="lt">
                                    <p:tmPct val="50000"/>
                                  </p:iterate>
                                  <p:childTnLst>
                                    <p:set>
                                      <p:cBhvr>
                                        <p:cTn id="23" dur="1" fill="hold">
                                          <p:stCondLst>
                                            <p:cond delay="0"/>
                                          </p:stCondLst>
                                        </p:cTn>
                                        <p:tgtEl>
                                          <p:spTgt spid="13"/>
                                        </p:tgtEl>
                                        <p:attrNameLst>
                                          <p:attrName>style.visibility</p:attrName>
                                        </p:attrNameLst>
                                      </p:cBhvr>
                                      <p:to>
                                        <p:strVal val="visible"/>
                                      </p:to>
                                    </p:set>
                                    <p:anim calcmode="discrete" valueType="clr">
                                      <p:cBhvr override="childStyle">
                                        <p:cTn id="24"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3"/>
                                        </p:tgtEl>
                                        <p:attrNameLst>
                                          <p:attrName>fillcolor</p:attrName>
                                        </p:attrNameLst>
                                      </p:cBhvr>
                                      <p:tavLst>
                                        <p:tav tm="0">
                                          <p:val>
                                            <p:clrVal>
                                              <a:schemeClr val="accent2"/>
                                            </p:clrVal>
                                          </p:val>
                                        </p:tav>
                                        <p:tav tm="50000">
                                          <p:val>
                                            <p:clrVal>
                                              <a:schemeClr val="hlink"/>
                                            </p:clrVal>
                                          </p:val>
                                        </p:tav>
                                      </p:tavLst>
                                    </p:anim>
                                    <p:set>
                                      <p:cBhvr>
                                        <p:cTn id="26" dur="80"/>
                                        <p:tgtEl>
                                          <p:spTgt spid="13"/>
                                        </p:tgtEl>
                                        <p:attrNameLst>
                                          <p:attrName>fill.type</p:attrName>
                                        </p:attrNameLst>
                                      </p:cBhvr>
                                      <p:to>
                                        <p:strVal val="solid"/>
                                      </p:to>
                                    </p:set>
                                  </p:childTnLst>
                                </p:cTn>
                              </p:par>
                              <p:par>
                                <p:cTn id="27" presetID="9999" presetClass="emph" presetSubtype="1" nodeType="withEffect">
                                  <p:stCondLst>
                                    <p:cond delay="0"/>
                                  </p:stCondLst>
                                  <p:childTnLst>
                                    <p:set>
                                      <p:cBhvr>
                                        <p:cTn id="28" dur="indefinite"/>
                                        <p:tgtEl>
                                          <p:spTgt spid="3"/>
                                        </p:tgtEl>
                                        <p:attrNameLst>
                                          <p:attrName>fillcolor</p:attrName>
                                        </p:attrNameLst>
                                      </p:cBhvr>
                                      <p:to>
                                        <p:clrVal>
                                          <a:schemeClr val="bg1"/>
                                        </p:clrVal>
                                      </p:to>
                                    </p:set>
                                    <p:set>
                                      <p:cBhvr>
                                        <p:cTn id="29" dur="indefinite"/>
                                        <p:tgtEl>
                                          <p:spTgt spid="3"/>
                                        </p:tgtEl>
                                        <p:attrNameLst>
                                          <p:attrName>fill.type</p:attrName>
                                        </p:attrNameLst>
                                      </p:cBhvr>
                                      <p:to>
                                        <p:strVal val="solid"/>
                                      </p:to>
                                    </p:set>
                                    <p:set>
                                      <p:cBhvr>
                                        <p:cTn id="30" dur="indefinite"/>
                                        <p:tgtEl>
                                          <p:spTgt spid="3"/>
                                        </p:tgtEl>
                                        <p:attrNameLst>
                                          <p:attrName>fill.on</p:attrName>
                                        </p:attrNameLst>
                                      </p:cBhvr>
                                      <p:to>
                                        <p:strVal val="true"/>
                                      </p:to>
                                    </p:set>
                                  </p:childTnLst>
                                </p:cTn>
                              </p:par>
                              <p:par>
                                <p:cTn id="31" presetID="9999" presetClass="emph" presetSubtype="1" nodeType="withEffect">
                                  <p:stCondLst>
                                    <p:cond delay="0"/>
                                  </p:stCondLst>
                                  <p:childTnLst>
                                    <p:set>
                                      <p:cBhvr>
                                        <p:cTn id="32" dur="indefinite"/>
                                        <p:tgtEl>
                                          <p:spTgt spid="2"/>
                                        </p:tgtEl>
                                        <p:attrNameLst>
                                          <p:attrName>fillcolor</p:attrName>
                                        </p:attrNameLst>
                                      </p:cBhvr>
                                      <p:to>
                                        <p:clrVal>
                                          <a:srgbClr val="AFABAB"/>
                                        </p:clrVal>
                                      </p:to>
                                    </p:set>
                                    <p:set>
                                      <p:cBhvr>
                                        <p:cTn id="33" dur="indefinite"/>
                                        <p:tgtEl>
                                          <p:spTgt spid="2"/>
                                        </p:tgtEl>
                                        <p:attrNameLst>
                                          <p:attrName>fill.type</p:attrName>
                                        </p:attrNameLst>
                                      </p:cBhvr>
                                      <p:to>
                                        <p:strVal val="solid"/>
                                      </p:to>
                                    </p:set>
                                    <p:set>
                                      <p:cBhvr>
                                        <p:cTn id="34" dur="indefinite"/>
                                        <p:tgtEl>
                                          <p:spTgt spid="2"/>
                                        </p:tgtEl>
                                        <p:attrNameLst>
                                          <p:attrName>fill.on</p:attrName>
                                        </p:attrNameLst>
                                      </p:cBhvr>
                                      <p:to>
                                        <p:strVal val="true"/>
                                      </p:to>
                                    </p:set>
                                  </p:childTnLst>
                                </p:cTn>
                              </p:par>
                            </p:childTnLst>
                          </p:cTn>
                        </p:par>
                        <p:par>
                          <p:cTn id="35" fill="hold">
                            <p:stCondLst>
                              <p:cond delay="4110"/>
                            </p:stCondLst>
                            <p:childTnLst>
                              <p:par>
                                <p:cTn id="36" presetID="9999" presetClass="entr" presetSubtype="0" fill="hold" nodeType="afterEffect">
                                  <p:stCondLst>
                                    <p:cond delay="0"/>
                                  </p:stCondLst>
                                  <p:childTnLst>
                                    <p:set>
                                      <p:cBhvr>
                                        <p:cTn id="37" dur="1000" fill="hold">
                                          <p:stCondLst>
                                            <p:cond delay="0"/>
                                          </p:stCondLst>
                                        </p:cTn>
                                        <p:tgtEl>
                                          <p:spTgt spid="9"/>
                                        </p:tgtEl>
                                        <p:attrNameLst>
                                          <p:attrName>style.visibility</p:attrName>
                                        </p:attrNameLst>
                                      </p:cBhvr>
                                      <p:to>
                                        <p:strVal val="visible"/>
                                      </p:to>
                                    </p:set>
                                    <p:animEffect filter="fade">
                                      <p:cBhvr>
                                        <p:cTn id="38" dur="1000">
                                          <p:stCondLst>
                                            <p:cond delay="0"/>
                                          </p:stCondLst>
                                        </p:cTn>
                                        <p:tgtEl>
                                          <p:spTgt spid="9"/>
                                        </p:tgtEl>
                                      </p:cBhvr>
                                    </p:animEffect>
                                  </p:childTnLst>
                                </p:cTn>
                              </p:par>
                              <p:par>
                                <p:cTn id="39" presetID="9999" presetClass="emph" presetSubtype="1" nodeType="withEffect">
                                  <p:stCondLst>
                                    <p:cond delay="0"/>
                                  </p:stCondLst>
                                  <p:childTnLst>
                                    <p:set>
                                      <p:cBhvr>
                                        <p:cTn id="40" dur="indefinite"/>
                                        <p:tgtEl>
                                          <p:spTgt spid="2"/>
                                        </p:tgtEl>
                                        <p:attrNameLst>
                                          <p:attrName>fillcolor</p:attrName>
                                        </p:attrNameLst>
                                      </p:cBhvr>
                                      <p:to>
                                        <p:clrVal>
                                          <a:schemeClr val="bg1"/>
                                        </p:clrVal>
                                      </p:to>
                                    </p:set>
                                    <p:set>
                                      <p:cBhvr>
                                        <p:cTn id="41" dur="indefinite"/>
                                        <p:tgtEl>
                                          <p:spTgt spid="2"/>
                                        </p:tgtEl>
                                        <p:attrNameLst>
                                          <p:attrName>fill.type</p:attrName>
                                        </p:attrNameLst>
                                      </p:cBhvr>
                                      <p:to>
                                        <p:strVal val="solid"/>
                                      </p:to>
                                    </p:set>
                                    <p:set>
                                      <p:cBhvr>
                                        <p:cTn id="42" dur="indefinite"/>
                                        <p:tgtEl>
                                          <p:spTgt spid="2"/>
                                        </p:tgtEl>
                                        <p:attrNameLst>
                                          <p:attrName>fill.on</p:attrName>
                                        </p:attrNameLst>
                                      </p:cBhvr>
                                      <p:to>
                                        <p:strVal val="true"/>
                                      </p:to>
                                    </p:set>
                                  </p:childTnLst>
                                </p:cTn>
                              </p:par>
                              <p:par>
                                <p:cTn id="43" presetID="9999" presetClass="emph" presetSubtype="1" nodeType="withEffect">
                                  <p:stCondLst>
                                    <p:cond delay="0"/>
                                  </p:stCondLst>
                                  <p:childTnLst>
                                    <p:set>
                                      <p:cBhvr>
                                        <p:cTn id="44" dur="indefinite"/>
                                        <p:tgtEl>
                                          <p:spTgt spid="5"/>
                                        </p:tgtEl>
                                        <p:attrNameLst>
                                          <p:attrName>fillcolor</p:attrName>
                                        </p:attrNameLst>
                                      </p:cBhvr>
                                      <p:to>
                                        <p:clrVal>
                                          <a:srgbClr val="AFABAB"/>
                                        </p:clrVal>
                                      </p:to>
                                    </p:set>
                                    <p:set>
                                      <p:cBhvr>
                                        <p:cTn id="45" dur="indefinite"/>
                                        <p:tgtEl>
                                          <p:spTgt spid="5"/>
                                        </p:tgtEl>
                                        <p:attrNameLst>
                                          <p:attrName>fill.type</p:attrName>
                                        </p:attrNameLst>
                                      </p:cBhvr>
                                      <p:to>
                                        <p:strVal val="solid"/>
                                      </p:to>
                                    </p:set>
                                    <p:set>
                                      <p:cBhvr>
                                        <p:cTn id="46" dur="indefinite"/>
                                        <p:tgtEl>
                                          <p:spTgt spid="5"/>
                                        </p:tgtEl>
                                        <p:attrNameLst>
                                          <p:attrName>fill.on</p:attrName>
                                        </p:attrNameLst>
                                      </p:cBhvr>
                                      <p:to>
                                        <p:strVal val="true"/>
                                      </p:to>
                                    </p:set>
                                  </p:childTnLst>
                                </p:cTn>
                              </p:par>
                            </p:childTnLst>
                          </p:cTn>
                        </p:par>
                        <p:par>
                          <p:cTn id="47" fill="hold">
                            <p:stCondLst>
                              <p:cond delay="5110"/>
                            </p:stCondLst>
                            <p:childTnLst>
                              <p:par>
                                <p:cTn id="48" presetID="9999" presetClass="entr" presetSubtype="0" fill="hold" nodeType="afterEffect">
                                  <p:stCondLst>
                                    <p:cond delay="0"/>
                                  </p:stCondLst>
                                  <p:childTnLst>
                                    <p:set>
                                      <p:cBhvr>
                                        <p:cTn id="49" dur="1000" fill="hold">
                                          <p:stCondLst>
                                            <p:cond delay="0"/>
                                          </p:stCondLst>
                                        </p:cTn>
                                        <p:tgtEl>
                                          <p:spTgt spid="6"/>
                                        </p:tgtEl>
                                        <p:attrNameLst>
                                          <p:attrName>style.visibility</p:attrName>
                                        </p:attrNameLst>
                                      </p:cBhvr>
                                      <p:to>
                                        <p:strVal val="visible"/>
                                      </p:to>
                                    </p:set>
                                    <p:animEffect filter="fade">
                                      <p:cBhvr>
                                        <p:cTn id="50" dur="1000">
                                          <p:stCondLst>
                                            <p:cond delay="0"/>
                                          </p:stCondLst>
                                        </p:cTn>
                                        <p:tgtEl>
                                          <p:spTgt spid="6"/>
                                        </p:tgtEl>
                                      </p:cBhvr>
                                    </p:animEffect>
                                  </p:childTnLst>
                                </p:cTn>
                              </p:par>
                              <p:par>
                                <p:cTn id="51" presetID="2" presetClass="entr" presetSubtype="2" fill="hold" nodeType="withEffect">
                                  <p:stCondLst>
                                    <p:cond delay="0"/>
                                  </p:stCondLst>
                                  <p:childTnLst>
                                    <p:set>
                                      <p:cBhvr>
                                        <p:cTn id="52" dur="1000" fill="hold">
                                          <p:stCondLst>
                                            <p:cond delay="0"/>
                                          </p:stCondLst>
                                        </p:cTn>
                                        <p:tgtEl>
                                          <p:spTgt spid="30"/>
                                        </p:tgtEl>
                                        <p:attrNameLst>
                                          <p:attrName>style.visibility</p:attrName>
                                        </p:attrNameLst>
                                      </p:cBhvr>
                                      <p:to>
                                        <p:strVal val="visible"/>
                                      </p:to>
                                    </p:set>
                                    <p:anim calcmode="lin" valueType="num">
                                      <p:cBhvr additive="base">
                                        <p:cTn id="53" dur="1000" fill="hold"/>
                                        <p:tgtEl>
                                          <p:spTgt spid="30"/>
                                        </p:tgtEl>
                                        <p:attrNameLst>
                                          <p:attrName>ppt_x</p:attrName>
                                        </p:attrNameLst>
                                      </p:cBhvr>
                                      <p:tavLst>
                                        <p:tav tm="0">
                                          <p:val>
                                            <p:strVal val="1+#ppt_w/2"/>
                                          </p:val>
                                        </p:tav>
                                        <p:tav tm="100000">
                                          <p:val>
                                            <p:strVal val="#ppt_x"/>
                                          </p:val>
                                        </p:tav>
                                      </p:tavLst>
                                    </p:anim>
                                    <p:anim calcmode="lin" valueType="num">
                                      <p:cBhvr additive="base">
                                        <p:cTn id="54" dur="1000" fill="hold"/>
                                        <p:tgtEl>
                                          <p:spTgt spid="30"/>
                                        </p:tgtEl>
                                        <p:attrNameLst>
                                          <p:attrName>ppt_y</p:attrName>
                                        </p:attrNameLst>
                                      </p:cBhvr>
                                      <p:tavLst>
                                        <p:tav tm="0">
                                          <p:val>
                                            <p:strVal val="#ppt_y"/>
                                          </p:val>
                                        </p:tav>
                                        <p:tav tm="100000">
                                          <p:val>
                                            <p:strVal val="#ppt_y"/>
                                          </p:val>
                                        </p:tav>
                                      </p:tavLst>
                                    </p:anim>
                                  </p:childTnLst>
                                </p:cTn>
                              </p:par>
                            </p:childTnLst>
                          </p:cTn>
                        </p:par>
                        <p:par>
                          <p:cTn id="55" fill="hold">
                            <p:stCondLst>
                              <p:cond delay="6110"/>
                            </p:stCondLst>
                            <p:childTnLst>
                              <p:par>
                                <p:cTn id="56" presetID="45" presetClass="entr" presetSubtype="0" fill="hold" nodeType="afterEffect">
                                  <p:stCondLst>
                                    <p:cond delay="0"/>
                                  </p:stCondLst>
                                  <p:childTnLst>
                                    <p:set>
                                      <p:cBhvr>
                                        <p:cTn id="57" dur="1000"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anim calcmode="lin" valueType="num">
                                      <p:cBhvr>
                                        <p:cTn id="59" dur="1000" fill="hold"/>
                                        <p:tgtEl>
                                          <p:spTgt spid="11"/>
                                        </p:tgtEl>
                                        <p:attrNameLst>
                                          <p:attrName>ppt_w</p:attrName>
                                        </p:attrNameLst>
                                      </p:cBhvr>
                                      <p:tavLst>
                                        <p:tav tm="0" fmla="#ppt_w*sin(2.5*pi*$)">
                                          <p:val>
                                            <p:fltVal val="0"/>
                                          </p:val>
                                        </p:tav>
                                        <p:tav tm="100000">
                                          <p:val>
                                            <p:fltVal val="1"/>
                                          </p:val>
                                        </p:tav>
                                      </p:tavLst>
                                    </p:anim>
                                    <p:anim calcmode="lin" valueType="num">
                                      <p:cBhvr>
                                        <p:cTn id="60" dur="1000" fill="hold"/>
                                        <p:tgtEl>
                                          <p:spTgt spid="11"/>
                                        </p:tgtEl>
                                        <p:attrNameLst>
                                          <p:attrName>ppt_h</p:attrName>
                                        </p:attrNameLst>
                                      </p:cBhvr>
                                      <p:tavLst>
                                        <p:tav tm="0">
                                          <p:val>
                                            <p:strVal val="#ppt_h"/>
                                          </p:val>
                                        </p:tav>
                                        <p:tav tm="100000">
                                          <p:val>
                                            <p:strVal val="#ppt_h"/>
                                          </p:val>
                                        </p:tav>
                                      </p:tavLst>
                                    </p:anim>
                                  </p:childTnLst>
                                </p:cTn>
                              </p:par>
                              <p:par>
                                <p:cTn id="61" presetID="40" presetClass="entr" presetSubtype="0" fill="hold" grpId="0" nodeType="withEffect">
                                  <p:stCondLst>
                                    <p:cond delay="0"/>
                                  </p:stCondLst>
                                  <p:iterate type="lt">
                                    <p:tmPct val="10000"/>
                                  </p:iterate>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1"/>
                                          </p:val>
                                        </p:tav>
                                        <p:tav tm="100000">
                                          <p:val>
                                            <p:strVal val="#ppt_x"/>
                                          </p:val>
                                        </p:tav>
                                      </p:tavLst>
                                    </p:anim>
                                    <p:anim calcmode="lin" valueType="num">
                                      <p:cBhvr>
                                        <p:cTn id="65" dur="1000" fill="hold"/>
                                        <p:tgtEl>
                                          <p:spTgt spid="20"/>
                                        </p:tgtEl>
                                        <p:attrNameLst>
                                          <p:attrName>ppt_y</p:attrName>
                                        </p:attrNameLst>
                                      </p:cBhvr>
                                      <p:tavLst>
                                        <p:tav tm="0">
                                          <p:val>
                                            <p:strVal val="#ppt_y"/>
                                          </p:val>
                                        </p:tav>
                                        <p:tav tm="100000">
                                          <p:val>
                                            <p:strVal val="#ppt_y"/>
                                          </p:val>
                                        </p:tav>
                                      </p:tavLst>
                                    </p:anim>
                                  </p:childTnLst>
                                </p:cTn>
                              </p:par>
                              <p:par>
                                <p:cTn id="66" presetID="27" presetClass="entr" presetSubtype="0" fill="hold" grpId="0" nodeType="withEffect">
                                  <p:stCondLst>
                                    <p:cond delay="0"/>
                                  </p:stCondLst>
                                  <p:iterate type="lt">
                                    <p:tmPct val="50000"/>
                                  </p:iterate>
                                  <p:childTnLst>
                                    <p:set>
                                      <p:cBhvr>
                                        <p:cTn id="67" dur="1" fill="hold">
                                          <p:stCondLst>
                                            <p:cond delay="0"/>
                                          </p:stCondLst>
                                        </p:cTn>
                                        <p:tgtEl>
                                          <p:spTgt spid="19"/>
                                        </p:tgtEl>
                                        <p:attrNameLst>
                                          <p:attrName>style.visibility</p:attrName>
                                        </p:attrNameLst>
                                      </p:cBhvr>
                                      <p:to>
                                        <p:strVal val="visible"/>
                                      </p:to>
                                    </p:set>
                                    <p:anim calcmode="discrete" valueType="clr">
                                      <p:cBhvr override="childStyle">
                                        <p:cTn id="68"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69" dur="80"/>
                                        <p:tgtEl>
                                          <p:spTgt spid="19"/>
                                        </p:tgtEl>
                                        <p:attrNameLst>
                                          <p:attrName>fillcolor</p:attrName>
                                        </p:attrNameLst>
                                      </p:cBhvr>
                                      <p:tavLst>
                                        <p:tav tm="0">
                                          <p:val>
                                            <p:clrVal>
                                              <a:schemeClr val="accent2"/>
                                            </p:clrVal>
                                          </p:val>
                                        </p:tav>
                                        <p:tav tm="50000">
                                          <p:val>
                                            <p:clrVal>
                                              <a:schemeClr val="hlink"/>
                                            </p:clrVal>
                                          </p:val>
                                        </p:tav>
                                      </p:tavLst>
                                    </p:anim>
                                    <p:set>
                                      <p:cBhvr>
                                        <p:cTn id="70" dur="80"/>
                                        <p:tgtEl>
                                          <p:spTgt spid="19"/>
                                        </p:tgtEl>
                                        <p:attrNameLst>
                                          <p:attrName>fill.type</p:attrName>
                                        </p:attrNameLst>
                                      </p:cBhvr>
                                      <p:to>
                                        <p:strVal val="solid"/>
                                      </p:to>
                                    </p:set>
                                  </p:childTnLst>
                                </p:cTn>
                              </p:par>
                              <p:par>
                                <p:cTn id="71" presetID="9999" presetClass="emph" presetSubtype="1" nodeType="withEffect">
                                  <p:stCondLst>
                                    <p:cond delay="0"/>
                                  </p:stCondLst>
                                  <p:childTnLst>
                                    <p:set>
                                      <p:cBhvr>
                                        <p:cTn id="72" dur="indefinite"/>
                                        <p:tgtEl>
                                          <p:spTgt spid="7"/>
                                        </p:tgtEl>
                                        <p:attrNameLst>
                                          <p:attrName>fillcolor</p:attrName>
                                        </p:attrNameLst>
                                      </p:cBhvr>
                                      <p:to>
                                        <p:clrVal>
                                          <a:srgbClr val="AFABAB"/>
                                        </p:clrVal>
                                      </p:to>
                                    </p:set>
                                    <p:set>
                                      <p:cBhvr>
                                        <p:cTn id="73" dur="indefinite"/>
                                        <p:tgtEl>
                                          <p:spTgt spid="7"/>
                                        </p:tgtEl>
                                        <p:attrNameLst>
                                          <p:attrName>fill.type</p:attrName>
                                        </p:attrNameLst>
                                      </p:cBhvr>
                                      <p:to>
                                        <p:strVal val="solid"/>
                                      </p:to>
                                    </p:set>
                                    <p:set>
                                      <p:cBhvr>
                                        <p:cTn id="74" dur="indefinite"/>
                                        <p:tgtEl>
                                          <p:spTgt spid="7"/>
                                        </p:tgtEl>
                                        <p:attrNameLst>
                                          <p:attrName>fill.on</p:attrName>
                                        </p:attrNameLst>
                                      </p:cBhvr>
                                      <p:to>
                                        <p:strVal val="true"/>
                                      </p:to>
                                    </p:set>
                                  </p:childTnLst>
                                </p:cTn>
                              </p:par>
                              <p:par>
                                <p:cTn id="75" presetID="9999" presetClass="emph" presetSubtype="1" nodeType="withEffect">
                                  <p:stCondLst>
                                    <p:cond delay="0"/>
                                  </p:stCondLst>
                                  <p:childTnLst>
                                    <p:set>
                                      <p:cBhvr>
                                        <p:cTn id="76" dur="indefinite"/>
                                        <p:tgtEl>
                                          <p:spTgt spid="5"/>
                                        </p:tgtEl>
                                        <p:attrNameLst>
                                          <p:attrName>fillcolor</p:attrName>
                                        </p:attrNameLst>
                                      </p:cBhvr>
                                      <p:to>
                                        <p:clrVal>
                                          <a:schemeClr val="bg1"/>
                                        </p:clrVal>
                                      </p:to>
                                    </p:set>
                                    <p:set>
                                      <p:cBhvr>
                                        <p:cTn id="77" dur="indefinite"/>
                                        <p:tgtEl>
                                          <p:spTgt spid="5"/>
                                        </p:tgtEl>
                                        <p:attrNameLst>
                                          <p:attrName>fill.type</p:attrName>
                                        </p:attrNameLst>
                                      </p:cBhvr>
                                      <p:to>
                                        <p:strVal val="solid"/>
                                      </p:to>
                                    </p:set>
                                    <p:set>
                                      <p:cBhvr>
                                        <p:cTn id="78" dur="indefinite"/>
                                        <p:tgtEl>
                                          <p:spTgt spid="5"/>
                                        </p:tgtEl>
                                        <p:attrNameLst>
                                          <p:attrName>fill.on</p:attrName>
                                        </p:attrNameLst>
                                      </p:cBhvr>
                                      <p:to>
                                        <p:strVal val="true"/>
                                      </p:to>
                                    </p:set>
                                  </p:childTnLst>
                                </p:cTn>
                              </p:par>
                            </p:childTnLst>
                          </p:cTn>
                        </p:par>
                        <p:par>
                          <p:cTn id="79" fill="hold">
                            <p:stCondLst>
                              <p:cond delay="9390"/>
                            </p:stCondLst>
                            <p:childTnLst>
                              <p:par>
                                <p:cTn id="80" presetID="9999" presetClass="entr" presetSubtype="0" fill="hold" nodeType="afterEffect">
                                  <p:stCondLst>
                                    <p:cond delay="0"/>
                                  </p:stCondLst>
                                  <p:childTnLst>
                                    <p:set>
                                      <p:cBhvr>
                                        <p:cTn id="81" dur="1000" fill="hold">
                                          <p:stCondLst>
                                            <p:cond delay="0"/>
                                          </p:stCondLst>
                                        </p:cTn>
                                        <p:tgtEl>
                                          <p:spTgt spid="10"/>
                                        </p:tgtEl>
                                        <p:attrNameLst>
                                          <p:attrName>style.visibility</p:attrName>
                                        </p:attrNameLst>
                                      </p:cBhvr>
                                      <p:to>
                                        <p:strVal val="visible"/>
                                      </p:to>
                                    </p:set>
                                    <p:animEffect filter="fade">
                                      <p:cBhvr>
                                        <p:cTn id="82" dur="1000">
                                          <p:stCondLst>
                                            <p:cond delay="0"/>
                                          </p:stCondLst>
                                        </p:cTn>
                                        <p:tgtEl>
                                          <p:spTgt spid="10"/>
                                        </p:tgtEl>
                                      </p:cBhvr>
                                    </p:animEffect>
                                  </p:childTnLst>
                                </p:cTn>
                              </p:par>
                              <p:par>
                                <p:cTn id="83" presetID="45" presetClass="entr" presetSubtype="0" fill="hold" nodeType="withEffect">
                                  <p:stCondLst>
                                    <p:cond delay="0"/>
                                  </p:stCondLst>
                                  <p:childTnLst>
                                    <p:set>
                                      <p:cBhvr>
                                        <p:cTn id="84" dur="1000" fill="hold">
                                          <p:stCondLst>
                                            <p:cond delay="0"/>
                                          </p:stCondLst>
                                        </p:cTn>
                                        <p:tgtEl>
                                          <p:spTgt spid="22"/>
                                        </p:tgtEl>
                                        <p:attrNameLst>
                                          <p:attrName>style.visibility</p:attrName>
                                        </p:attrNameLst>
                                      </p:cBhvr>
                                      <p:to>
                                        <p:strVal val="visible"/>
                                      </p:to>
                                    </p:set>
                                    <p:animEffect transition="in" filter="fade">
                                      <p:cBhvr>
                                        <p:cTn id="85" dur="1000"/>
                                        <p:tgtEl>
                                          <p:spTgt spid="22"/>
                                        </p:tgtEl>
                                      </p:cBhvr>
                                    </p:animEffect>
                                    <p:anim calcmode="lin" valueType="num">
                                      <p:cBhvr>
                                        <p:cTn id="86" dur="1000" fill="hold"/>
                                        <p:tgtEl>
                                          <p:spTgt spid="22"/>
                                        </p:tgtEl>
                                        <p:attrNameLst>
                                          <p:attrName>ppt_w</p:attrName>
                                        </p:attrNameLst>
                                      </p:cBhvr>
                                      <p:tavLst>
                                        <p:tav tm="0" fmla="#ppt_w*sin(2.5*pi*$)">
                                          <p:val>
                                            <p:fltVal val="0"/>
                                          </p:val>
                                        </p:tav>
                                        <p:tav tm="100000">
                                          <p:val>
                                            <p:fltVal val="1"/>
                                          </p:val>
                                        </p:tav>
                                      </p:tavLst>
                                    </p:anim>
                                    <p:anim calcmode="lin" valueType="num">
                                      <p:cBhvr>
                                        <p:cTn id="87" dur="1000" fill="hold"/>
                                        <p:tgtEl>
                                          <p:spTgt spid="22"/>
                                        </p:tgtEl>
                                        <p:attrNameLst>
                                          <p:attrName>ppt_h</p:attrName>
                                        </p:attrNameLst>
                                      </p:cBhvr>
                                      <p:tavLst>
                                        <p:tav tm="0">
                                          <p:val>
                                            <p:strVal val="#ppt_h"/>
                                          </p:val>
                                        </p:tav>
                                        <p:tav tm="100000">
                                          <p:val>
                                            <p:strVal val="#ppt_h"/>
                                          </p:val>
                                        </p:tav>
                                      </p:tavLst>
                                    </p:anim>
                                  </p:childTnLst>
                                </p:cTn>
                              </p:par>
                              <p:par>
                                <p:cTn id="88" presetID="40" presetClass="entr" presetSubtype="0" fill="hold" grpId="0" nodeType="withEffect">
                                  <p:stCondLst>
                                    <p:cond delay="0"/>
                                  </p:stCondLst>
                                  <p:iterate type="lt">
                                    <p:tmPct val="10000"/>
                                  </p:iterate>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1"/>
                                          </p:val>
                                        </p:tav>
                                        <p:tav tm="100000">
                                          <p:val>
                                            <p:strVal val="#ppt_x"/>
                                          </p:val>
                                        </p:tav>
                                      </p:tavLst>
                                    </p:anim>
                                    <p:anim calcmode="lin" valueType="num">
                                      <p:cBhvr>
                                        <p:cTn id="92" dur="1000" fill="hold"/>
                                        <p:tgtEl>
                                          <p:spTgt spid="25"/>
                                        </p:tgtEl>
                                        <p:attrNameLst>
                                          <p:attrName>ppt_y</p:attrName>
                                        </p:attrNameLst>
                                      </p:cBhvr>
                                      <p:tavLst>
                                        <p:tav tm="0">
                                          <p:val>
                                            <p:strVal val="#ppt_y"/>
                                          </p:val>
                                        </p:tav>
                                        <p:tav tm="100000">
                                          <p:val>
                                            <p:strVal val="#ppt_y"/>
                                          </p:val>
                                        </p:tav>
                                      </p:tavLst>
                                    </p:anim>
                                  </p:childTnLst>
                                </p:cTn>
                              </p:par>
                              <p:par>
                                <p:cTn id="93" presetID="27" presetClass="entr" presetSubtype="0" fill="hold" grpId="0" nodeType="withEffect">
                                  <p:stCondLst>
                                    <p:cond delay="0"/>
                                  </p:stCondLst>
                                  <p:iterate type="lt">
                                    <p:tmPct val="50000"/>
                                  </p:iterate>
                                  <p:childTnLst>
                                    <p:set>
                                      <p:cBhvr>
                                        <p:cTn id="94" dur="1" fill="hold">
                                          <p:stCondLst>
                                            <p:cond delay="0"/>
                                          </p:stCondLst>
                                        </p:cTn>
                                        <p:tgtEl>
                                          <p:spTgt spid="24"/>
                                        </p:tgtEl>
                                        <p:attrNameLst>
                                          <p:attrName>style.visibility</p:attrName>
                                        </p:attrNameLst>
                                      </p:cBhvr>
                                      <p:to>
                                        <p:strVal val="visible"/>
                                      </p:to>
                                    </p:set>
                                    <p:anim calcmode="discrete" valueType="clr">
                                      <p:cBhvr override="childStyle">
                                        <p:cTn id="95"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96" dur="80"/>
                                        <p:tgtEl>
                                          <p:spTgt spid="24"/>
                                        </p:tgtEl>
                                        <p:attrNameLst>
                                          <p:attrName>fillcolor</p:attrName>
                                        </p:attrNameLst>
                                      </p:cBhvr>
                                      <p:tavLst>
                                        <p:tav tm="0">
                                          <p:val>
                                            <p:clrVal>
                                              <a:schemeClr val="accent2"/>
                                            </p:clrVal>
                                          </p:val>
                                        </p:tav>
                                        <p:tav tm="50000">
                                          <p:val>
                                            <p:clrVal>
                                              <a:schemeClr val="hlink"/>
                                            </p:clrVal>
                                          </p:val>
                                        </p:tav>
                                      </p:tavLst>
                                    </p:anim>
                                    <p:set>
                                      <p:cBhvr>
                                        <p:cTn id="97" dur="80"/>
                                        <p:tgtEl>
                                          <p:spTgt spid="24"/>
                                        </p:tgtEl>
                                        <p:attrNameLst>
                                          <p:attrName>fill.type</p:attrName>
                                        </p:attrNameLst>
                                      </p:cBhvr>
                                      <p:to>
                                        <p:strVal val="solid"/>
                                      </p:to>
                                    </p:set>
                                  </p:childTnLst>
                                </p:cTn>
                              </p:par>
                              <p:par>
                                <p:cTn id="98" presetID="9999" presetClass="emph" presetSubtype="1" nodeType="withEffect">
                                  <p:stCondLst>
                                    <p:cond delay="0"/>
                                  </p:stCondLst>
                                  <p:childTnLst>
                                    <p:set>
                                      <p:cBhvr>
                                        <p:cTn id="99" dur="indefinite"/>
                                        <p:tgtEl>
                                          <p:spTgt spid="14"/>
                                        </p:tgtEl>
                                        <p:attrNameLst>
                                          <p:attrName>fillcolor</p:attrName>
                                        </p:attrNameLst>
                                      </p:cBhvr>
                                      <p:to>
                                        <p:clrVal>
                                          <a:srgbClr val="AFABAB"/>
                                        </p:clrVal>
                                      </p:to>
                                    </p:set>
                                    <p:set>
                                      <p:cBhvr>
                                        <p:cTn id="100" dur="indefinite"/>
                                        <p:tgtEl>
                                          <p:spTgt spid="14"/>
                                        </p:tgtEl>
                                        <p:attrNameLst>
                                          <p:attrName>fill.type</p:attrName>
                                        </p:attrNameLst>
                                      </p:cBhvr>
                                      <p:to>
                                        <p:strVal val="solid"/>
                                      </p:to>
                                    </p:set>
                                    <p:set>
                                      <p:cBhvr>
                                        <p:cTn id="101" dur="indefinite"/>
                                        <p:tgtEl>
                                          <p:spTgt spid="14"/>
                                        </p:tgtEl>
                                        <p:attrNameLst>
                                          <p:attrName>fill.on</p:attrName>
                                        </p:attrNameLst>
                                      </p:cBhvr>
                                      <p:to>
                                        <p:strVal val="true"/>
                                      </p:to>
                                    </p:set>
                                  </p:childTnLst>
                                </p:cTn>
                              </p:par>
                              <p:par>
                                <p:cTn id="102" presetID="9999" presetClass="emph" presetSubtype="1" nodeType="withEffect">
                                  <p:stCondLst>
                                    <p:cond delay="0"/>
                                  </p:stCondLst>
                                  <p:childTnLst>
                                    <p:set>
                                      <p:cBhvr>
                                        <p:cTn id="103" dur="indefinite"/>
                                        <p:tgtEl>
                                          <p:spTgt spid="7"/>
                                        </p:tgtEl>
                                        <p:attrNameLst>
                                          <p:attrName>fillcolor</p:attrName>
                                        </p:attrNameLst>
                                      </p:cBhvr>
                                      <p:to>
                                        <p:clrVal>
                                          <a:schemeClr val="bg1"/>
                                        </p:clrVal>
                                      </p:to>
                                    </p:set>
                                    <p:set>
                                      <p:cBhvr>
                                        <p:cTn id="104" dur="indefinite"/>
                                        <p:tgtEl>
                                          <p:spTgt spid="7"/>
                                        </p:tgtEl>
                                        <p:attrNameLst>
                                          <p:attrName>fill.type</p:attrName>
                                        </p:attrNameLst>
                                      </p:cBhvr>
                                      <p:to>
                                        <p:strVal val="solid"/>
                                      </p:to>
                                    </p:set>
                                    <p:set>
                                      <p:cBhvr>
                                        <p:cTn id="105" dur="indefinite"/>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9" grpId="0"/>
      <p:bldP spid="20" grpId="0"/>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6" cstate="email">
            <a:clrChange>
              <a:clrFrom>
                <a:srgbClr val="FFFFFF">
                  <a:alpha val="100000"/>
                </a:srgbClr>
              </a:clrFrom>
              <a:clrTo>
                <a:srgbClr val="FFFFFF">
                  <a:alpha val="100000"/>
                  <a:alpha val="0"/>
                </a:srgbClr>
              </a:clrTo>
            </a:clrChange>
            <a:extLst>
              <a:ext uri="{28A0092B-C50C-407E-A947-70E740481C1C}">
                <a14:useLocalDpi xmlns:a14="http://schemas.microsoft.com/office/drawing/2010/main"/>
              </a:ext>
            </a:extLst>
          </a:blip>
          <a:stretch>
            <a:fillRect/>
          </a:stretch>
        </p:blipFill>
        <p:spPr>
          <a:xfrm>
            <a:off x="9542780" y="97790"/>
            <a:ext cx="2483485" cy="422910"/>
          </a:xfrm>
          <a:prstGeom prst="rect">
            <a:avLst/>
          </a:prstGeom>
        </p:spPr>
      </p:pic>
      <p:pic>
        <p:nvPicPr>
          <p:cNvPr id="16" name="PA-图片 3" descr="D:\工作文件\会议\基地联席会议20211106\IMG_6348.jpgIMG_6348"/>
          <p:cNvPicPr>
            <a:picLocks noChangeAspect="1"/>
          </p:cNvPicPr>
          <p:nvPr>
            <p:custDataLst>
              <p:tags r:id="rId2"/>
            </p:custDataLst>
          </p:nvPr>
        </p:nvPicPr>
        <p:blipFill>
          <a:blip r:embed="rId7" cstate="email">
            <a:extLst>
              <a:ext uri="{28A0092B-C50C-407E-A947-70E740481C1C}">
                <a14:useLocalDpi xmlns:a14="http://schemas.microsoft.com/office/drawing/2010/main"/>
              </a:ext>
            </a:extLst>
          </a:blip>
          <a:srcRect/>
          <a:stretch>
            <a:fillRect/>
          </a:stretch>
        </p:blipFill>
        <p:spPr>
          <a:xfrm>
            <a:off x="798605" y="-1396804"/>
            <a:ext cx="4499610" cy="3000104"/>
          </a:xfrm>
          <a:prstGeom prst="rect">
            <a:avLst/>
          </a:prstGeom>
        </p:spPr>
      </p:pic>
      <p:pic>
        <p:nvPicPr>
          <p:cNvPr id="17" name="PA-图片 4" descr="D:\工作文件\会议\基地联席会议20211106\微信图片_20211104201935.jpg微信图片_20211104201935"/>
          <p:cNvPicPr>
            <a:picLocks noChangeAspect="1"/>
          </p:cNvPicPr>
          <p:nvPr>
            <p:custDataLst>
              <p:tags r:id="rId3"/>
            </p:custDataLst>
          </p:nvPr>
        </p:nvPicPr>
        <p:blipFill>
          <a:blip r:embed="rId8" cstate="email">
            <a:extLst>
              <a:ext uri="{28A0092B-C50C-407E-A947-70E740481C1C}">
                <a14:useLocalDpi xmlns:a14="http://schemas.microsoft.com/office/drawing/2010/main"/>
              </a:ext>
            </a:extLst>
          </a:blip>
          <a:srcRect/>
          <a:stretch>
            <a:fillRect/>
          </a:stretch>
        </p:blipFill>
        <p:spPr>
          <a:xfrm>
            <a:off x="796264" y="1925148"/>
            <a:ext cx="4498340" cy="2999187"/>
          </a:xfrm>
          <a:prstGeom prst="rect">
            <a:avLst/>
          </a:prstGeom>
        </p:spPr>
      </p:pic>
      <p:pic>
        <p:nvPicPr>
          <p:cNvPr id="18" name="PA-图片 6" descr="D:\工作文件\会议\基地联席会议20211106\IMG_6275.jpgIMG_6275"/>
          <p:cNvPicPr>
            <a:picLocks noChangeAspect="1"/>
          </p:cNvPicPr>
          <p:nvPr>
            <p:custDataLst>
              <p:tags r:id="rId4"/>
            </p:custDataLst>
          </p:nvPr>
        </p:nvPicPr>
        <p:blipFill>
          <a:blip r:embed="rId9" cstate="email">
            <a:extLst>
              <a:ext uri="{28A0092B-C50C-407E-A947-70E740481C1C}">
                <a14:useLocalDpi xmlns:a14="http://schemas.microsoft.com/office/drawing/2010/main"/>
              </a:ext>
            </a:extLst>
          </a:blip>
          <a:srcRect/>
          <a:stretch>
            <a:fillRect/>
          </a:stretch>
        </p:blipFill>
        <p:spPr>
          <a:xfrm>
            <a:off x="799002" y="5255618"/>
            <a:ext cx="4498340" cy="2999187"/>
          </a:xfrm>
          <a:prstGeom prst="rect">
            <a:avLst/>
          </a:prstGeom>
        </p:spPr>
      </p:pic>
      <p:grpSp>
        <p:nvGrpSpPr>
          <p:cNvPr id="2" name="组合 1"/>
          <p:cNvGrpSpPr/>
          <p:nvPr/>
        </p:nvGrpSpPr>
        <p:grpSpPr>
          <a:xfrm>
            <a:off x="6096000" y="2286000"/>
            <a:ext cx="6096000" cy="2286000"/>
            <a:chOff x="9600" y="3600"/>
            <a:chExt cx="9600" cy="3600"/>
          </a:xfrm>
        </p:grpSpPr>
        <p:grpSp>
          <p:nvGrpSpPr>
            <p:cNvPr id="58" name="组合 57"/>
            <p:cNvGrpSpPr/>
            <p:nvPr/>
          </p:nvGrpSpPr>
          <p:grpSpPr>
            <a:xfrm>
              <a:off x="9600" y="3600"/>
              <a:ext cx="9600" cy="3600"/>
              <a:chOff x="6096000" y="2286000"/>
              <a:chExt cx="6096000" cy="2286000"/>
            </a:xfrm>
          </p:grpSpPr>
          <p:sp>
            <p:nvSpPr>
              <p:cNvPr id="59" name="矩形 58"/>
              <p:cNvSpPr/>
              <p:nvPr/>
            </p:nvSpPr>
            <p:spPr>
              <a:xfrm>
                <a:off x="6096000" y="2286000"/>
                <a:ext cx="6096000" cy="2286000"/>
              </a:xfrm>
              <a:prstGeom prst="rect">
                <a:avLst/>
              </a:prstGeom>
              <a:solidFill>
                <a:srgbClr val="BA4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0" name="文本框 59"/>
              <p:cNvSpPr txBox="1"/>
              <p:nvPr/>
            </p:nvSpPr>
            <p:spPr>
              <a:xfrm>
                <a:off x="7656519" y="2944866"/>
                <a:ext cx="4535170" cy="829945"/>
              </a:xfrm>
              <a:prstGeom prst="rect">
                <a:avLst/>
              </a:prstGeom>
              <a:noFill/>
              <a:ln>
                <a:noFill/>
              </a:ln>
            </p:spPr>
            <p:txBody>
              <a:bodyPr wrap="square" rtlCol="0">
                <a:spAutoFit/>
              </a:bodyPr>
              <a:lstStyle/>
              <a:p>
                <a:pPr algn="ctr"/>
                <a:r>
                  <a:rPr lang="en-US" altLang="zh-CN" sz="2400" b="1" dirty="0">
                    <a:solidFill>
                      <a:schemeClr val="bg1"/>
                    </a:solidFill>
                    <a:latin typeface="微软雅黑" panose="020B0503020204020204" charset="-122"/>
                    <a:ea typeface="微软雅黑" panose="020B0503020204020204" charset="-122"/>
                    <a:cs typeface="微软雅黑" panose="020B0503020204020204" charset="-122"/>
                    <a:sym typeface="+mn-ea"/>
                  </a:rPr>
                  <a:t>中国老年医学科医师培训提高班（第三十五期）</a:t>
                </a:r>
              </a:p>
            </p:txBody>
          </p:sp>
        </p:grpSp>
        <p:pic>
          <p:nvPicPr>
            <p:cNvPr id="61" name="图片 60" descr="303b32313537373535373bbdb2bfce"/>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099" y="4312"/>
              <a:ext cx="1959" cy="1959"/>
            </a:xfrm>
            <a:prstGeom prst="rect">
              <a:avLst/>
            </a:prstGeom>
          </p:spPr>
        </p:pic>
      </p:grpSp>
    </p:spTree>
    <p:custDataLst>
      <p:tags r:id="rId1"/>
    </p:custDataLst>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left)">
                                      <p:cBhvr>
                                        <p:cTn id="8" dur="500"/>
                                        <p:tgtEl>
                                          <p:spTgt spid="2"/>
                                        </p:tgtEl>
                                      </p:cBhvr>
                                    </p:animEffect>
                                  </p:childTnLst>
                                </p:cTn>
                              </p:par>
                              <p:par>
                                <p:cTn id="9" presetID="35" presetClass="path" presetSubtype="0" accel="50000" decel="50000" fill="hold" nodeType="withEffect">
                                  <p:stCondLst>
                                    <p:cond delay="0"/>
                                  </p:stCondLst>
                                  <p:childTnLst>
                                    <p:anim calcmode="lin" valueType="num">
                                      <p:cBhvr additive="base">
                                        <p:cTn id="10" dur="2000" fill="hold">
                                          <p:stCondLst>
                                            <p:cond delay="0"/>
                                          </p:stCondLst>
                                        </p:cTn>
                                        <p:tgtEl>
                                          <p:spTgt spid="16"/>
                                        </p:tgtEl>
                                        <p:attrNameLst>
                                          <p:attrName>ppt_x</p:attrName>
                                        </p:attrNameLst>
                                      </p:cBhvr>
                                      <p:tavLst>
                                        <p:tav tm="0">
                                          <p:val>
                                            <p:strVal val="ppt_x"/>
                                          </p:val>
                                        </p:tav>
                                        <p:tav tm="100000">
                                          <p:val>
                                            <p:strVal val="#ppt_x+-0.000244055"/>
                                          </p:val>
                                        </p:tav>
                                      </p:tavLst>
                                    </p:anim>
                                    <p:anim calcmode="lin" valueType="num">
                                      <p:cBhvr additive="base">
                                        <p:cTn id="11" dur="2000" fill="hold">
                                          <p:stCondLst>
                                            <p:cond delay="0"/>
                                          </p:stCondLst>
                                        </p:cTn>
                                        <p:tgtEl>
                                          <p:spTgt spid="16"/>
                                        </p:tgtEl>
                                        <p:attrNameLst>
                                          <p:attrName>ppt_y</p:attrName>
                                        </p:attrNameLst>
                                      </p:cBhvr>
                                      <p:tavLst>
                                        <p:tav tm="0">
                                          <p:val>
                                            <p:strVal val="ppt_y"/>
                                          </p:val>
                                        </p:tav>
                                        <p:tav tm="100000">
                                          <p:val>
                                            <p:strVal val="#ppt_y+0.484324"/>
                                          </p:val>
                                        </p:tav>
                                      </p:tavLst>
                                    </p:anim>
                                    <p:anim calcmode="lin" valueType="num">
                                      <p:cBhvr additive="base">
                                        <p:cTn id="12" dur="2000" fill="hold">
                                          <p:stCondLst>
                                            <p:cond delay="0"/>
                                          </p:stCondLst>
                                        </p:cTn>
                                        <p:tgtEl>
                                          <p:spTgt spid="16"/>
                                        </p:tgtEl>
                                        <p:attrNameLst>
                                          <p:attrName>ppt_w</p:attrName>
                                        </p:attrNameLst>
                                      </p:cBhvr>
                                      <p:tavLst>
                                        <p:tav tm="0">
                                          <p:val>
                                            <p:strVal val="ppt_w"/>
                                          </p:val>
                                        </p:tav>
                                        <p:tav tm="100000">
                                          <p:val>
                                            <p:strVal val="#ppt_w+-0.000353432"/>
                                          </p:val>
                                        </p:tav>
                                      </p:tavLst>
                                    </p:anim>
                                    <p:anim calcmode="lin" valueType="num">
                                      <p:cBhvr additive="base">
                                        <p:cTn id="13" dur="2000" fill="hold">
                                          <p:stCondLst>
                                            <p:cond delay="0"/>
                                          </p:stCondLst>
                                        </p:cTn>
                                        <p:tgtEl>
                                          <p:spTgt spid="16"/>
                                        </p:tgtEl>
                                        <p:attrNameLst>
                                          <p:attrName>ppt_h</p:attrName>
                                        </p:attrNameLst>
                                      </p:cBhvr>
                                      <p:tavLst>
                                        <p:tav tm="0">
                                          <p:val>
                                            <p:strVal val="ppt_h"/>
                                          </p:val>
                                        </p:tav>
                                        <p:tav tm="100000">
                                          <p:val>
                                            <p:strVal val="#ppt_h+-0.000133712"/>
                                          </p:val>
                                        </p:tav>
                                      </p:tavLst>
                                    </p:anim>
                                  </p:childTnLst>
                                </p:cTn>
                              </p:par>
                              <p:par>
                                <p:cTn id="14" presetID="35" presetClass="path" presetSubtype="0" accel="50000" decel="50000" fill="hold" nodeType="withEffect">
                                  <p:stCondLst>
                                    <p:cond delay="0"/>
                                  </p:stCondLst>
                                  <p:childTnLst>
                                    <p:anim calcmode="lin" valueType="num">
                                      <p:cBhvr additive="base">
                                        <p:cTn id="15" dur="2000" fill="hold">
                                          <p:stCondLst>
                                            <p:cond delay="0"/>
                                          </p:stCondLst>
                                        </p:cTn>
                                        <p:tgtEl>
                                          <p:spTgt spid="17"/>
                                        </p:tgtEl>
                                        <p:attrNameLst>
                                          <p:attrName>ppt_x</p:attrName>
                                        </p:attrNameLst>
                                      </p:cBhvr>
                                      <p:tavLst>
                                        <p:tav tm="0">
                                          <p:val>
                                            <p:strVal val="ppt_x"/>
                                          </p:val>
                                        </p:tav>
                                        <p:tav tm="100000">
                                          <p:val>
                                            <p:strVal val="#ppt_x+0.000224608"/>
                                          </p:val>
                                        </p:tav>
                                      </p:tavLst>
                                    </p:anim>
                                    <p:anim calcmode="lin" valueType="num">
                                      <p:cBhvr additive="base">
                                        <p:cTn id="16" dur="2000" fill="hold">
                                          <p:stCondLst>
                                            <p:cond delay="0"/>
                                          </p:stCondLst>
                                        </p:cTn>
                                        <p:tgtEl>
                                          <p:spTgt spid="17"/>
                                        </p:tgtEl>
                                        <p:attrNameLst>
                                          <p:attrName>ppt_y</p:attrName>
                                        </p:attrNameLst>
                                      </p:cBhvr>
                                      <p:tavLst>
                                        <p:tav tm="0">
                                          <p:val>
                                            <p:strVal val="ppt_y"/>
                                          </p:val>
                                        </p:tav>
                                        <p:tav tm="100000">
                                          <p:val>
                                            <p:strVal val="#ppt_y+0.485633"/>
                                          </p:val>
                                        </p:tav>
                                      </p:tavLst>
                                    </p:anim>
                                    <p:anim calcmode="lin" valueType="num">
                                      <p:cBhvr additive="base">
                                        <p:cTn id="17" dur="2000" fill="hold">
                                          <p:stCondLst>
                                            <p:cond delay="0"/>
                                          </p:stCondLst>
                                        </p:cTn>
                                        <p:tgtEl>
                                          <p:spTgt spid="17"/>
                                        </p:tgtEl>
                                        <p:attrNameLst>
                                          <p:attrName>ppt_w</p:attrName>
                                        </p:attrNameLst>
                                      </p:cBhvr>
                                      <p:tavLst>
                                        <p:tav tm="0">
                                          <p:val>
                                            <p:strVal val="ppt_w"/>
                                          </p:val>
                                        </p:tav>
                                        <p:tav tm="100000">
                                          <p:val>
                                            <p:strVal val="#ppt_w+0.000280253"/>
                                          </p:val>
                                        </p:tav>
                                      </p:tavLst>
                                    </p:anim>
                                    <p:anim calcmode="lin" valueType="num">
                                      <p:cBhvr additive="base">
                                        <p:cTn id="18" dur="2000" fill="hold">
                                          <p:stCondLst>
                                            <p:cond delay="0"/>
                                          </p:stCondLst>
                                        </p:cTn>
                                        <p:tgtEl>
                                          <p:spTgt spid="17"/>
                                        </p:tgtEl>
                                        <p:attrNameLst>
                                          <p:attrName>ppt_h</p:attrName>
                                        </p:attrNameLst>
                                      </p:cBhvr>
                                      <p:tavLst>
                                        <p:tav tm="0">
                                          <p:val>
                                            <p:strVal val="ppt_h"/>
                                          </p:val>
                                        </p:tav>
                                        <p:tav tm="100000">
                                          <p:val>
                                            <p:strVal val="#ppt_h+0"/>
                                          </p:val>
                                        </p:tav>
                                      </p:tavLst>
                                    </p:anim>
                                  </p:childTnLst>
                                </p:cTn>
                              </p:par>
                              <p:par>
                                <p:cTn id="19" presetID="35" presetClass="path" presetSubtype="0" accel="50000" decel="50000" fill="hold" nodeType="withEffect">
                                  <p:stCondLst>
                                    <p:cond delay="0"/>
                                  </p:stCondLst>
                                  <p:childTnLst>
                                    <p:anim calcmode="lin" valueType="num">
                                      <p:cBhvr additive="base">
                                        <p:cTn id="20" dur="2000" fill="hold">
                                          <p:stCondLst>
                                            <p:cond delay="0"/>
                                          </p:stCondLst>
                                        </p:cTn>
                                        <p:tgtEl>
                                          <p:spTgt spid="18"/>
                                        </p:tgtEl>
                                        <p:attrNameLst>
                                          <p:attrName>ppt_x</p:attrName>
                                        </p:attrNameLst>
                                      </p:cBhvr>
                                      <p:tavLst>
                                        <p:tav tm="0">
                                          <p:val>
                                            <p:strVal val="ppt_x"/>
                                          </p:val>
                                        </p:tav>
                                        <p:tav tm="40000">
                                          <p:val>
                                            <p:strVal val="ppt_x"/>
                                          </p:val>
                                        </p:tav>
                                        <p:tav tm="50000">
                                          <p:val>
                                            <p:fltVal val="1.87472"/>
                                          </p:val>
                                        </p:tav>
                                        <p:tav tm="55000">
                                          <p:val>
                                            <p:fltVal val="1.87472"/>
                                          </p:val>
                                        </p:tav>
                                        <p:tav tm="60000">
                                          <p:val>
                                            <p:fltVal val="0.25003"/>
                                          </p:val>
                                        </p:tav>
                                        <p:tav tm="100000">
                                          <p:val>
                                            <p:fltVal val="0.25003"/>
                                          </p:val>
                                        </p:tav>
                                      </p:tavLst>
                                    </p:anim>
                                    <p:anim calcmode="lin" valueType="num">
                                      <p:cBhvr additive="base">
                                        <p:cTn id="21" dur="2000" fill="hold">
                                          <p:stCondLst>
                                            <p:cond delay="0"/>
                                          </p:stCondLst>
                                        </p:cTn>
                                        <p:tgtEl>
                                          <p:spTgt spid="18"/>
                                        </p:tgtEl>
                                        <p:attrNameLst>
                                          <p:attrName>ppt_y</p:attrName>
                                        </p:attrNameLst>
                                      </p:cBhvr>
                                      <p:tavLst>
                                        <p:tav tm="0">
                                          <p:val>
                                            <p:strVal val="ppt_y"/>
                                          </p:val>
                                        </p:tav>
                                        <p:tav tm="40000">
                                          <p:val>
                                            <p:fltVal val="1.43733"/>
                                          </p:val>
                                        </p:tav>
                                        <p:tav tm="50000">
                                          <p:val>
                                            <p:fltVal val="1.43733"/>
                                          </p:val>
                                        </p:tav>
                                        <p:tav tm="55000">
                                          <p:val>
                                            <p:fltVal val="-0.43746"/>
                                          </p:val>
                                        </p:tav>
                                        <p:tav tm="60000">
                                          <p:val>
                                            <p:fltVal val="-0.43746"/>
                                          </p:val>
                                        </p:tav>
                                        <p:tav tm="100000">
                                          <p:val>
                                            <p:fltVal val="0.01506"/>
                                          </p:val>
                                        </p:tav>
                                      </p:tavLst>
                                    </p:anim>
                                    <p:anim calcmode="lin" valueType="num">
                                      <p:cBhvr additive="base">
                                        <p:cTn id="22" dur="2000" fill="hold">
                                          <p:stCondLst>
                                            <p:cond delay="0"/>
                                          </p:stCondLst>
                                        </p:cTn>
                                        <p:tgtEl>
                                          <p:spTgt spid="18"/>
                                        </p:tgtEl>
                                        <p:attrNameLst>
                                          <p:attrName>ppt_w</p:attrName>
                                        </p:attrNameLst>
                                      </p:cBhvr>
                                      <p:tavLst>
                                        <p:tav tm="0">
                                          <p:val>
                                            <p:strVal val="ppt_w"/>
                                          </p:val>
                                        </p:tav>
                                        <p:tav tm="100000">
                                          <p:val>
                                            <p:strVal val="#ppt_w+7.31786e-05"/>
                                          </p:val>
                                        </p:tav>
                                      </p:tavLst>
                                    </p:anim>
                                    <p:anim calcmode="lin" valueType="num">
                                      <p:cBhvr additive="base">
                                        <p:cTn id="23" dur="2000" fill="hold">
                                          <p:stCondLst>
                                            <p:cond delay="0"/>
                                          </p:stCondLst>
                                        </p:cTn>
                                        <p:tgtEl>
                                          <p:spTgt spid="18"/>
                                        </p:tgtEl>
                                        <p:attrNameLst>
                                          <p:attrName>ppt_h</p:attrName>
                                        </p:attrNameLst>
                                      </p:cBhvr>
                                      <p:tavLst>
                                        <p:tav tm="0">
                                          <p:val>
                                            <p:strVal val="ppt_h"/>
                                          </p:val>
                                        </p:tav>
                                        <p:tav tm="100000">
                                          <p:val>
                                            <p:strVal val="#ppt_h+0.000133712"/>
                                          </p:val>
                                        </p:tav>
                                      </p:tavLst>
                                    </p:anim>
                                  </p:childTnLst>
                                </p:cTn>
                              </p:par>
                            </p:childTnLst>
                          </p:cTn>
                        </p:par>
                        <p:par>
                          <p:cTn id="24" fill="hold">
                            <p:stCondLst>
                              <p:cond delay="500"/>
                            </p:stCondLst>
                            <p:childTnLst>
                              <p:par>
                                <p:cTn id="25" presetID="35" presetClass="path" presetSubtype="0" accel="50000" decel="50000" fill="hold" nodeType="afterEffect">
                                  <p:stCondLst>
                                    <p:cond delay="0"/>
                                  </p:stCondLst>
                                  <p:childTnLst>
                                    <p:anim calcmode="lin" valueType="num">
                                      <p:cBhvr additive="base">
                                        <p:cTn id="26" dur="2000" fill="hold">
                                          <p:stCondLst>
                                            <p:cond delay="0"/>
                                          </p:stCondLst>
                                        </p:cTn>
                                        <p:tgtEl>
                                          <p:spTgt spid="16"/>
                                        </p:tgtEl>
                                        <p:attrNameLst>
                                          <p:attrName>ppt_x</p:attrName>
                                        </p:attrNameLst>
                                      </p:cBhvr>
                                      <p:tavLst>
                                        <p:tav tm="0">
                                          <p:val>
                                            <p:strVal val="ppt_x"/>
                                          </p:val>
                                        </p:tav>
                                        <p:tav tm="100000">
                                          <p:val>
                                            <p:strVal val="#ppt_x+-1.9447e-05"/>
                                          </p:val>
                                        </p:tav>
                                      </p:tavLst>
                                    </p:anim>
                                    <p:anim calcmode="lin" valueType="num">
                                      <p:cBhvr additive="base">
                                        <p:cTn id="27" dur="2000" fill="hold">
                                          <p:stCondLst>
                                            <p:cond delay="0"/>
                                          </p:stCondLst>
                                        </p:cTn>
                                        <p:tgtEl>
                                          <p:spTgt spid="16"/>
                                        </p:tgtEl>
                                        <p:attrNameLst>
                                          <p:attrName>ppt_y</p:attrName>
                                        </p:attrNameLst>
                                      </p:cBhvr>
                                      <p:tavLst>
                                        <p:tav tm="0">
                                          <p:val>
                                            <p:strVal val="ppt_y"/>
                                          </p:val>
                                        </p:tav>
                                        <p:tav tm="100000">
                                          <p:val>
                                            <p:strVal val="#ppt_y+0.969957"/>
                                          </p:val>
                                        </p:tav>
                                      </p:tavLst>
                                    </p:anim>
                                    <p:anim calcmode="lin" valueType="num">
                                      <p:cBhvr additive="base">
                                        <p:cTn id="28" dur="2000" fill="hold">
                                          <p:stCondLst>
                                            <p:cond delay="0"/>
                                          </p:stCondLst>
                                        </p:cTn>
                                        <p:tgtEl>
                                          <p:spTgt spid="16"/>
                                        </p:tgtEl>
                                        <p:attrNameLst>
                                          <p:attrName>ppt_w</p:attrName>
                                        </p:attrNameLst>
                                      </p:cBhvr>
                                      <p:tavLst>
                                        <p:tav tm="0">
                                          <p:val>
                                            <p:strVal val="ppt_w"/>
                                          </p:val>
                                        </p:tav>
                                        <p:tav tm="100000">
                                          <p:val>
                                            <p:strVal val="#ppt_w+-7.31786e-05"/>
                                          </p:val>
                                        </p:tav>
                                      </p:tavLst>
                                    </p:anim>
                                    <p:anim calcmode="lin" valueType="num">
                                      <p:cBhvr additive="base">
                                        <p:cTn id="29" dur="2000" fill="hold">
                                          <p:stCondLst>
                                            <p:cond delay="0"/>
                                          </p:stCondLst>
                                        </p:cTn>
                                        <p:tgtEl>
                                          <p:spTgt spid="16"/>
                                        </p:tgtEl>
                                        <p:attrNameLst>
                                          <p:attrName>ppt_h</p:attrName>
                                        </p:attrNameLst>
                                      </p:cBhvr>
                                      <p:tavLst>
                                        <p:tav tm="0">
                                          <p:val>
                                            <p:strVal val="ppt_h"/>
                                          </p:val>
                                        </p:tav>
                                        <p:tav tm="100000">
                                          <p:val>
                                            <p:strVal val="#ppt_h+-0.000133712"/>
                                          </p:val>
                                        </p:tav>
                                      </p:tavLst>
                                    </p:anim>
                                  </p:childTnLst>
                                </p:cTn>
                              </p:par>
                              <p:par>
                                <p:cTn id="30" presetID="35" presetClass="path" presetSubtype="0" accel="50000" decel="50000" fill="hold" nodeType="withEffect">
                                  <p:stCondLst>
                                    <p:cond delay="0"/>
                                  </p:stCondLst>
                                  <p:childTnLst>
                                    <p:anim calcmode="lin" valueType="num">
                                      <p:cBhvr additive="base">
                                        <p:cTn id="31" dur="2000" fill="hold">
                                          <p:stCondLst>
                                            <p:cond delay="0"/>
                                          </p:stCondLst>
                                        </p:cTn>
                                        <p:tgtEl>
                                          <p:spTgt spid="17"/>
                                        </p:tgtEl>
                                        <p:attrNameLst>
                                          <p:attrName>ppt_x</p:attrName>
                                        </p:attrNameLst>
                                      </p:cBhvr>
                                      <p:tavLst>
                                        <p:tav tm="0">
                                          <p:val>
                                            <p:strVal val="ppt_x"/>
                                          </p:val>
                                        </p:tav>
                                        <p:tav tm="40000">
                                          <p:val>
                                            <p:strVal val="ppt_x"/>
                                          </p:val>
                                        </p:tav>
                                        <p:tav tm="50000">
                                          <p:val>
                                            <p:fltVal val="1.87472"/>
                                          </p:val>
                                        </p:tav>
                                        <p:tav tm="55000">
                                          <p:val>
                                            <p:fltVal val="1.87472"/>
                                          </p:val>
                                        </p:tav>
                                        <p:tav tm="60000">
                                          <p:val>
                                            <p:fltVal val="0.25003"/>
                                          </p:val>
                                        </p:tav>
                                        <p:tav tm="100000">
                                          <p:val>
                                            <p:fltVal val="0.25003"/>
                                          </p:val>
                                        </p:tav>
                                      </p:tavLst>
                                    </p:anim>
                                    <p:anim calcmode="lin" valueType="num">
                                      <p:cBhvr additive="base">
                                        <p:cTn id="32" dur="2000" fill="hold">
                                          <p:stCondLst>
                                            <p:cond delay="0"/>
                                          </p:stCondLst>
                                        </p:cTn>
                                        <p:tgtEl>
                                          <p:spTgt spid="17"/>
                                        </p:tgtEl>
                                        <p:attrNameLst>
                                          <p:attrName>ppt_y</p:attrName>
                                        </p:attrNameLst>
                                      </p:cBhvr>
                                      <p:tavLst>
                                        <p:tav tm="0">
                                          <p:val>
                                            <p:strVal val="ppt_y"/>
                                          </p:val>
                                        </p:tav>
                                        <p:tav tm="40000">
                                          <p:val>
                                            <p:fltVal val="1.43733"/>
                                          </p:val>
                                        </p:tav>
                                        <p:tav tm="50000">
                                          <p:val>
                                            <p:fltVal val="1.43733"/>
                                          </p:val>
                                        </p:tav>
                                        <p:tav tm="55000">
                                          <p:val>
                                            <p:fltVal val="-0.43746"/>
                                          </p:val>
                                        </p:tav>
                                        <p:tav tm="60000">
                                          <p:val>
                                            <p:fltVal val="-0.43746"/>
                                          </p:val>
                                        </p:tav>
                                        <p:tav tm="100000">
                                          <p:val>
                                            <p:fltVal val="0.01506"/>
                                          </p:val>
                                        </p:tav>
                                      </p:tavLst>
                                    </p:anim>
                                    <p:anim calcmode="lin" valueType="num">
                                      <p:cBhvr additive="base">
                                        <p:cTn id="33" dur="2000" fill="hold">
                                          <p:stCondLst>
                                            <p:cond delay="0"/>
                                          </p:stCondLst>
                                        </p:cTn>
                                        <p:tgtEl>
                                          <p:spTgt spid="17"/>
                                        </p:tgtEl>
                                        <p:attrNameLst>
                                          <p:attrName>ppt_w</p:attrName>
                                        </p:attrNameLst>
                                      </p:cBhvr>
                                      <p:tavLst>
                                        <p:tav tm="0">
                                          <p:val>
                                            <p:strVal val="ppt_w"/>
                                          </p:val>
                                        </p:tav>
                                        <p:tav tm="100000">
                                          <p:val>
                                            <p:strVal val="#ppt_w+0.000353432"/>
                                          </p:val>
                                        </p:tav>
                                      </p:tavLst>
                                    </p:anim>
                                    <p:anim calcmode="lin" valueType="num">
                                      <p:cBhvr additive="base">
                                        <p:cTn id="34" dur="2000" fill="hold">
                                          <p:stCondLst>
                                            <p:cond delay="0"/>
                                          </p:stCondLst>
                                        </p:cTn>
                                        <p:tgtEl>
                                          <p:spTgt spid="17"/>
                                        </p:tgtEl>
                                        <p:attrNameLst>
                                          <p:attrName>ppt_h</p:attrName>
                                        </p:attrNameLst>
                                      </p:cBhvr>
                                      <p:tavLst>
                                        <p:tav tm="0">
                                          <p:val>
                                            <p:strVal val="ppt_h"/>
                                          </p:val>
                                        </p:tav>
                                        <p:tav tm="100000">
                                          <p:val>
                                            <p:strVal val="#ppt_h+0.000133712"/>
                                          </p:val>
                                        </p:tav>
                                      </p:tavLst>
                                    </p:anim>
                                  </p:childTnLst>
                                </p:cTn>
                              </p:par>
                              <p:par>
                                <p:cTn id="35" presetID="35" presetClass="path" presetSubtype="0" accel="50000" decel="50000" fill="hold" nodeType="withEffect">
                                  <p:stCondLst>
                                    <p:cond delay="0"/>
                                  </p:stCondLst>
                                  <p:childTnLst>
                                    <p:anim calcmode="lin" valueType="num">
                                      <p:cBhvr additive="base">
                                        <p:cTn id="36" dur="2000" fill="hold">
                                          <p:stCondLst>
                                            <p:cond delay="0"/>
                                          </p:stCondLst>
                                        </p:cTn>
                                        <p:tgtEl>
                                          <p:spTgt spid="18"/>
                                        </p:tgtEl>
                                        <p:attrNameLst>
                                          <p:attrName>ppt_x</p:attrName>
                                        </p:attrNameLst>
                                      </p:cBhvr>
                                      <p:tavLst>
                                        <p:tav tm="0">
                                          <p:val>
                                            <p:strVal val="ppt_x"/>
                                          </p:val>
                                        </p:tav>
                                        <p:tav tm="100000">
                                          <p:val>
                                            <p:strVal val="#ppt_x+-0.000224608"/>
                                          </p:val>
                                        </p:tav>
                                      </p:tavLst>
                                    </p:anim>
                                    <p:anim calcmode="lin" valueType="num">
                                      <p:cBhvr additive="base">
                                        <p:cTn id="37" dur="2000" fill="hold">
                                          <p:stCondLst>
                                            <p:cond delay="0"/>
                                          </p:stCondLst>
                                        </p:cTn>
                                        <p:tgtEl>
                                          <p:spTgt spid="18"/>
                                        </p:tgtEl>
                                        <p:attrNameLst>
                                          <p:attrName>ppt_y</p:attrName>
                                        </p:attrNameLst>
                                      </p:cBhvr>
                                      <p:tavLst>
                                        <p:tav tm="0">
                                          <p:val>
                                            <p:strVal val="ppt_y"/>
                                          </p:val>
                                        </p:tav>
                                        <p:tav tm="100000">
                                          <p:val>
                                            <p:strVal val="#ppt_y+-0.485633"/>
                                          </p:val>
                                        </p:tav>
                                      </p:tavLst>
                                    </p:anim>
                                    <p:anim calcmode="lin" valueType="num">
                                      <p:cBhvr additive="base">
                                        <p:cTn id="38" dur="2000" fill="hold">
                                          <p:stCondLst>
                                            <p:cond delay="0"/>
                                          </p:stCondLst>
                                        </p:cTn>
                                        <p:tgtEl>
                                          <p:spTgt spid="18"/>
                                        </p:tgtEl>
                                        <p:attrNameLst>
                                          <p:attrName>ppt_w</p:attrName>
                                        </p:attrNameLst>
                                      </p:cBhvr>
                                      <p:tavLst>
                                        <p:tav tm="0">
                                          <p:val>
                                            <p:strVal val="ppt_w"/>
                                          </p:val>
                                        </p:tav>
                                        <p:tav tm="100000">
                                          <p:val>
                                            <p:strVal val="#ppt_w+-0.000280253"/>
                                          </p:val>
                                        </p:tav>
                                      </p:tavLst>
                                    </p:anim>
                                    <p:anim calcmode="lin" valueType="num">
                                      <p:cBhvr additive="base">
                                        <p:cTn id="39" dur="2000" fill="hold">
                                          <p:stCondLst>
                                            <p:cond delay="0"/>
                                          </p:stCondLst>
                                        </p:cTn>
                                        <p:tgtEl>
                                          <p:spTgt spid="18"/>
                                        </p:tgtEl>
                                        <p:attrNameLst>
                                          <p:attrName>ppt_h</p:attrName>
                                        </p:attrNameLst>
                                      </p:cBhvr>
                                      <p:tavLst>
                                        <p:tav tm="0">
                                          <p:val>
                                            <p:strVal val="ppt_h"/>
                                          </p:val>
                                        </p:tav>
                                        <p:tav tm="100000">
                                          <p:val>
                                            <p:strVal val="#ppt_h+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组合 113"/>
          <p:cNvGrpSpPr/>
          <p:nvPr/>
        </p:nvGrpSpPr>
        <p:grpSpPr>
          <a:xfrm>
            <a:off x="2835910" y="0"/>
            <a:ext cx="6096000" cy="2286000"/>
            <a:chOff x="4466" y="0"/>
            <a:chExt cx="9600" cy="3600"/>
          </a:xfrm>
        </p:grpSpPr>
        <p:grpSp>
          <p:nvGrpSpPr>
            <p:cNvPr id="62" name="组合 61"/>
            <p:cNvGrpSpPr/>
            <p:nvPr/>
          </p:nvGrpSpPr>
          <p:grpSpPr>
            <a:xfrm>
              <a:off x="4466" y="0"/>
              <a:ext cx="9600" cy="3600"/>
              <a:chOff x="6096000" y="2286000"/>
              <a:chExt cx="6096000" cy="2286000"/>
            </a:xfrm>
          </p:grpSpPr>
          <p:sp>
            <p:nvSpPr>
              <p:cNvPr id="63" name="矩形 62"/>
              <p:cNvSpPr/>
              <p:nvPr/>
            </p:nvSpPr>
            <p:spPr>
              <a:xfrm>
                <a:off x="6096000" y="2286000"/>
                <a:ext cx="6096000" cy="2286000"/>
              </a:xfrm>
              <a:prstGeom prst="rect">
                <a:avLst/>
              </a:prstGeom>
              <a:solidFill>
                <a:srgbClr val="BA4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64" name="组合 63"/>
              <p:cNvGrpSpPr/>
              <p:nvPr/>
            </p:nvGrpSpPr>
            <p:grpSpPr>
              <a:xfrm>
                <a:off x="7631754" y="2750556"/>
                <a:ext cx="4534866" cy="1494056"/>
                <a:chOff x="5896195" y="521545"/>
                <a:chExt cx="4534866" cy="1494056"/>
              </a:xfrm>
            </p:grpSpPr>
            <p:sp>
              <p:nvSpPr>
                <p:cNvPr id="65" name="文本框 64"/>
                <p:cNvSpPr txBox="1"/>
                <p:nvPr/>
              </p:nvSpPr>
              <p:spPr>
                <a:xfrm>
                  <a:off x="5896195" y="521545"/>
                  <a:ext cx="3898900" cy="583565"/>
                </a:xfrm>
                <a:prstGeom prst="rect">
                  <a:avLst/>
                </a:prstGeom>
                <a:noFill/>
                <a:ln>
                  <a:noFill/>
                </a:ln>
              </p:spPr>
              <p:txBody>
                <a:bodyPr wrap="square" rtlCol="0">
                  <a:spAutoFit/>
                </a:bodyPr>
                <a:lstStyle/>
                <a:p>
                  <a:r>
                    <a:rPr lang="zh-CN" altLang="en-US" sz="3200" b="1" dirty="0">
                      <a:solidFill>
                        <a:schemeClr val="bg1"/>
                      </a:solidFill>
                      <a:latin typeface="微软雅黑" panose="020B0503020204020204" charset="-122"/>
                      <a:ea typeface="微软雅黑" panose="020B0503020204020204" charset="-122"/>
                      <a:sym typeface="方正兰亭黑简体" panose="02000000000000000000" pitchFamily="2" charset="-122"/>
                    </a:rPr>
                    <a:t>辽沈老年病防治论坛</a:t>
                  </a:r>
                </a:p>
              </p:txBody>
            </p:sp>
            <p:sp>
              <p:nvSpPr>
                <p:cNvPr id="66" name="文本框 65"/>
                <p:cNvSpPr txBox="1"/>
                <p:nvPr/>
              </p:nvSpPr>
              <p:spPr>
                <a:xfrm>
                  <a:off x="5896526" y="1152100"/>
                  <a:ext cx="4534535" cy="863501"/>
                </a:xfrm>
                <a:prstGeom prst="rect">
                  <a:avLst/>
                </a:prstGeom>
                <a:noFill/>
                <a:ln>
                  <a:noFill/>
                </a:ln>
              </p:spPr>
              <p:txBody>
                <a:bodyPr wrap="square" rtlCol="0">
                  <a:spAutoFit/>
                </a:bodyPr>
                <a:lstStyle/>
                <a:p>
                  <a:pPr>
                    <a:lnSpc>
                      <a:spcPct val="140000"/>
                    </a:lnSpc>
                  </a:pPr>
                  <a:r>
                    <a:rPr lang="zh-CN" altLang="en-US" dirty="0">
                      <a:solidFill>
                        <a:schemeClr val="bg1"/>
                      </a:solidFill>
                      <a:latin typeface="微软雅黑" panose="020B0503020204020204" charset="-122"/>
                      <a:ea typeface="微软雅黑" panose="020B0503020204020204" charset="-122"/>
                      <a:sym typeface="方正兰亭黑简体" panose="02000000000000000000" pitchFamily="2" charset="-122"/>
                    </a:rPr>
                    <a:t>暨辽宁省预防医学会老年病防治专业委员会系列学术会议</a:t>
                  </a:r>
                </a:p>
              </p:txBody>
            </p:sp>
          </p:grpSp>
        </p:grpSp>
        <p:pic>
          <p:nvPicPr>
            <p:cNvPr id="67" name="图片 66" descr="32313533383630383b32313533383539313bb4f3bbe1bbe1d2e9"/>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112" y="1073"/>
              <a:ext cx="1440" cy="1440"/>
            </a:xfrm>
            <a:prstGeom prst="rect">
              <a:avLst/>
            </a:prstGeom>
          </p:spPr>
        </p:pic>
      </p:grpSp>
      <p:pic>
        <p:nvPicPr>
          <p:cNvPr id="107" name="PA-图片 28" descr="D:\工作文件\会议\基地联席会议20211106\--157.jpg--157"/>
          <p:cNvPicPr>
            <a:picLocks noChangeAspect="1"/>
          </p:cNvPicPr>
          <p:nvPr>
            <p:custDataLst>
              <p:tags r:id="rId2"/>
            </p:custDataLst>
          </p:nvPr>
        </p:nvPicPr>
        <p:blipFill>
          <a:blip r:embed="rId13" cstate="email">
            <a:extLst>
              <a:ext uri="{28A0092B-C50C-407E-A947-70E740481C1C}">
                <a14:useLocalDpi xmlns:a14="http://schemas.microsoft.com/office/drawing/2010/main"/>
              </a:ext>
            </a:extLst>
          </a:blip>
          <a:srcRect/>
          <a:stretch>
            <a:fillRect/>
          </a:stretch>
        </p:blipFill>
        <p:spPr>
          <a:xfrm>
            <a:off x="-2081825" y="3769857"/>
            <a:ext cx="4059555" cy="2706508"/>
          </a:xfrm>
          <a:prstGeom prst="rect">
            <a:avLst/>
          </a:prstGeom>
          <a:effectLst/>
        </p:spPr>
      </p:pic>
      <p:pic>
        <p:nvPicPr>
          <p:cNvPr id="108" name="PA-图片 29" descr="D:\工作文件\会议\基地联席会议20211106\图片20.png图片20"/>
          <p:cNvPicPr>
            <a:picLocks noChangeAspect="1"/>
          </p:cNvPicPr>
          <p:nvPr>
            <p:custDataLst>
              <p:tags r:id="rId3"/>
            </p:custDataLst>
          </p:nvPr>
        </p:nvPicPr>
        <p:blipFill>
          <a:blip r:embed="rId14" cstate="email">
            <a:extLst>
              <a:ext uri="{28A0092B-C50C-407E-A947-70E740481C1C}">
                <a14:useLocalDpi xmlns:a14="http://schemas.microsoft.com/office/drawing/2010/main"/>
              </a:ext>
            </a:extLst>
          </a:blip>
          <a:srcRect/>
          <a:stretch>
            <a:fillRect/>
          </a:stretch>
        </p:blipFill>
        <p:spPr>
          <a:xfrm>
            <a:off x="-7246900" y="3770492"/>
            <a:ext cx="4053840" cy="2706508"/>
          </a:xfrm>
          <a:prstGeom prst="rect">
            <a:avLst/>
          </a:prstGeom>
          <a:effectLst/>
        </p:spPr>
      </p:pic>
      <p:pic>
        <p:nvPicPr>
          <p:cNvPr id="109" name="PA-图片 31" descr="D:\工作文件\会议\预防学会\公众号\推文\图片1.png图片1"/>
          <p:cNvPicPr>
            <a:picLocks noChangeAspect="1"/>
          </p:cNvPicPr>
          <p:nvPr>
            <p:custDataLst>
              <p:tags r:id="rId4"/>
            </p:custDataLst>
          </p:nvPr>
        </p:nvPicPr>
        <p:blipFill>
          <a:blip r:embed="rId15" cstate="email">
            <a:extLst>
              <a:ext uri="{28A0092B-C50C-407E-A947-70E740481C1C}">
                <a14:useLocalDpi xmlns:a14="http://schemas.microsoft.com/office/drawing/2010/main"/>
              </a:ext>
            </a:extLst>
          </a:blip>
          <a:srcRect/>
          <a:stretch>
            <a:fillRect/>
          </a:stretch>
        </p:blipFill>
        <p:spPr>
          <a:xfrm>
            <a:off x="-12793638" y="4087426"/>
            <a:ext cx="4812398" cy="2072640"/>
          </a:xfrm>
          <a:prstGeom prst="rect">
            <a:avLst/>
          </a:prstGeom>
          <a:effectLst/>
        </p:spPr>
      </p:pic>
      <p:pic>
        <p:nvPicPr>
          <p:cNvPr id="110" name="PA-图片 31" descr="C:\Users\2GGTFQ2\Desktop\图片库\通用图片占位符（尺寸已调整）\几何\16.9\字体感觉3.png字体感觉3"/>
          <p:cNvPicPr>
            <a:picLocks noChangeAspect="1"/>
          </p:cNvPicPr>
          <p:nvPr>
            <p:custDataLst>
              <p:tags r:id="rId5"/>
            </p:custDataLst>
          </p:nvPr>
        </p:nvPicPr>
        <p:blipFill>
          <a:blip r:embed="rId16" cstate="email">
            <a:extLst>
              <a:ext uri="{28A0092B-C50C-407E-A947-70E740481C1C}">
                <a14:useLocalDpi xmlns:a14="http://schemas.microsoft.com/office/drawing/2010/main"/>
              </a:ext>
            </a:extLst>
          </a:blip>
          <a:srcRect/>
          <a:stretch>
            <a:fillRect/>
          </a:stretch>
        </p:blipFill>
        <p:spPr>
          <a:xfrm>
            <a:off x="2710043" y="2667000"/>
            <a:ext cx="6772950" cy="3809129"/>
          </a:xfrm>
          <a:prstGeom prst="rect">
            <a:avLst/>
          </a:prstGeom>
          <a:effectLst/>
        </p:spPr>
      </p:pic>
      <p:pic>
        <p:nvPicPr>
          <p:cNvPr id="111" name="PA-图片 31" descr="D:\工作文件\会议\基地联席会议20211106\mmexport1636072242773.pngmmexport1636072242773"/>
          <p:cNvPicPr>
            <a:picLocks noChangeAspect="1"/>
          </p:cNvPicPr>
          <p:nvPr>
            <p:custDataLst>
              <p:tags r:id="rId6"/>
            </p:custDataLst>
          </p:nvPr>
        </p:nvPicPr>
        <p:blipFill>
          <a:blip r:embed="rId17" cstate="email">
            <a:extLst>
              <a:ext uri="{28A0092B-C50C-407E-A947-70E740481C1C}">
                <a14:useLocalDpi xmlns:a14="http://schemas.microsoft.com/office/drawing/2010/main"/>
              </a:ext>
            </a:extLst>
          </a:blip>
          <a:srcRect/>
          <a:stretch>
            <a:fillRect/>
          </a:stretch>
        </p:blipFill>
        <p:spPr>
          <a:xfrm>
            <a:off x="9838243" y="3771513"/>
            <a:ext cx="4812398" cy="2704465"/>
          </a:xfrm>
          <a:prstGeom prst="rect">
            <a:avLst/>
          </a:prstGeom>
          <a:effectLst/>
        </p:spPr>
      </p:pic>
      <p:pic>
        <p:nvPicPr>
          <p:cNvPr id="112" name="PA-图片 31" descr="D:\工作文件\会议\基地联席会议20211106\2021年.png2021年"/>
          <p:cNvPicPr>
            <a:picLocks noChangeAspect="1"/>
          </p:cNvPicPr>
          <p:nvPr>
            <p:custDataLst>
              <p:tags r:id="rId7"/>
            </p:custDataLst>
          </p:nvPr>
        </p:nvPicPr>
        <p:blipFill>
          <a:blip r:embed="rId18" cstate="email">
            <a:extLst>
              <a:ext uri="{28A0092B-C50C-407E-A947-70E740481C1C}">
                <a14:useLocalDpi xmlns:a14="http://schemas.microsoft.com/office/drawing/2010/main"/>
              </a:ext>
            </a:extLst>
          </a:blip>
          <a:srcRect/>
          <a:stretch>
            <a:fillRect/>
          </a:stretch>
        </p:blipFill>
        <p:spPr>
          <a:xfrm>
            <a:off x="15006505" y="3770492"/>
            <a:ext cx="4812030" cy="2706508"/>
          </a:xfrm>
          <a:prstGeom prst="rect">
            <a:avLst/>
          </a:prstGeom>
          <a:effectLst/>
        </p:spPr>
      </p:pic>
      <p:pic>
        <p:nvPicPr>
          <p:cNvPr id="113" name="PA-图片 31" descr="D:\工作文件\会议\基地联席会议20211106\论坛图片.jpg论坛图片"/>
          <p:cNvPicPr>
            <a:picLocks noChangeAspect="1"/>
          </p:cNvPicPr>
          <p:nvPr>
            <p:custDataLst>
              <p:tags r:id="rId8"/>
            </p:custDataLst>
          </p:nvPr>
        </p:nvPicPr>
        <p:blipFill>
          <a:blip r:embed="rId19" cstate="email">
            <a:extLst>
              <a:ext uri="{28A0092B-C50C-407E-A947-70E740481C1C}">
                <a14:useLocalDpi xmlns:a14="http://schemas.microsoft.com/office/drawing/2010/main"/>
              </a:ext>
            </a:extLst>
          </a:blip>
          <a:srcRect/>
          <a:stretch>
            <a:fillRect/>
          </a:stretch>
        </p:blipFill>
        <p:spPr>
          <a:xfrm>
            <a:off x="20175692" y="3770492"/>
            <a:ext cx="4811395" cy="2706508"/>
          </a:xfrm>
          <a:prstGeom prst="rect">
            <a:avLst/>
          </a:prstGeom>
          <a:effectLst/>
        </p:spPr>
      </p:pic>
      <p:pic>
        <p:nvPicPr>
          <p:cNvPr id="115" name="图片 114"/>
          <p:cNvPicPr>
            <a:picLocks noChangeAspect="1"/>
          </p:cNvPicPr>
          <p:nvPr/>
        </p:nvPicPr>
        <p:blipFill>
          <a:blip r:embed="rId20" cstate="email">
            <a:clrChange>
              <a:clrFrom>
                <a:srgbClr val="FFFFFF">
                  <a:alpha val="100000"/>
                </a:srgbClr>
              </a:clrFrom>
              <a:clrTo>
                <a:srgbClr val="FFFFFF">
                  <a:alpha val="100000"/>
                  <a:alpha val="0"/>
                </a:srgbClr>
              </a:clrTo>
            </a:clrChange>
            <a:extLst>
              <a:ext uri="{28A0092B-C50C-407E-A947-70E740481C1C}">
                <a14:useLocalDpi xmlns:a14="http://schemas.microsoft.com/office/drawing/2010/main"/>
              </a:ext>
            </a:extLst>
          </a:blip>
          <a:stretch>
            <a:fillRect/>
          </a:stretch>
        </p:blipFill>
        <p:spPr>
          <a:xfrm>
            <a:off x="9542780" y="97790"/>
            <a:ext cx="2483485" cy="422910"/>
          </a:xfrm>
          <a:prstGeom prst="rect">
            <a:avLst/>
          </a:prstGeom>
        </p:spPr>
      </p:pic>
    </p:spTree>
    <p:custDataLst>
      <p:tags r:id="rId1"/>
    </p:custDataLst>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cBhvr additive="base">
                                        <p:cTn id="7" dur="500"/>
                                        <p:tgtEl>
                                          <p:spTgt spid="114"/>
                                        </p:tgtEl>
                                        <p:attrNameLst>
                                          <p:attrName>ppt_y</p:attrName>
                                        </p:attrNameLst>
                                      </p:cBhvr>
                                      <p:tavLst>
                                        <p:tav tm="0">
                                          <p:val>
                                            <p:strVal val="#ppt_y-#ppt_h*1.125000"/>
                                          </p:val>
                                        </p:tav>
                                        <p:tav tm="100000">
                                          <p:val>
                                            <p:strVal val="#ppt_y"/>
                                          </p:val>
                                        </p:tav>
                                      </p:tavLst>
                                    </p:anim>
                                    <p:animEffect transition="in" filter="wipe(down)">
                                      <p:cBhvr>
                                        <p:cTn id="8" dur="500"/>
                                        <p:tgtEl>
                                          <p:spTgt spid="114"/>
                                        </p:tgtEl>
                                      </p:cBhvr>
                                    </p:animEffect>
                                  </p:childTnLst>
                                </p:cTn>
                              </p:par>
                              <p:par>
                                <p:cTn id="9" presetID="35" presetClass="path" presetSubtype="0" accel="50000" decel="50000" fill="hold" nodeType="withEffect">
                                  <p:stCondLst>
                                    <p:cond delay="0"/>
                                  </p:stCondLst>
                                  <p:childTnLst>
                                    <p:anim calcmode="lin" valueType="num">
                                      <p:cBhvr additive="base">
                                        <p:cTn id="10" dur="2000" fill="hold">
                                          <p:stCondLst>
                                            <p:cond delay="0"/>
                                          </p:stCondLst>
                                        </p:cTn>
                                        <p:tgtEl>
                                          <p:spTgt spid="109"/>
                                        </p:tgtEl>
                                        <p:attrNameLst>
                                          <p:attrName>ppt_x</p:attrName>
                                        </p:attrNameLst>
                                      </p:cBhvr>
                                      <p:tavLst>
                                        <p:tav tm="0">
                                          <p:val>
                                            <p:strVal val="ppt_x"/>
                                          </p:val>
                                        </p:tav>
                                        <p:tav tm="100000">
                                          <p:val>
                                            <p:strVal val="#ppt_x+0.42384"/>
                                          </p:val>
                                        </p:tav>
                                      </p:tavLst>
                                    </p:anim>
                                    <p:anim calcmode="lin" valueType="num">
                                      <p:cBhvr additive="base">
                                        <p:cTn id="11" dur="2000" fill="hold">
                                          <p:stCondLst>
                                            <p:cond delay="0"/>
                                          </p:stCondLst>
                                        </p:cTn>
                                        <p:tgtEl>
                                          <p:spTgt spid="109"/>
                                        </p:tgtEl>
                                        <p:attrNameLst>
                                          <p:attrName>ppt_y</p:attrName>
                                        </p:attrNameLst>
                                      </p:cBhvr>
                                      <p:tavLst>
                                        <p:tav tm="0">
                                          <p:val>
                                            <p:strVal val="ppt_y"/>
                                          </p:val>
                                        </p:tav>
                                        <p:tav tm="100000">
                                          <p:val>
                                            <p:strVal val="#ppt_y+0"/>
                                          </p:val>
                                        </p:tav>
                                      </p:tavLst>
                                    </p:anim>
                                    <p:anim calcmode="lin" valueType="num">
                                      <p:cBhvr additive="base">
                                        <p:cTn id="12" dur="2000" fill="hold">
                                          <p:stCondLst>
                                            <p:cond delay="0"/>
                                          </p:stCondLst>
                                        </p:cTn>
                                        <p:tgtEl>
                                          <p:spTgt spid="109"/>
                                        </p:tgtEl>
                                        <p:attrNameLst>
                                          <p:attrName>ppt_w</p:attrName>
                                        </p:attrNameLst>
                                      </p:cBhvr>
                                      <p:tavLst>
                                        <p:tav tm="0">
                                          <p:val>
                                            <p:strVal val="ppt_w"/>
                                          </p:val>
                                        </p:tav>
                                        <p:tav tm="100000">
                                          <p:val>
                                            <p:strVal val="#ppt_w+-7.11759e-05"/>
                                          </p:val>
                                        </p:tav>
                                      </p:tavLst>
                                    </p:anim>
                                    <p:anim calcmode="lin" valueType="num">
                                      <p:cBhvr additive="base">
                                        <p:cTn id="13" dur="2000" fill="hold">
                                          <p:stCondLst>
                                            <p:cond delay="0"/>
                                          </p:stCondLst>
                                        </p:cTn>
                                        <p:tgtEl>
                                          <p:spTgt spid="109"/>
                                        </p:tgtEl>
                                        <p:attrNameLst>
                                          <p:attrName>ppt_h</p:attrName>
                                        </p:attrNameLst>
                                      </p:cBhvr>
                                      <p:tavLst>
                                        <p:tav tm="0">
                                          <p:val>
                                            <p:strVal val="ppt_h"/>
                                          </p:val>
                                        </p:tav>
                                        <p:tav tm="100000">
                                          <p:val>
                                            <p:strVal val="#ppt_h+0"/>
                                          </p:val>
                                        </p:tav>
                                      </p:tavLst>
                                    </p:anim>
                                  </p:childTnLst>
                                </p:cTn>
                              </p:par>
                              <p:par>
                                <p:cTn id="14" presetID="35" presetClass="path" presetSubtype="0" accel="50000" decel="50000" fill="hold" nodeType="withEffect">
                                  <p:stCondLst>
                                    <p:cond delay="0"/>
                                  </p:stCondLst>
                                  <p:childTnLst>
                                    <p:anim calcmode="lin" valueType="num">
                                      <p:cBhvr additive="base">
                                        <p:cTn id="15" dur="2000" fill="hold">
                                          <p:stCondLst>
                                            <p:cond delay="0"/>
                                          </p:stCondLst>
                                        </p:cTn>
                                        <p:tgtEl>
                                          <p:spTgt spid="108"/>
                                        </p:tgtEl>
                                        <p:attrNameLst>
                                          <p:attrName>ppt_x</p:attrName>
                                        </p:attrNameLst>
                                      </p:cBhvr>
                                      <p:tavLst>
                                        <p:tav tm="0">
                                          <p:val>
                                            <p:strVal val="ppt_x"/>
                                          </p:val>
                                        </p:tav>
                                        <p:tav tm="100000">
                                          <p:val>
                                            <p:strVal val="#ppt_x+0.423879"/>
                                          </p:val>
                                        </p:tav>
                                      </p:tavLst>
                                    </p:anim>
                                    <p:anim calcmode="lin" valueType="num">
                                      <p:cBhvr additive="base">
                                        <p:cTn id="16" dur="2000" fill="hold">
                                          <p:stCondLst>
                                            <p:cond delay="0"/>
                                          </p:stCondLst>
                                        </p:cTn>
                                        <p:tgtEl>
                                          <p:spTgt spid="108"/>
                                        </p:tgtEl>
                                        <p:attrNameLst>
                                          <p:attrName>ppt_y</p:attrName>
                                        </p:attrNameLst>
                                      </p:cBhvr>
                                      <p:tavLst>
                                        <p:tav tm="0">
                                          <p:val>
                                            <p:strVal val="ppt_y"/>
                                          </p:val>
                                        </p:tav>
                                        <p:tav tm="100000">
                                          <p:val>
                                            <p:strVal val="#ppt_y+0"/>
                                          </p:val>
                                        </p:tav>
                                      </p:tavLst>
                                    </p:anim>
                                    <p:anim calcmode="lin" valueType="num">
                                      <p:cBhvr additive="base">
                                        <p:cTn id="17" dur="2000" fill="hold">
                                          <p:stCondLst>
                                            <p:cond delay="0"/>
                                          </p:stCondLst>
                                        </p:cTn>
                                        <p:tgtEl>
                                          <p:spTgt spid="108"/>
                                        </p:tgtEl>
                                        <p:attrNameLst>
                                          <p:attrName>ppt_w</p:attrName>
                                        </p:attrNameLst>
                                      </p:cBhvr>
                                      <p:tavLst>
                                        <p:tav tm="0">
                                          <p:val>
                                            <p:strVal val="ppt_w"/>
                                          </p:val>
                                        </p:tav>
                                        <p:tav tm="100000">
                                          <p:val>
                                            <p:strVal val="#ppt_w+6.35783e-06"/>
                                          </p:val>
                                        </p:tav>
                                      </p:tavLst>
                                    </p:anim>
                                    <p:anim calcmode="lin" valueType="num">
                                      <p:cBhvr additive="base">
                                        <p:cTn id="18" dur="2000" fill="hold">
                                          <p:stCondLst>
                                            <p:cond delay="0"/>
                                          </p:stCondLst>
                                        </p:cTn>
                                        <p:tgtEl>
                                          <p:spTgt spid="108"/>
                                        </p:tgtEl>
                                        <p:attrNameLst>
                                          <p:attrName>ppt_h</p:attrName>
                                        </p:attrNameLst>
                                      </p:cBhvr>
                                      <p:tavLst>
                                        <p:tav tm="0">
                                          <p:val>
                                            <p:strVal val="ppt_h"/>
                                          </p:val>
                                        </p:tav>
                                        <p:tav tm="100000">
                                          <p:val>
                                            <p:strVal val="#ppt_h+0"/>
                                          </p:val>
                                        </p:tav>
                                      </p:tavLst>
                                    </p:anim>
                                  </p:childTnLst>
                                </p:cTn>
                              </p:par>
                              <p:par>
                                <p:cTn id="19" presetID="35" presetClass="path" presetSubtype="0" accel="50000" decel="50000" fill="hold" nodeType="withEffect">
                                  <p:stCondLst>
                                    <p:cond delay="0"/>
                                  </p:stCondLst>
                                  <p:childTnLst>
                                    <p:anim calcmode="lin" valueType="num">
                                      <p:cBhvr additive="base">
                                        <p:cTn id="20" dur="2000" fill="hold">
                                          <p:stCondLst>
                                            <p:cond delay="0"/>
                                          </p:stCondLst>
                                        </p:cTn>
                                        <p:tgtEl>
                                          <p:spTgt spid="107"/>
                                        </p:tgtEl>
                                        <p:attrNameLst>
                                          <p:attrName>ppt_x</p:attrName>
                                        </p:attrNameLst>
                                      </p:cBhvr>
                                      <p:tavLst>
                                        <p:tav tm="0">
                                          <p:val>
                                            <p:strVal val="ppt_x"/>
                                          </p:val>
                                        </p:tav>
                                        <p:tav tm="100000">
                                          <p:val>
                                            <p:strVal val="#ppt_x+0.504311"/>
                                          </p:val>
                                        </p:tav>
                                      </p:tavLst>
                                    </p:anim>
                                    <p:anim calcmode="lin" valueType="num">
                                      <p:cBhvr additive="base">
                                        <p:cTn id="21" dur="2000" fill="hold">
                                          <p:stCondLst>
                                            <p:cond delay="0"/>
                                          </p:stCondLst>
                                        </p:cTn>
                                        <p:tgtEl>
                                          <p:spTgt spid="107"/>
                                        </p:tgtEl>
                                        <p:attrNameLst>
                                          <p:attrName>ppt_y</p:attrName>
                                        </p:attrNameLst>
                                      </p:cBhvr>
                                      <p:tavLst>
                                        <p:tav tm="0">
                                          <p:val>
                                            <p:strVal val="ppt_y"/>
                                          </p:val>
                                        </p:tav>
                                        <p:tav tm="100000">
                                          <p:val>
                                            <p:strVal val="#ppt_y+-0.0805164"/>
                                          </p:val>
                                        </p:tav>
                                      </p:tavLst>
                                    </p:anim>
                                    <p:anim calcmode="lin" valueType="num">
                                      <p:cBhvr additive="base">
                                        <p:cTn id="22" dur="2000" fill="hold">
                                          <p:stCondLst>
                                            <p:cond delay="0"/>
                                          </p:stCondLst>
                                        </p:cTn>
                                        <p:tgtEl>
                                          <p:spTgt spid="107"/>
                                        </p:tgtEl>
                                        <p:attrNameLst>
                                          <p:attrName>ppt_w</p:attrName>
                                        </p:attrNameLst>
                                      </p:cBhvr>
                                      <p:tavLst>
                                        <p:tav tm="0">
                                          <p:val>
                                            <p:strVal val="ppt_w"/>
                                          </p:val>
                                        </p:tav>
                                        <p:tav tm="100000">
                                          <p:val>
                                            <p:strVal val="#ppt_w+0.160871"/>
                                          </p:val>
                                        </p:tav>
                                      </p:tavLst>
                                    </p:anim>
                                    <p:anim calcmode="lin" valueType="num">
                                      <p:cBhvr additive="base">
                                        <p:cTn id="23" dur="2000" fill="hold">
                                          <p:stCondLst>
                                            <p:cond delay="0"/>
                                          </p:stCondLst>
                                        </p:cTn>
                                        <p:tgtEl>
                                          <p:spTgt spid="107"/>
                                        </p:tgtEl>
                                        <p:attrNameLst>
                                          <p:attrName>ppt_h</p:attrName>
                                        </p:attrNameLst>
                                      </p:cBhvr>
                                      <p:tavLst>
                                        <p:tav tm="0">
                                          <p:val>
                                            <p:strVal val="ppt_h"/>
                                          </p:val>
                                        </p:tav>
                                        <p:tav tm="100000">
                                          <p:val>
                                            <p:strVal val="#ppt_h+0.160779"/>
                                          </p:val>
                                        </p:tav>
                                      </p:tavLst>
                                    </p:anim>
                                  </p:childTnLst>
                                </p:cTn>
                              </p:par>
                              <p:par>
                                <p:cTn id="24" presetID="35" presetClass="path" presetSubtype="0" accel="50000" decel="50000" fill="hold" nodeType="withEffect">
                                  <p:stCondLst>
                                    <p:cond delay="0"/>
                                  </p:stCondLst>
                                  <p:childTnLst>
                                    <p:anim calcmode="lin" valueType="num">
                                      <p:cBhvr additive="base">
                                        <p:cTn id="25" dur="2000" fill="hold">
                                          <p:stCondLst>
                                            <p:cond delay="0"/>
                                          </p:stCondLst>
                                        </p:cTn>
                                        <p:tgtEl>
                                          <p:spTgt spid="110"/>
                                        </p:tgtEl>
                                        <p:attrNameLst>
                                          <p:attrName>ppt_x</p:attrName>
                                        </p:attrNameLst>
                                      </p:cBhvr>
                                      <p:tavLst>
                                        <p:tav tm="0">
                                          <p:val>
                                            <p:strVal val="ppt_x"/>
                                          </p:val>
                                        </p:tav>
                                        <p:tav tm="100000">
                                          <p:val>
                                            <p:strVal val="#ppt_x+0.504259"/>
                                          </p:val>
                                        </p:tav>
                                      </p:tavLst>
                                    </p:anim>
                                    <p:anim calcmode="lin" valueType="num">
                                      <p:cBhvr additive="base">
                                        <p:cTn id="26" dur="2000" fill="hold">
                                          <p:stCondLst>
                                            <p:cond delay="0"/>
                                          </p:stCondLst>
                                        </p:cTn>
                                        <p:tgtEl>
                                          <p:spTgt spid="110"/>
                                        </p:tgtEl>
                                        <p:attrNameLst>
                                          <p:attrName>ppt_y</p:attrName>
                                        </p:attrNameLst>
                                      </p:cBhvr>
                                      <p:tavLst>
                                        <p:tav tm="0">
                                          <p:val>
                                            <p:strVal val="ppt_y"/>
                                          </p:val>
                                        </p:tav>
                                        <p:tav tm="100000">
                                          <p:val>
                                            <p:strVal val="#ppt_y+0.0805164"/>
                                          </p:val>
                                        </p:tav>
                                      </p:tavLst>
                                    </p:anim>
                                    <p:anim calcmode="lin" valueType="num">
                                      <p:cBhvr additive="base">
                                        <p:cTn id="27" dur="2000" fill="hold">
                                          <p:stCondLst>
                                            <p:cond delay="0"/>
                                          </p:stCondLst>
                                        </p:cTn>
                                        <p:tgtEl>
                                          <p:spTgt spid="110"/>
                                        </p:tgtEl>
                                        <p:attrNameLst>
                                          <p:attrName>ppt_w</p:attrName>
                                        </p:attrNameLst>
                                      </p:cBhvr>
                                      <p:tavLst>
                                        <p:tav tm="0">
                                          <p:val>
                                            <p:strVal val="ppt_w"/>
                                          </p:val>
                                        </p:tav>
                                        <p:tav tm="100000">
                                          <p:val>
                                            <p:strVal val="#ppt_w+-0.160806"/>
                                          </p:val>
                                        </p:tav>
                                      </p:tavLst>
                                    </p:anim>
                                    <p:anim calcmode="lin" valueType="num">
                                      <p:cBhvr additive="base">
                                        <p:cTn id="28" dur="2000" fill="hold">
                                          <p:stCondLst>
                                            <p:cond delay="0"/>
                                          </p:stCondLst>
                                        </p:cTn>
                                        <p:tgtEl>
                                          <p:spTgt spid="110"/>
                                        </p:tgtEl>
                                        <p:attrNameLst>
                                          <p:attrName>ppt_h</p:attrName>
                                        </p:attrNameLst>
                                      </p:cBhvr>
                                      <p:tavLst>
                                        <p:tav tm="0">
                                          <p:val>
                                            <p:strVal val="ppt_h"/>
                                          </p:val>
                                        </p:tav>
                                        <p:tav tm="100000">
                                          <p:val>
                                            <p:strVal val="#ppt_h+-0.160779"/>
                                          </p:val>
                                        </p:tav>
                                      </p:tavLst>
                                    </p:anim>
                                  </p:childTnLst>
                                </p:cTn>
                              </p:par>
                              <p:par>
                                <p:cTn id="29" presetID="35" presetClass="path" presetSubtype="0" accel="50000" decel="50000" fill="hold" nodeType="withEffect">
                                  <p:stCondLst>
                                    <p:cond delay="0"/>
                                  </p:stCondLst>
                                  <p:childTnLst>
                                    <p:anim calcmode="lin" valueType="num">
                                      <p:cBhvr additive="base">
                                        <p:cTn id="30" dur="2000" fill="hold">
                                          <p:stCondLst>
                                            <p:cond delay="0"/>
                                          </p:stCondLst>
                                        </p:cTn>
                                        <p:tgtEl>
                                          <p:spTgt spid="111"/>
                                        </p:tgtEl>
                                        <p:attrNameLst>
                                          <p:attrName>ppt_x</p:attrName>
                                        </p:attrNameLst>
                                      </p:cBhvr>
                                      <p:tavLst>
                                        <p:tav tm="0">
                                          <p:val>
                                            <p:strVal val="ppt_x"/>
                                          </p:val>
                                        </p:tav>
                                        <p:tav tm="100000">
                                          <p:val>
                                            <p:strVal val="#ppt_x+0.423891"/>
                                          </p:val>
                                        </p:tav>
                                      </p:tavLst>
                                    </p:anim>
                                    <p:anim calcmode="lin" valueType="num">
                                      <p:cBhvr additive="base">
                                        <p:cTn id="31" dur="2000" fill="hold">
                                          <p:stCondLst>
                                            <p:cond delay="0"/>
                                          </p:stCondLst>
                                        </p:cTn>
                                        <p:tgtEl>
                                          <p:spTgt spid="111"/>
                                        </p:tgtEl>
                                        <p:attrNameLst>
                                          <p:attrName>ppt_y</p:attrName>
                                        </p:attrNameLst>
                                      </p:cBhvr>
                                      <p:tavLst>
                                        <p:tav tm="0">
                                          <p:val>
                                            <p:strVal val="ppt_y"/>
                                          </p:val>
                                        </p:tav>
                                        <p:tav tm="100000">
                                          <p:val>
                                            <p:strVal val="#ppt_y+0"/>
                                          </p:val>
                                        </p:tav>
                                      </p:tavLst>
                                    </p:anim>
                                    <p:anim calcmode="lin" valueType="num">
                                      <p:cBhvr additive="base">
                                        <p:cTn id="32" dur="2000" fill="hold">
                                          <p:stCondLst>
                                            <p:cond delay="0"/>
                                          </p:stCondLst>
                                        </p:cTn>
                                        <p:tgtEl>
                                          <p:spTgt spid="111"/>
                                        </p:tgtEl>
                                        <p:attrNameLst>
                                          <p:attrName>ppt_w</p:attrName>
                                        </p:attrNameLst>
                                      </p:cBhvr>
                                      <p:tavLst>
                                        <p:tav tm="0">
                                          <p:val>
                                            <p:strVal val="ppt_w"/>
                                          </p:val>
                                        </p:tav>
                                        <p:tav tm="100000">
                                          <p:val>
                                            <p:strVal val="#ppt_w+0"/>
                                          </p:val>
                                        </p:tav>
                                      </p:tavLst>
                                    </p:anim>
                                    <p:anim calcmode="lin" valueType="num">
                                      <p:cBhvr additive="base">
                                        <p:cTn id="33" dur="2000" fill="hold">
                                          <p:stCondLst>
                                            <p:cond delay="0"/>
                                          </p:stCondLst>
                                        </p:cTn>
                                        <p:tgtEl>
                                          <p:spTgt spid="111"/>
                                        </p:tgtEl>
                                        <p:attrNameLst>
                                          <p:attrName>ppt_h</p:attrName>
                                        </p:attrNameLst>
                                      </p:cBhvr>
                                      <p:tavLst>
                                        <p:tav tm="0">
                                          <p:val>
                                            <p:strVal val="ppt_h"/>
                                          </p:val>
                                        </p:tav>
                                        <p:tav tm="100000">
                                          <p:val>
                                            <p:strVal val="#ppt_h+0"/>
                                          </p:val>
                                        </p:tav>
                                      </p:tavLst>
                                    </p:anim>
                                  </p:childTnLst>
                                </p:cTn>
                              </p:par>
                              <p:par>
                                <p:cTn id="34" presetID="35" presetClass="path" presetSubtype="0" accel="50000" decel="50000" fill="hold" nodeType="withEffect">
                                  <p:stCondLst>
                                    <p:cond delay="0"/>
                                  </p:stCondLst>
                                  <p:childTnLst>
                                    <p:anim calcmode="lin" valueType="num">
                                      <p:cBhvr additive="base">
                                        <p:cTn id="35" dur="2000" fill="hold">
                                          <p:stCondLst>
                                            <p:cond delay="0"/>
                                          </p:stCondLst>
                                        </p:cTn>
                                        <p:tgtEl>
                                          <p:spTgt spid="112"/>
                                        </p:tgtEl>
                                        <p:attrNameLst>
                                          <p:attrName>ppt_x</p:attrName>
                                        </p:attrNameLst>
                                      </p:cBhvr>
                                      <p:tavLst>
                                        <p:tav tm="0">
                                          <p:val>
                                            <p:strVal val="ppt_x"/>
                                          </p:val>
                                        </p:tav>
                                        <p:tav tm="100000">
                                          <p:val>
                                            <p:strVal val="#ppt_x+0.423956"/>
                                          </p:val>
                                        </p:tav>
                                      </p:tavLst>
                                    </p:anim>
                                    <p:anim calcmode="lin" valueType="num">
                                      <p:cBhvr additive="base">
                                        <p:cTn id="36" dur="2000" fill="hold">
                                          <p:stCondLst>
                                            <p:cond delay="0"/>
                                          </p:stCondLst>
                                        </p:cTn>
                                        <p:tgtEl>
                                          <p:spTgt spid="112"/>
                                        </p:tgtEl>
                                        <p:attrNameLst>
                                          <p:attrName>ppt_y</p:attrName>
                                        </p:attrNameLst>
                                      </p:cBhvr>
                                      <p:tavLst>
                                        <p:tav tm="0">
                                          <p:val>
                                            <p:strVal val="ppt_y"/>
                                          </p:val>
                                        </p:tav>
                                        <p:tav tm="100000">
                                          <p:val>
                                            <p:strVal val="#ppt_y+0"/>
                                          </p:val>
                                        </p:tav>
                                      </p:tavLst>
                                    </p:anim>
                                    <p:anim calcmode="lin" valueType="num">
                                      <p:cBhvr additive="base">
                                        <p:cTn id="37" dur="2000" fill="hold">
                                          <p:stCondLst>
                                            <p:cond delay="0"/>
                                          </p:stCondLst>
                                        </p:cTn>
                                        <p:tgtEl>
                                          <p:spTgt spid="112"/>
                                        </p:tgtEl>
                                        <p:attrNameLst>
                                          <p:attrName>ppt_w</p:attrName>
                                        </p:attrNameLst>
                                      </p:cBhvr>
                                      <p:tavLst>
                                        <p:tav tm="0">
                                          <p:val>
                                            <p:strVal val="ppt_w"/>
                                          </p:val>
                                        </p:tav>
                                        <p:tav tm="100000">
                                          <p:val>
                                            <p:strVal val="#ppt_w+0"/>
                                          </p:val>
                                        </p:tav>
                                      </p:tavLst>
                                    </p:anim>
                                    <p:anim calcmode="lin" valueType="num">
                                      <p:cBhvr additive="base">
                                        <p:cTn id="38" dur="2000" fill="hold">
                                          <p:stCondLst>
                                            <p:cond delay="0"/>
                                          </p:stCondLst>
                                        </p:cTn>
                                        <p:tgtEl>
                                          <p:spTgt spid="112"/>
                                        </p:tgtEl>
                                        <p:attrNameLst>
                                          <p:attrName>ppt_h</p:attrName>
                                        </p:attrNameLst>
                                      </p:cBhvr>
                                      <p:tavLst>
                                        <p:tav tm="0">
                                          <p:val>
                                            <p:strVal val="ppt_h"/>
                                          </p:val>
                                        </p:tav>
                                        <p:tav tm="100000">
                                          <p:val>
                                            <p:strVal val="#ppt_h+0"/>
                                          </p:val>
                                        </p:tav>
                                      </p:tavLst>
                                    </p:anim>
                                  </p:childTnLst>
                                </p:cTn>
                              </p:par>
                              <p:par>
                                <p:cTn id="39" presetID="35" presetClass="path" presetSubtype="0" accel="50000" decel="50000" fill="hold" nodeType="withEffect">
                                  <p:stCondLst>
                                    <p:cond delay="0"/>
                                  </p:stCondLst>
                                  <p:childTnLst>
                                    <p:anim calcmode="lin" valueType="num">
                                      <p:cBhvr additive="base">
                                        <p:cTn id="40" dur="2000" fill="hold">
                                          <p:stCondLst>
                                            <p:cond delay="0"/>
                                          </p:stCondLst>
                                        </p:cTn>
                                        <p:tgtEl>
                                          <p:spTgt spid="113"/>
                                        </p:tgtEl>
                                        <p:attrNameLst>
                                          <p:attrName>ppt_x</p:attrName>
                                        </p:attrNameLst>
                                      </p:cBhvr>
                                      <p:tavLst>
                                        <p:tav tm="0">
                                          <p:val>
                                            <p:strVal val="ppt_x"/>
                                          </p:val>
                                        </p:tav>
                                        <p:tav tm="40000">
                                          <p:val>
                                            <p:fltVal val="1.39472"/>
                                          </p:val>
                                        </p:tav>
                                        <p:tav tm="50000">
                                          <p:val>
                                            <p:fltVal val="1.39472"/>
                                          </p:val>
                                        </p:tav>
                                        <p:tav tm="55000">
                                          <p:val>
                                            <p:fltVal val="-0.39472"/>
                                          </p:val>
                                        </p:tav>
                                        <p:tav tm="60000">
                                          <p:val>
                                            <p:fltVal val="-0.39472"/>
                                          </p:val>
                                        </p:tav>
                                        <p:tav tm="100000">
                                          <p:val>
                                            <p:fltVal val="-0.85199"/>
                                          </p:val>
                                        </p:tav>
                                      </p:tavLst>
                                    </p:anim>
                                    <p:anim calcmode="lin" valueType="num">
                                      <p:cBhvr additive="base">
                                        <p:cTn id="41" dur="2000" fill="hold">
                                          <p:stCondLst>
                                            <p:cond delay="0"/>
                                          </p:stCondLst>
                                        </p:cTn>
                                        <p:tgtEl>
                                          <p:spTgt spid="113"/>
                                        </p:tgtEl>
                                        <p:attrNameLst>
                                          <p:attrName>ppt_y</p:attrName>
                                        </p:attrNameLst>
                                      </p:cBhvr>
                                      <p:tavLst>
                                        <p:tav tm="0">
                                          <p:val>
                                            <p:strVal val="ppt_y"/>
                                          </p:val>
                                        </p:tav>
                                        <p:tav tm="40000">
                                          <p:val>
                                            <p:strVal val="ppt_y"/>
                                          </p:val>
                                        </p:tav>
                                        <p:tav tm="50000">
                                          <p:val>
                                            <p:fltVal val="1.7893"/>
                                          </p:val>
                                        </p:tav>
                                        <p:tav tm="55000">
                                          <p:val>
                                            <p:fltVal val="1.7893"/>
                                          </p:val>
                                        </p:tav>
                                        <p:tav tm="60000">
                                          <p:val>
                                            <p:fltVal val="0.74712"/>
                                          </p:val>
                                        </p:tav>
                                        <p:tav tm="100000">
                                          <p:val>
                                            <p:fltVal val="0.74712"/>
                                          </p:val>
                                        </p:tav>
                                      </p:tavLst>
                                    </p:anim>
                                    <p:anim calcmode="lin" valueType="num">
                                      <p:cBhvr additive="base">
                                        <p:cTn id="42" dur="2000" fill="hold">
                                          <p:stCondLst>
                                            <p:cond delay="0"/>
                                          </p:stCondLst>
                                        </p:cTn>
                                        <p:tgtEl>
                                          <p:spTgt spid="113"/>
                                        </p:tgtEl>
                                        <p:attrNameLst>
                                          <p:attrName>ppt_w</p:attrName>
                                        </p:attrNameLst>
                                      </p:cBhvr>
                                      <p:tavLst>
                                        <p:tav tm="0">
                                          <p:val>
                                            <p:strVal val="ppt_w"/>
                                          </p:val>
                                        </p:tav>
                                        <p:tav tm="100000">
                                          <p:val>
                                            <p:strVal val="#ppt_w+0"/>
                                          </p:val>
                                        </p:tav>
                                      </p:tavLst>
                                    </p:anim>
                                    <p:anim calcmode="lin" valueType="num">
                                      <p:cBhvr additive="base">
                                        <p:cTn id="43" dur="2000" fill="hold">
                                          <p:stCondLst>
                                            <p:cond delay="0"/>
                                          </p:stCondLst>
                                        </p:cTn>
                                        <p:tgtEl>
                                          <p:spTgt spid="113"/>
                                        </p:tgtEl>
                                        <p:attrNameLst>
                                          <p:attrName>ppt_h</p:attrName>
                                        </p:attrNameLst>
                                      </p:cBhvr>
                                      <p:tavLst>
                                        <p:tav tm="0">
                                          <p:val>
                                            <p:strVal val="ppt_h"/>
                                          </p:val>
                                        </p:tav>
                                        <p:tav tm="100000">
                                          <p:val>
                                            <p:strVal val="#ppt_h+0"/>
                                          </p:val>
                                        </p:tav>
                                      </p:tavLst>
                                    </p:anim>
                                  </p:childTnLst>
                                </p:cTn>
                              </p:par>
                            </p:childTnLst>
                          </p:cTn>
                        </p:par>
                        <p:par>
                          <p:cTn id="44" fill="hold">
                            <p:stCondLst>
                              <p:cond delay="500"/>
                            </p:stCondLst>
                            <p:childTnLst>
                              <p:par>
                                <p:cTn id="45" presetID="35" presetClass="path" presetSubtype="0" accel="50000" decel="50000" fill="hold" nodeType="afterEffect">
                                  <p:stCondLst>
                                    <p:cond delay="0"/>
                                  </p:stCondLst>
                                  <p:childTnLst>
                                    <p:anim calcmode="lin" valueType="num">
                                      <p:cBhvr additive="base">
                                        <p:cTn id="46" dur="2000" fill="hold">
                                          <p:stCondLst>
                                            <p:cond delay="0"/>
                                          </p:stCondLst>
                                        </p:cTn>
                                        <p:tgtEl>
                                          <p:spTgt spid="109"/>
                                        </p:tgtEl>
                                        <p:attrNameLst>
                                          <p:attrName>ppt_x</p:attrName>
                                        </p:attrNameLst>
                                      </p:cBhvr>
                                      <p:tavLst>
                                        <p:tav tm="0">
                                          <p:val>
                                            <p:strVal val="ppt_x"/>
                                          </p:val>
                                        </p:tav>
                                        <p:tav tm="100000">
                                          <p:val>
                                            <p:strVal val="#ppt_x+0.847719"/>
                                          </p:val>
                                        </p:tav>
                                      </p:tavLst>
                                    </p:anim>
                                    <p:anim calcmode="lin" valueType="num">
                                      <p:cBhvr additive="base">
                                        <p:cTn id="47" dur="2000" fill="hold">
                                          <p:stCondLst>
                                            <p:cond delay="0"/>
                                          </p:stCondLst>
                                        </p:cTn>
                                        <p:tgtEl>
                                          <p:spTgt spid="109"/>
                                        </p:tgtEl>
                                        <p:attrNameLst>
                                          <p:attrName>ppt_y</p:attrName>
                                        </p:attrNameLst>
                                      </p:cBhvr>
                                      <p:tavLst>
                                        <p:tav tm="0">
                                          <p:val>
                                            <p:strVal val="ppt_y"/>
                                          </p:val>
                                        </p:tav>
                                        <p:tav tm="100000">
                                          <p:val>
                                            <p:strVal val="#ppt_y+0"/>
                                          </p:val>
                                        </p:tav>
                                      </p:tavLst>
                                    </p:anim>
                                    <p:anim calcmode="lin" valueType="num">
                                      <p:cBhvr additive="base">
                                        <p:cTn id="48" dur="2000" fill="hold">
                                          <p:stCondLst>
                                            <p:cond delay="0"/>
                                          </p:stCondLst>
                                        </p:cTn>
                                        <p:tgtEl>
                                          <p:spTgt spid="109"/>
                                        </p:tgtEl>
                                        <p:attrNameLst>
                                          <p:attrName>ppt_w</p:attrName>
                                        </p:attrNameLst>
                                      </p:cBhvr>
                                      <p:tavLst>
                                        <p:tav tm="0">
                                          <p:val>
                                            <p:strVal val="ppt_w"/>
                                          </p:val>
                                        </p:tav>
                                        <p:tav tm="100000">
                                          <p:val>
                                            <p:strVal val="#ppt_w+-6.48181e-05"/>
                                          </p:val>
                                        </p:tav>
                                      </p:tavLst>
                                    </p:anim>
                                    <p:anim calcmode="lin" valueType="num">
                                      <p:cBhvr additive="base">
                                        <p:cTn id="49" dur="2000" fill="hold">
                                          <p:stCondLst>
                                            <p:cond delay="0"/>
                                          </p:stCondLst>
                                        </p:cTn>
                                        <p:tgtEl>
                                          <p:spTgt spid="109"/>
                                        </p:tgtEl>
                                        <p:attrNameLst>
                                          <p:attrName>ppt_h</p:attrName>
                                        </p:attrNameLst>
                                      </p:cBhvr>
                                      <p:tavLst>
                                        <p:tav tm="0">
                                          <p:val>
                                            <p:strVal val="ppt_h"/>
                                          </p:val>
                                        </p:tav>
                                        <p:tav tm="100000">
                                          <p:val>
                                            <p:strVal val="#ppt_h+0"/>
                                          </p:val>
                                        </p:tav>
                                      </p:tavLst>
                                    </p:anim>
                                  </p:childTnLst>
                                </p:cTn>
                              </p:par>
                              <p:par>
                                <p:cTn id="50" presetID="35" presetClass="path" presetSubtype="0" accel="50000" decel="50000" fill="hold" nodeType="withEffect">
                                  <p:stCondLst>
                                    <p:cond delay="0"/>
                                  </p:stCondLst>
                                  <p:childTnLst>
                                    <p:anim calcmode="lin" valueType="num">
                                      <p:cBhvr additive="base">
                                        <p:cTn id="51" dur="2000" fill="hold">
                                          <p:stCondLst>
                                            <p:cond delay="0"/>
                                          </p:stCondLst>
                                        </p:cTn>
                                        <p:tgtEl>
                                          <p:spTgt spid="108"/>
                                        </p:tgtEl>
                                        <p:attrNameLst>
                                          <p:attrName>ppt_x</p:attrName>
                                        </p:attrNameLst>
                                      </p:cBhvr>
                                      <p:tavLst>
                                        <p:tav tm="0">
                                          <p:val>
                                            <p:strVal val="ppt_x"/>
                                          </p:val>
                                        </p:tav>
                                        <p:tav tm="100000">
                                          <p:val>
                                            <p:strVal val="#ppt_x+0.92819"/>
                                          </p:val>
                                        </p:tav>
                                      </p:tavLst>
                                    </p:anim>
                                    <p:anim calcmode="lin" valueType="num">
                                      <p:cBhvr additive="base">
                                        <p:cTn id="52" dur="2000" fill="hold">
                                          <p:stCondLst>
                                            <p:cond delay="0"/>
                                          </p:stCondLst>
                                        </p:cTn>
                                        <p:tgtEl>
                                          <p:spTgt spid="108"/>
                                        </p:tgtEl>
                                        <p:attrNameLst>
                                          <p:attrName>ppt_y</p:attrName>
                                        </p:attrNameLst>
                                      </p:cBhvr>
                                      <p:tavLst>
                                        <p:tav tm="0">
                                          <p:val>
                                            <p:strVal val="ppt_y"/>
                                          </p:val>
                                        </p:tav>
                                        <p:tav tm="100000">
                                          <p:val>
                                            <p:strVal val="#ppt_y+-0.0805164"/>
                                          </p:val>
                                        </p:tav>
                                      </p:tavLst>
                                    </p:anim>
                                    <p:anim calcmode="lin" valueType="num">
                                      <p:cBhvr additive="base">
                                        <p:cTn id="53" dur="2000" fill="hold">
                                          <p:stCondLst>
                                            <p:cond delay="0"/>
                                          </p:stCondLst>
                                        </p:cTn>
                                        <p:tgtEl>
                                          <p:spTgt spid="108"/>
                                        </p:tgtEl>
                                        <p:attrNameLst>
                                          <p:attrName>ppt_w</p:attrName>
                                        </p:attrNameLst>
                                      </p:cBhvr>
                                      <p:tavLst>
                                        <p:tav tm="0">
                                          <p:val>
                                            <p:strVal val="ppt_w"/>
                                          </p:val>
                                        </p:tav>
                                        <p:tav tm="100000">
                                          <p:val>
                                            <p:strVal val="#ppt_w+0.160878"/>
                                          </p:val>
                                        </p:tav>
                                      </p:tavLst>
                                    </p:anim>
                                    <p:anim calcmode="lin" valueType="num">
                                      <p:cBhvr additive="base">
                                        <p:cTn id="54" dur="2000" fill="hold">
                                          <p:stCondLst>
                                            <p:cond delay="0"/>
                                          </p:stCondLst>
                                        </p:cTn>
                                        <p:tgtEl>
                                          <p:spTgt spid="108"/>
                                        </p:tgtEl>
                                        <p:attrNameLst>
                                          <p:attrName>ppt_h</p:attrName>
                                        </p:attrNameLst>
                                      </p:cBhvr>
                                      <p:tavLst>
                                        <p:tav tm="0">
                                          <p:val>
                                            <p:strVal val="ppt_h"/>
                                          </p:val>
                                        </p:tav>
                                        <p:tav tm="100000">
                                          <p:val>
                                            <p:strVal val="#ppt_h+0.160779"/>
                                          </p:val>
                                        </p:tav>
                                      </p:tavLst>
                                    </p:anim>
                                  </p:childTnLst>
                                </p:cTn>
                              </p:par>
                              <p:par>
                                <p:cTn id="55" presetID="35" presetClass="path" presetSubtype="0" accel="50000" decel="50000" fill="hold" nodeType="withEffect">
                                  <p:stCondLst>
                                    <p:cond delay="0"/>
                                  </p:stCondLst>
                                  <p:childTnLst>
                                    <p:anim calcmode="lin" valueType="num">
                                      <p:cBhvr additive="base">
                                        <p:cTn id="56" dur="2000" fill="hold">
                                          <p:stCondLst>
                                            <p:cond delay="0"/>
                                          </p:stCondLst>
                                        </p:cTn>
                                        <p:tgtEl>
                                          <p:spTgt spid="107"/>
                                        </p:tgtEl>
                                        <p:attrNameLst>
                                          <p:attrName>ppt_x</p:attrName>
                                        </p:attrNameLst>
                                      </p:cBhvr>
                                      <p:tavLst>
                                        <p:tav tm="0">
                                          <p:val>
                                            <p:strVal val="ppt_x"/>
                                          </p:val>
                                        </p:tav>
                                        <p:tav tm="100000">
                                          <p:val>
                                            <p:strVal val="#ppt_x+1.00857"/>
                                          </p:val>
                                        </p:tav>
                                      </p:tavLst>
                                    </p:anim>
                                    <p:anim calcmode="lin" valueType="num">
                                      <p:cBhvr additive="base">
                                        <p:cTn id="57" dur="2000" fill="hold">
                                          <p:stCondLst>
                                            <p:cond delay="0"/>
                                          </p:stCondLst>
                                        </p:cTn>
                                        <p:tgtEl>
                                          <p:spTgt spid="107"/>
                                        </p:tgtEl>
                                        <p:attrNameLst>
                                          <p:attrName>ppt_y</p:attrName>
                                        </p:attrNameLst>
                                      </p:cBhvr>
                                      <p:tavLst>
                                        <p:tav tm="0">
                                          <p:val>
                                            <p:strVal val="ppt_y"/>
                                          </p:val>
                                        </p:tav>
                                        <p:tav tm="100000">
                                          <p:val>
                                            <p:strVal val="#ppt_y+0"/>
                                          </p:val>
                                        </p:tav>
                                      </p:tavLst>
                                    </p:anim>
                                    <p:anim calcmode="lin" valueType="num">
                                      <p:cBhvr additive="base">
                                        <p:cTn id="58" dur="2000" fill="hold">
                                          <p:stCondLst>
                                            <p:cond delay="0"/>
                                          </p:stCondLst>
                                        </p:cTn>
                                        <p:tgtEl>
                                          <p:spTgt spid="107"/>
                                        </p:tgtEl>
                                        <p:attrNameLst>
                                          <p:attrName>ppt_w</p:attrName>
                                        </p:attrNameLst>
                                      </p:cBhvr>
                                      <p:tavLst>
                                        <p:tav tm="0">
                                          <p:val>
                                            <p:strVal val="ppt_w"/>
                                          </p:val>
                                        </p:tav>
                                        <p:tav tm="100000">
                                          <p:val>
                                            <p:strVal val="#ppt_w+6.48181e-05"/>
                                          </p:val>
                                        </p:tav>
                                      </p:tavLst>
                                    </p:anim>
                                    <p:anim calcmode="lin" valueType="num">
                                      <p:cBhvr additive="base">
                                        <p:cTn id="59" dur="2000" fill="hold">
                                          <p:stCondLst>
                                            <p:cond delay="0"/>
                                          </p:stCondLst>
                                        </p:cTn>
                                        <p:tgtEl>
                                          <p:spTgt spid="107"/>
                                        </p:tgtEl>
                                        <p:attrNameLst>
                                          <p:attrName>ppt_h</p:attrName>
                                        </p:attrNameLst>
                                      </p:cBhvr>
                                      <p:tavLst>
                                        <p:tav tm="0">
                                          <p:val>
                                            <p:strVal val="ppt_h"/>
                                          </p:val>
                                        </p:tav>
                                        <p:tav tm="100000">
                                          <p:val>
                                            <p:strVal val="#ppt_h+0"/>
                                          </p:val>
                                        </p:tav>
                                      </p:tavLst>
                                    </p:anim>
                                  </p:childTnLst>
                                </p:cTn>
                              </p:par>
                              <p:par>
                                <p:cTn id="60" presetID="35" presetClass="path" presetSubtype="0" accel="50000" decel="50000" fill="hold" nodeType="withEffect">
                                  <p:stCondLst>
                                    <p:cond delay="0"/>
                                  </p:stCondLst>
                                  <p:childTnLst>
                                    <p:anim calcmode="lin" valueType="num">
                                      <p:cBhvr additive="base">
                                        <p:cTn id="61" dur="2000" fill="hold">
                                          <p:stCondLst>
                                            <p:cond delay="0"/>
                                          </p:stCondLst>
                                        </p:cTn>
                                        <p:tgtEl>
                                          <p:spTgt spid="110"/>
                                        </p:tgtEl>
                                        <p:attrNameLst>
                                          <p:attrName>ppt_x</p:attrName>
                                        </p:attrNameLst>
                                      </p:cBhvr>
                                      <p:tavLst>
                                        <p:tav tm="0">
                                          <p:val>
                                            <p:strVal val="ppt_x"/>
                                          </p:val>
                                        </p:tav>
                                        <p:tav tm="100000">
                                          <p:val>
                                            <p:strVal val="#ppt_x+0.92815"/>
                                          </p:val>
                                        </p:tav>
                                      </p:tavLst>
                                    </p:anim>
                                    <p:anim calcmode="lin" valueType="num">
                                      <p:cBhvr additive="base">
                                        <p:cTn id="62" dur="2000" fill="hold">
                                          <p:stCondLst>
                                            <p:cond delay="0"/>
                                          </p:stCondLst>
                                        </p:cTn>
                                        <p:tgtEl>
                                          <p:spTgt spid="110"/>
                                        </p:tgtEl>
                                        <p:attrNameLst>
                                          <p:attrName>ppt_y</p:attrName>
                                        </p:attrNameLst>
                                      </p:cBhvr>
                                      <p:tavLst>
                                        <p:tav tm="0">
                                          <p:val>
                                            <p:strVal val="ppt_y"/>
                                          </p:val>
                                        </p:tav>
                                        <p:tav tm="100000">
                                          <p:val>
                                            <p:strVal val="#ppt_y+0.0805164"/>
                                          </p:val>
                                        </p:tav>
                                      </p:tavLst>
                                    </p:anim>
                                    <p:anim calcmode="lin" valueType="num">
                                      <p:cBhvr additive="base">
                                        <p:cTn id="63" dur="2000" fill="hold">
                                          <p:stCondLst>
                                            <p:cond delay="0"/>
                                          </p:stCondLst>
                                        </p:cTn>
                                        <p:tgtEl>
                                          <p:spTgt spid="110"/>
                                        </p:tgtEl>
                                        <p:attrNameLst>
                                          <p:attrName>ppt_w</p:attrName>
                                        </p:attrNameLst>
                                      </p:cBhvr>
                                      <p:tavLst>
                                        <p:tav tm="0">
                                          <p:val>
                                            <p:strVal val="ppt_w"/>
                                          </p:val>
                                        </p:tav>
                                        <p:tav tm="100000">
                                          <p:val>
                                            <p:strVal val="#ppt_w+-0.160806"/>
                                          </p:val>
                                        </p:tav>
                                      </p:tavLst>
                                    </p:anim>
                                    <p:anim calcmode="lin" valueType="num">
                                      <p:cBhvr additive="base">
                                        <p:cTn id="64" dur="2000" fill="hold">
                                          <p:stCondLst>
                                            <p:cond delay="0"/>
                                          </p:stCondLst>
                                        </p:cTn>
                                        <p:tgtEl>
                                          <p:spTgt spid="110"/>
                                        </p:tgtEl>
                                        <p:attrNameLst>
                                          <p:attrName>ppt_h</p:attrName>
                                        </p:attrNameLst>
                                      </p:cBhvr>
                                      <p:tavLst>
                                        <p:tav tm="0">
                                          <p:val>
                                            <p:strVal val="ppt_h"/>
                                          </p:val>
                                        </p:tav>
                                        <p:tav tm="100000">
                                          <p:val>
                                            <p:strVal val="#ppt_h+-0.160779"/>
                                          </p:val>
                                        </p:tav>
                                      </p:tavLst>
                                    </p:anim>
                                  </p:childTnLst>
                                </p:cTn>
                              </p:par>
                              <p:par>
                                <p:cTn id="65" presetID="35" presetClass="path" presetSubtype="0" accel="50000" decel="50000" fill="hold" nodeType="withEffect">
                                  <p:stCondLst>
                                    <p:cond delay="0"/>
                                  </p:stCondLst>
                                  <p:childTnLst>
                                    <p:anim calcmode="lin" valueType="num">
                                      <p:cBhvr additive="base">
                                        <p:cTn id="66" dur="2000" fill="hold">
                                          <p:stCondLst>
                                            <p:cond delay="0"/>
                                          </p:stCondLst>
                                        </p:cTn>
                                        <p:tgtEl>
                                          <p:spTgt spid="111"/>
                                        </p:tgtEl>
                                        <p:attrNameLst>
                                          <p:attrName>ppt_x</p:attrName>
                                        </p:attrNameLst>
                                      </p:cBhvr>
                                      <p:tavLst>
                                        <p:tav tm="0">
                                          <p:val>
                                            <p:strVal val="ppt_x"/>
                                          </p:val>
                                        </p:tav>
                                        <p:tav tm="100000">
                                          <p:val>
                                            <p:strVal val="#ppt_x+0.847847"/>
                                          </p:val>
                                        </p:tav>
                                      </p:tavLst>
                                    </p:anim>
                                    <p:anim calcmode="lin" valueType="num">
                                      <p:cBhvr additive="base">
                                        <p:cTn id="67" dur="2000" fill="hold">
                                          <p:stCondLst>
                                            <p:cond delay="0"/>
                                          </p:stCondLst>
                                        </p:cTn>
                                        <p:tgtEl>
                                          <p:spTgt spid="111"/>
                                        </p:tgtEl>
                                        <p:attrNameLst>
                                          <p:attrName>ppt_y</p:attrName>
                                        </p:attrNameLst>
                                      </p:cBhvr>
                                      <p:tavLst>
                                        <p:tav tm="0">
                                          <p:val>
                                            <p:strVal val="ppt_y"/>
                                          </p:val>
                                        </p:tav>
                                        <p:tav tm="100000">
                                          <p:val>
                                            <p:strVal val="#ppt_y+0"/>
                                          </p:val>
                                        </p:tav>
                                      </p:tavLst>
                                    </p:anim>
                                    <p:anim calcmode="lin" valueType="num">
                                      <p:cBhvr additive="base">
                                        <p:cTn id="68" dur="2000" fill="hold">
                                          <p:stCondLst>
                                            <p:cond delay="0"/>
                                          </p:stCondLst>
                                        </p:cTn>
                                        <p:tgtEl>
                                          <p:spTgt spid="111"/>
                                        </p:tgtEl>
                                        <p:attrNameLst>
                                          <p:attrName>ppt_w</p:attrName>
                                        </p:attrNameLst>
                                      </p:cBhvr>
                                      <p:tavLst>
                                        <p:tav tm="0">
                                          <p:val>
                                            <p:strVal val="ppt_w"/>
                                          </p:val>
                                        </p:tav>
                                        <p:tav tm="100000">
                                          <p:val>
                                            <p:strVal val="#ppt_w+0"/>
                                          </p:val>
                                        </p:tav>
                                      </p:tavLst>
                                    </p:anim>
                                    <p:anim calcmode="lin" valueType="num">
                                      <p:cBhvr additive="base">
                                        <p:cTn id="69" dur="2000" fill="hold">
                                          <p:stCondLst>
                                            <p:cond delay="0"/>
                                          </p:stCondLst>
                                        </p:cTn>
                                        <p:tgtEl>
                                          <p:spTgt spid="111"/>
                                        </p:tgtEl>
                                        <p:attrNameLst>
                                          <p:attrName>ppt_h</p:attrName>
                                        </p:attrNameLst>
                                      </p:cBhvr>
                                      <p:tavLst>
                                        <p:tav tm="0">
                                          <p:val>
                                            <p:strVal val="ppt_h"/>
                                          </p:val>
                                        </p:tav>
                                        <p:tav tm="100000">
                                          <p:val>
                                            <p:strVal val="#ppt_h+0"/>
                                          </p:val>
                                        </p:tav>
                                      </p:tavLst>
                                    </p:anim>
                                  </p:childTnLst>
                                </p:cTn>
                              </p:par>
                              <p:par>
                                <p:cTn id="70" presetID="35" presetClass="path" presetSubtype="0" accel="50000" decel="50000" fill="hold" nodeType="withEffect">
                                  <p:stCondLst>
                                    <p:cond delay="0"/>
                                  </p:stCondLst>
                                  <p:childTnLst>
                                    <p:anim calcmode="lin" valueType="num">
                                      <p:cBhvr additive="base">
                                        <p:cTn id="71" dur="2000" fill="hold">
                                          <p:stCondLst>
                                            <p:cond delay="0"/>
                                          </p:stCondLst>
                                        </p:cTn>
                                        <p:tgtEl>
                                          <p:spTgt spid="112"/>
                                        </p:tgtEl>
                                        <p:attrNameLst>
                                          <p:attrName>ppt_x</p:attrName>
                                        </p:attrNameLst>
                                      </p:cBhvr>
                                      <p:tavLst>
                                        <p:tav tm="0">
                                          <p:val>
                                            <p:strVal val="ppt_x"/>
                                          </p:val>
                                        </p:tav>
                                        <p:tav tm="40000">
                                          <p:val>
                                            <p:fltVal val="1.39472"/>
                                          </p:val>
                                        </p:tav>
                                        <p:tav tm="50000">
                                          <p:val>
                                            <p:fltVal val="1.39472"/>
                                          </p:val>
                                        </p:tav>
                                        <p:tav tm="55000">
                                          <p:val>
                                            <p:fltVal val="-0.39472"/>
                                          </p:val>
                                        </p:tav>
                                        <p:tav tm="60000">
                                          <p:val>
                                            <p:fltVal val="-0.39472"/>
                                          </p:val>
                                        </p:tav>
                                        <p:tav tm="100000">
                                          <p:val>
                                            <p:fltVal val="-0.85199"/>
                                          </p:val>
                                        </p:tav>
                                      </p:tavLst>
                                    </p:anim>
                                    <p:anim calcmode="lin" valueType="num">
                                      <p:cBhvr additive="base">
                                        <p:cTn id="72" dur="2000" fill="hold">
                                          <p:stCondLst>
                                            <p:cond delay="0"/>
                                          </p:stCondLst>
                                        </p:cTn>
                                        <p:tgtEl>
                                          <p:spTgt spid="112"/>
                                        </p:tgtEl>
                                        <p:attrNameLst>
                                          <p:attrName>ppt_y</p:attrName>
                                        </p:attrNameLst>
                                      </p:cBhvr>
                                      <p:tavLst>
                                        <p:tav tm="0">
                                          <p:val>
                                            <p:strVal val="ppt_y"/>
                                          </p:val>
                                        </p:tav>
                                        <p:tav tm="40000">
                                          <p:val>
                                            <p:strVal val="ppt_y"/>
                                          </p:val>
                                        </p:tav>
                                        <p:tav tm="50000">
                                          <p:val>
                                            <p:fltVal val="1.7893"/>
                                          </p:val>
                                        </p:tav>
                                        <p:tav tm="55000">
                                          <p:val>
                                            <p:fltVal val="1.7893"/>
                                          </p:val>
                                        </p:tav>
                                        <p:tav tm="60000">
                                          <p:val>
                                            <p:fltVal val="0.74712"/>
                                          </p:val>
                                        </p:tav>
                                        <p:tav tm="100000">
                                          <p:val>
                                            <p:fltVal val="0.74712"/>
                                          </p:val>
                                        </p:tav>
                                      </p:tavLst>
                                    </p:anim>
                                    <p:anim calcmode="lin" valueType="num">
                                      <p:cBhvr additive="base">
                                        <p:cTn id="73" dur="2000" fill="hold">
                                          <p:stCondLst>
                                            <p:cond delay="0"/>
                                          </p:stCondLst>
                                        </p:cTn>
                                        <p:tgtEl>
                                          <p:spTgt spid="112"/>
                                        </p:tgtEl>
                                        <p:attrNameLst>
                                          <p:attrName>ppt_w</p:attrName>
                                        </p:attrNameLst>
                                      </p:cBhvr>
                                      <p:tavLst>
                                        <p:tav tm="0">
                                          <p:val>
                                            <p:strVal val="ppt_w"/>
                                          </p:val>
                                        </p:tav>
                                        <p:tav tm="100000">
                                          <p:val>
                                            <p:strVal val="#ppt_w+0"/>
                                          </p:val>
                                        </p:tav>
                                      </p:tavLst>
                                    </p:anim>
                                    <p:anim calcmode="lin" valueType="num">
                                      <p:cBhvr additive="base">
                                        <p:cTn id="74" dur="2000" fill="hold">
                                          <p:stCondLst>
                                            <p:cond delay="0"/>
                                          </p:stCondLst>
                                        </p:cTn>
                                        <p:tgtEl>
                                          <p:spTgt spid="112"/>
                                        </p:tgtEl>
                                        <p:attrNameLst>
                                          <p:attrName>ppt_h</p:attrName>
                                        </p:attrNameLst>
                                      </p:cBhvr>
                                      <p:tavLst>
                                        <p:tav tm="0">
                                          <p:val>
                                            <p:strVal val="ppt_h"/>
                                          </p:val>
                                        </p:tav>
                                        <p:tav tm="100000">
                                          <p:val>
                                            <p:strVal val="#ppt_h+0"/>
                                          </p:val>
                                        </p:tav>
                                      </p:tavLst>
                                    </p:anim>
                                  </p:childTnLst>
                                </p:cTn>
                              </p:par>
                              <p:par>
                                <p:cTn id="75" presetID="35" presetClass="path" presetSubtype="0" accel="50000" decel="50000" fill="hold" nodeType="withEffect">
                                  <p:stCondLst>
                                    <p:cond delay="0"/>
                                  </p:stCondLst>
                                  <p:childTnLst>
                                    <p:anim calcmode="lin" valueType="num">
                                      <p:cBhvr additive="base">
                                        <p:cTn id="76" dur="2000" fill="hold">
                                          <p:stCondLst>
                                            <p:cond delay="0"/>
                                          </p:stCondLst>
                                        </p:cTn>
                                        <p:tgtEl>
                                          <p:spTgt spid="113"/>
                                        </p:tgtEl>
                                        <p:attrNameLst>
                                          <p:attrName>ppt_x</p:attrName>
                                        </p:attrNameLst>
                                      </p:cBhvr>
                                      <p:tavLst>
                                        <p:tav tm="0">
                                          <p:val>
                                            <p:strVal val="ppt_x"/>
                                          </p:val>
                                        </p:tav>
                                        <p:tav tm="100000">
                                          <p:val>
                                            <p:strVal val="#ppt_x+-2.2803"/>
                                          </p:val>
                                        </p:tav>
                                      </p:tavLst>
                                    </p:anim>
                                    <p:anim calcmode="lin" valueType="num">
                                      <p:cBhvr additive="base">
                                        <p:cTn id="77" dur="2000" fill="hold">
                                          <p:stCondLst>
                                            <p:cond delay="0"/>
                                          </p:stCondLst>
                                        </p:cTn>
                                        <p:tgtEl>
                                          <p:spTgt spid="113"/>
                                        </p:tgtEl>
                                        <p:attrNameLst>
                                          <p:attrName>ppt_y</p:attrName>
                                        </p:attrNameLst>
                                      </p:cBhvr>
                                      <p:tavLst>
                                        <p:tav tm="0">
                                          <p:val>
                                            <p:strVal val="ppt_y"/>
                                          </p:val>
                                        </p:tav>
                                        <p:tav tm="100000">
                                          <p:val>
                                            <p:strVal val="#ppt_y+0"/>
                                          </p:val>
                                        </p:tav>
                                      </p:tavLst>
                                    </p:anim>
                                    <p:anim calcmode="lin" valueType="num">
                                      <p:cBhvr additive="base">
                                        <p:cTn id="78" dur="2000" fill="hold">
                                          <p:stCondLst>
                                            <p:cond delay="0"/>
                                          </p:stCondLst>
                                        </p:cTn>
                                        <p:tgtEl>
                                          <p:spTgt spid="113"/>
                                        </p:tgtEl>
                                        <p:attrNameLst>
                                          <p:attrName>ppt_w</p:attrName>
                                        </p:attrNameLst>
                                      </p:cBhvr>
                                      <p:tavLst>
                                        <p:tav tm="0">
                                          <p:val>
                                            <p:strVal val="ppt_w"/>
                                          </p:val>
                                        </p:tav>
                                        <p:tav tm="100000">
                                          <p:val>
                                            <p:strVal val="#ppt_w+-7.11759e-05"/>
                                          </p:val>
                                        </p:tav>
                                      </p:tavLst>
                                    </p:anim>
                                    <p:anim calcmode="lin" valueType="num">
                                      <p:cBhvr additive="base">
                                        <p:cTn id="79" dur="2000" fill="hold">
                                          <p:stCondLst>
                                            <p:cond delay="0"/>
                                          </p:stCondLst>
                                        </p:cTn>
                                        <p:tgtEl>
                                          <p:spTgt spid="113"/>
                                        </p:tgtEl>
                                        <p:attrNameLst>
                                          <p:attrName>ppt_h</p:attrName>
                                        </p:attrNameLst>
                                      </p:cBhvr>
                                      <p:tavLst>
                                        <p:tav tm="0">
                                          <p:val>
                                            <p:strVal val="ppt_h"/>
                                          </p:val>
                                        </p:tav>
                                        <p:tav tm="100000">
                                          <p:val>
                                            <p:strVal val="#ppt_h+0"/>
                                          </p:val>
                                        </p:tav>
                                      </p:tavLst>
                                    </p:anim>
                                  </p:childTnLst>
                                </p:cTn>
                              </p:par>
                            </p:childTnLst>
                          </p:cTn>
                        </p:par>
                        <p:par>
                          <p:cTn id="80" fill="hold">
                            <p:stCondLst>
                              <p:cond delay="2500"/>
                            </p:stCondLst>
                            <p:childTnLst>
                              <p:par>
                                <p:cTn id="81" presetID="35" presetClass="path" presetSubtype="0" accel="50000" decel="50000" fill="hold" nodeType="afterEffect">
                                  <p:stCondLst>
                                    <p:cond delay="0"/>
                                  </p:stCondLst>
                                  <p:childTnLst>
                                    <p:anim calcmode="lin" valueType="num">
                                      <p:cBhvr additive="base">
                                        <p:cTn id="82" dur="2000" fill="hold">
                                          <p:stCondLst>
                                            <p:cond delay="0"/>
                                          </p:stCondLst>
                                        </p:cTn>
                                        <p:tgtEl>
                                          <p:spTgt spid="109"/>
                                        </p:tgtEl>
                                        <p:attrNameLst>
                                          <p:attrName>ppt_x</p:attrName>
                                        </p:attrNameLst>
                                      </p:cBhvr>
                                      <p:tavLst>
                                        <p:tav tm="0">
                                          <p:val>
                                            <p:strVal val="ppt_x"/>
                                          </p:val>
                                        </p:tav>
                                        <p:tav tm="100000">
                                          <p:val>
                                            <p:strVal val="#ppt_x+1.35203"/>
                                          </p:val>
                                        </p:tav>
                                      </p:tavLst>
                                    </p:anim>
                                    <p:anim calcmode="lin" valueType="num">
                                      <p:cBhvr additive="base">
                                        <p:cTn id="83" dur="2000" fill="hold">
                                          <p:stCondLst>
                                            <p:cond delay="0"/>
                                          </p:stCondLst>
                                        </p:cTn>
                                        <p:tgtEl>
                                          <p:spTgt spid="109"/>
                                        </p:tgtEl>
                                        <p:attrNameLst>
                                          <p:attrName>ppt_y</p:attrName>
                                        </p:attrNameLst>
                                      </p:cBhvr>
                                      <p:tavLst>
                                        <p:tav tm="0">
                                          <p:val>
                                            <p:strVal val="ppt_y"/>
                                          </p:val>
                                        </p:tav>
                                        <p:tav tm="100000">
                                          <p:val>
                                            <p:strVal val="#ppt_y+-0.0805164"/>
                                          </p:val>
                                        </p:tav>
                                      </p:tavLst>
                                    </p:anim>
                                    <p:anim calcmode="lin" valueType="num">
                                      <p:cBhvr additive="base">
                                        <p:cTn id="84" dur="2000" fill="hold">
                                          <p:stCondLst>
                                            <p:cond delay="0"/>
                                          </p:stCondLst>
                                        </p:cTn>
                                        <p:tgtEl>
                                          <p:spTgt spid="109"/>
                                        </p:tgtEl>
                                        <p:attrNameLst>
                                          <p:attrName>ppt_w</p:attrName>
                                        </p:attrNameLst>
                                      </p:cBhvr>
                                      <p:tavLst>
                                        <p:tav tm="0">
                                          <p:val>
                                            <p:strVal val="ppt_w"/>
                                          </p:val>
                                        </p:tav>
                                        <p:tav tm="100000">
                                          <p:val>
                                            <p:strVal val="#ppt_w+0.160806"/>
                                          </p:val>
                                        </p:tav>
                                      </p:tavLst>
                                    </p:anim>
                                    <p:anim calcmode="lin" valueType="num">
                                      <p:cBhvr additive="base">
                                        <p:cTn id="85" dur="2000" fill="hold">
                                          <p:stCondLst>
                                            <p:cond delay="0"/>
                                          </p:stCondLst>
                                        </p:cTn>
                                        <p:tgtEl>
                                          <p:spTgt spid="109"/>
                                        </p:tgtEl>
                                        <p:attrNameLst>
                                          <p:attrName>ppt_h</p:attrName>
                                        </p:attrNameLst>
                                      </p:cBhvr>
                                      <p:tavLst>
                                        <p:tav tm="0">
                                          <p:val>
                                            <p:strVal val="ppt_h"/>
                                          </p:val>
                                        </p:tav>
                                        <p:tav tm="100000">
                                          <p:val>
                                            <p:strVal val="#ppt_h+0.160779"/>
                                          </p:val>
                                        </p:tav>
                                      </p:tavLst>
                                    </p:anim>
                                  </p:childTnLst>
                                </p:cTn>
                              </p:par>
                              <p:par>
                                <p:cTn id="86" presetID="35" presetClass="path" presetSubtype="0" accel="50000" decel="50000" fill="hold" nodeType="withEffect">
                                  <p:stCondLst>
                                    <p:cond delay="0"/>
                                  </p:stCondLst>
                                  <p:childTnLst>
                                    <p:anim calcmode="lin" valueType="num">
                                      <p:cBhvr additive="base">
                                        <p:cTn id="87" dur="2000" fill="hold">
                                          <p:stCondLst>
                                            <p:cond delay="0"/>
                                          </p:stCondLst>
                                        </p:cTn>
                                        <p:tgtEl>
                                          <p:spTgt spid="108"/>
                                        </p:tgtEl>
                                        <p:attrNameLst>
                                          <p:attrName>ppt_x</p:attrName>
                                        </p:attrNameLst>
                                      </p:cBhvr>
                                      <p:tavLst>
                                        <p:tav tm="0">
                                          <p:val>
                                            <p:strVal val="ppt_x"/>
                                          </p:val>
                                        </p:tav>
                                        <p:tav tm="100000">
                                          <p:val>
                                            <p:strVal val="#ppt_x+1.43245"/>
                                          </p:val>
                                        </p:tav>
                                      </p:tavLst>
                                    </p:anim>
                                    <p:anim calcmode="lin" valueType="num">
                                      <p:cBhvr additive="base">
                                        <p:cTn id="88" dur="2000" fill="hold">
                                          <p:stCondLst>
                                            <p:cond delay="0"/>
                                          </p:stCondLst>
                                        </p:cTn>
                                        <p:tgtEl>
                                          <p:spTgt spid="108"/>
                                        </p:tgtEl>
                                        <p:attrNameLst>
                                          <p:attrName>ppt_y</p:attrName>
                                        </p:attrNameLst>
                                      </p:cBhvr>
                                      <p:tavLst>
                                        <p:tav tm="0">
                                          <p:val>
                                            <p:strVal val="ppt_y"/>
                                          </p:val>
                                        </p:tav>
                                        <p:tav tm="100000">
                                          <p:val>
                                            <p:strVal val="#ppt_y+0"/>
                                          </p:val>
                                        </p:tav>
                                      </p:tavLst>
                                    </p:anim>
                                    <p:anim calcmode="lin" valueType="num">
                                      <p:cBhvr additive="base">
                                        <p:cTn id="89" dur="2000" fill="hold">
                                          <p:stCondLst>
                                            <p:cond delay="0"/>
                                          </p:stCondLst>
                                        </p:cTn>
                                        <p:tgtEl>
                                          <p:spTgt spid="108"/>
                                        </p:tgtEl>
                                        <p:attrNameLst>
                                          <p:attrName>ppt_w</p:attrName>
                                        </p:attrNameLst>
                                      </p:cBhvr>
                                      <p:tavLst>
                                        <p:tav tm="0">
                                          <p:val>
                                            <p:strVal val="ppt_w"/>
                                          </p:val>
                                        </p:tav>
                                        <p:tav tm="100000">
                                          <p:val>
                                            <p:strVal val="#ppt_w+7.11759e-05"/>
                                          </p:val>
                                        </p:tav>
                                      </p:tavLst>
                                    </p:anim>
                                    <p:anim calcmode="lin" valueType="num">
                                      <p:cBhvr additive="base">
                                        <p:cTn id="90" dur="2000" fill="hold">
                                          <p:stCondLst>
                                            <p:cond delay="0"/>
                                          </p:stCondLst>
                                        </p:cTn>
                                        <p:tgtEl>
                                          <p:spTgt spid="108"/>
                                        </p:tgtEl>
                                        <p:attrNameLst>
                                          <p:attrName>ppt_h</p:attrName>
                                        </p:attrNameLst>
                                      </p:cBhvr>
                                      <p:tavLst>
                                        <p:tav tm="0">
                                          <p:val>
                                            <p:strVal val="ppt_h"/>
                                          </p:val>
                                        </p:tav>
                                        <p:tav tm="100000">
                                          <p:val>
                                            <p:strVal val="#ppt_h+0"/>
                                          </p:val>
                                        </p:tav>
                                      </p:tavLst>
                                    </p:anim>
                                  </p:childTnLst>
                                </p:cTn>
                              </p:par>
                              <p:par>
                                <p:cTn id="91" presetID="35" presetClass="path" presetSubtype="0" accel="50000" decel="50000" fill="hold" nodeType="withEffect">
                                  <p:stCondLst>
                                    <p:cond delay="0"/>
                                  </p:stCondLst>
                                  <p:childTnLst>
                                    <p:anim calcmode="lin" valueType="num">
                                      <p:cBhvr additive="base">
                                        <p:cTn id="92" dur="2000" fill="hold">
                                          <p:stCondLst>
                                            <p:cond delay="0"/>
                                          </p:stCondLst>
                                        </p:cTn>
                                        <p:tgtEl>
                                          <p:spTgt spid="107"/>
                                        </p:tgtEl>
                                        <p:attrNameLst>
                                          <p:attrName>ppt_x</p:attrName>
                                        </p:attrNameLst>
                                      </p:cBhvr>
                                      <p:tavLst>
                                        <p:tav tm="0">
                                          <p:val>
                                            <p:strVal val="ppt_x"/>
                                          </p:val>
                                        </p:tav>
                                        <p:tav tm="100000">
                                          <p:val>
                                            <p:strVal val="#ppt_x+1.43246"/>
                                          </p:val>
                                        </p:tav>
                                      </p:tavLst>
                                    </p:anim>
                                    <p:anim calcmode="lin" valueType="num">
                                      <p:cBhvr additive="base">
                                        <p:cTn id="93" dur="2000" fill="hold">
                                          <p:stCondLst>
                                            <p:cond delay="0"/>
                                          </p:stCondLst>
                                        </p:cTn>
                                        <p:tgtEl>
                                          <p:spTgt spid="107"/>
                                        </p:tgtEl>
                                        <p:attrNameLst>
                                          <p:attrName>ppt_y</p:attrName>
                                        </p:attrNameLst>
                                      </p:cBhvr>
                                      <p:tavLst>
                                        <p:tav tm="0">
                                          <p:val>
                                            <p:strVal val="ppt_y"/>
                                          </p:val>
                                        </p:tav>
                                        <p:tav tm="100000">
                                          <p:val>
                                            <p:strVal val="#ppt_y+0"/>
                                          </p:val>
                                        </p:tav>
                                      </p:tavLst>
                                    </p:anim>
                                    <p:anim calcmode="lin" valueType="num">
                                      <p:cBhvr additive="base">
                                        <p:cTn id="94" dur="2000" fill="hold">
                                          <p:stCondLst>
                                            <p:cond delay="0"/>
                                          </p:stCondLst>
                                        </p:cTn>
                                        <p:tgtEl>
                                          <p:spTgt spid="107"/>
                                        </p:tgtEl>
                                        <p:attrNameLst>
                                          <p:attrName>ppt_w</p:attrName>
                                        </p:attrNameLst>
                                      </p:cBhvr>
                                      <p:tavLst>
                                        <p:tav tm="0">
                                          <p:val>
                                            <p:strVal val="ppt_w"/>
                                          </p:val>
                                        </p:tav>
                                        <p:tav tm="100000">
                                          <p:val>
                                            <p:strVal val="#ppt_w+6.48181e-05"/>
                                          </p:val>
                                        </p:tav>
                                      </p:tavLst>
                                    </p:anim>
                                    <p:anim calcmode="lin" valueType="num">
                                      <p:cBhvr additive="base">
                                        <p:cTn id="95" dur="2000" fill="hold">
                                          <p:stCondLst>
                                            <p:cond delay="0"/>
                                          </p:stCondLst>
                                        </p:cTn>
                                        <p:tgtEl>
                                          <p:spTgt spid="107"/>
                                        </p:tgtEl>
                                        <p:attrNameLst>
                                          <p:attrName>ppt_h</p:attrName>
                                        </p:attrNameLst>
                                      </p:cBhvr>
                                      <p:tavLst>
                                        <p:tav tm="0">
                                          <p:val>
                                            <p:strVal val="ppt_h"/>
                                          </p:val>
                                        </p:tav>
                                        <p:tav tm="100000">
                                          <p:val>
                                            <p:strVal val="#ppt_h+0"/>
                                          </p:val>
                                        </p:tav>
                                      </p:tavLst>
                                    </p:anim>
                                  </p:childTnLst>
                                </p:cTn>
                              </p:par>
                              <p:par>
                                <p:cTn id="96" presetID="35" presetClass="path" presetSubtype="0" accel="50000" decel="50000" fill="hold" nodeType="withEffect">
                                  <p:stCondLst>
                                    <p:cond delay="0"/>
                                  </p:stCondLst>
                                  <p:childTnLst>
                                    <p:anim calcmode="lin" valueType="num">
                                      <p:cBhvr additive="base">
                                        <p:cTn id="97" dur="2000" fill="hold">
                                          <p:stCondLst>
                                            <p:cond delay="0"/>
                                          </p:stCondLst>
                                        </p:cTn>
                                        <p:tgtEl>
                                          <p:spTgt spid="110"/>
                                        </p:tgtEl>
                                        <p:attrNameLst>
                                          <p:attrName>ppt_x</p:attrName>
                                        </p:attrNameLst>
                                      </p:cBhvr>
                                      <p:tavLst>
                                        <p:tav tm="0">
                                          <p:val>
                                            <p:strVal val="ppt_x"/>
                                          </p:val>
                                        </p:tav>
                                        <p:tav tm="100000">
                                          <p:val>
                                            <p:strVal val="#ppt_x+1.35211"/>
                                          </p:val>
                                        </p:tav>
                                      </p:tavLst>
                                    </p:anim>
                                    <p:anim calcmode="lin" valueType="num">
                                      <p:cBhvr additive="base">
                                        <p:cTn id="98" dur="2000" fill="hold">
                                          <p:stCondLst>
                                            <p:cond delay="0"/>
                                          </p:stCondLst>
                                        </p:cTn>
                                        <p:tgtEl>
                                          <p:spTgt spid="110"/>
                                        </p:tgtEl>
                                        <p:attrNameLst>
                                          <p:attrName>ppt_y</p:attrName>
                                        </p:attrNameLst>
                                      </p:cBhvr>
                                      <p:tavLst>
                                        <p:tav tm="0">
                                          <p:val>
                                            <p:strVal val="ppt_y"/>
                                          </p:val>
                                        </p:tav>
                                        <p:tav tm="100000">
                                          <p:val>
                                            <p:strVal val="#ppt_y+0.0805164"/>
                                          </p:val>
                                        </p:tav>
                                      </p:tavLst>
                                    </p:anim>
                                    <p:anim calcmode="lin" valueType="num">
                                      <p:cBhvr additive="base">
                                        <p:cTn id="99" dur="2000" fill="hold">
                                          <p:stCondLst>
                                            <p:cond delay="0"/>
                                          </p:stCondLst>
                                        </p:cTn>
                                        <p:tgtEl>
                                          <p:spTgt spid="110"/>
                                        </p:tgtEl>
                                        <p:attrNameLst>
                                          <p:attrName>ppt_w</p:attrName>
                                        </p:attrNameLst>
                                      </p:cBhvr>
                                      <p:tavLst>
                                        <p:tav tm="0">
                                          <p:val>
                                            <p:strVal val="ppt_w"/>
                                          </p:val>
                                        </p:tav>
                                        <p:tav tm="100000">
                                          <p:val>
                                            <p:strVal val="#ppt_w+-0.160806"/>
                                          </p:val>
                                        </p:tav>
                                      </p:tavLst>
                                    </p:anim>
                                    <p:anim calcmode="lin" valueType="num">
                                      <p:cBhvr additive="base">
                                        <p:cTn id="100" dur="2000" fill="hold">
                                          <p:stCondLst>
                                            <p:cond delay="0"/>
                                          </p:stCondLst>
                                        </p:cTn>
                                        <p:tgtEl>
                                          <p:spTgt spid="110"/>
                                        </p:tgtEl>
                                        <p:attrNameLst>
                                          <p:attrName>ppt_h</p:attrName>
                                        </p:attrNameLst>
                                      </p:cBhvr>
                                      <p:tavLst>
                                        <p:tav tm="0">
                                          <p:val>
                                            <p:strVal val="ppt_h"/>
                                          </p:val>
                                        </p:tav>
                                        <p:tav tm="100000">
                                          <p:val>
                                            <p:strVal val="#ppt_h+-0.160779"/>
                                          </p:val>
                                        </p:tav>
                                      </p:tavLst>
                                    </p:anim>
                                  </p:childTnLst>
                                </p:cTn>
                              </p:par>
                              <p:par>
                                <p:cTn id="101" presetID="35" presetClass="path" presetSubtype="0" accel="50000" decel="50000" fill="hold" nodeType="withEffect">
                                  <p:stCondLst>
                                    <p:cond delay="0"/>
                                  </p:stCondLst>
                                  <p:childTnLst>
                                    <p:anim calcmode="lin" valueType="num">
                                      <p:cBhvr additive="base">
                                        <p:cTn id="102" dur="2000" fill="hold">
                                          <p:stCondLst>
                                            <p:cond delay="0"/>
                                          </p:stCondLst>
                                        </p:cTn>
                                        <p:tgtEl>
                                          <p:spTgt spid="111"/>
                                        </p:tgtEl>
                                        <p:attrNameLst>
                                          <p:attrName>ppt_x</p:attrName>
                                        </p:attrNameLst>
                                      </p:cBhvr>
                                      <p:tavLst>
                                        <p:tav tm="0">
                                          <p:val>
                                            <p:strVal val="ppt_x"/>
                                          </p:val>
                                        </p:tav>
                                        <p:tav tm="40000">
                                          <p:val>
                                            <p:fltVal val="1.39472"/>
                                          </p:val>
                                        </p:tav>
                                        <p:tav tm="50000">
                                          <p:val>
                                            <p:fltVal val="1.39472"/>
                                          </p:val>
                                        </p:tav>
                                        <p:tav tm="55000">
                                          <p:val>
                                            <p:fltVal val="-0.39472"/>
                                          </p:val>
                                        </p:tav>
                                        <p:tav tm="60000">
                                          <p:val>
                                            <p:fltVal val="-0.39472"/>
                                          </p:val>
                                        </p:tav>
                                        <p:tav tm="100000">
                                          <p:val>
                                            <p:fltVal val="-0.85199"/>
                                          </p:val>
                                        </p:tav>
                                      </p:tavLst>
                                    </p:anim>
                                    <p:anim calcmode="lin" valueType="num">
                                      <p:cBhvr additive="base">
                                        <p:cTn id="103" dur="2000" fill="hold">
                                          <p:stCondLst>
                                            <p:cond delay="0"/>
                                          </p:stCondLst>
                                        </p:cTn>
                                        <p:tgtEl>
                                          <p:spTgt spid="111"/>
                                        </p:tgtEl>
                                        <p:attrNameLst>
                                          <p:attrName>ppt_y</p:attrName>
                                        </p:attrNameLst>
                                      </p:cBhvr>
                                      <p:tavLst>
                                        <p:tav tm="0">
                                          <p:val>
                                            <p:strVal val="ppt_y"/>
                                          </p:val>
                                        </p:tav>
                                        <p:tav tm="40000">
                                          <p:val>
                                            <p:strVal val="ppt_y"/>
                                          </p:val>
                                        </p:tav>
                                        <p:tav tm="50000">
                                          <p:val>
                                            <p:fltVal val="1.7893"/>
                                          </p:val>
                                        </p:tav>
                                        <p:tav tm="55000">
                                          <p:val>
                                            <p:fltVal val="1.7893"/>
                                          </p:val>
                                        </p:tav>
                                        <p:tav tm="60000">
                                          <p:val>
                                            <p:fltVal val="0.74712"/>
                                          </p:val>
                                        </p:tav>
                                        <p:tav tm="100000">
                                          <p:val>
                                            <p:fltVal val="0.74712"/>
                                          </p:val>
                                        </p:tav>
                                      </p:tavLst>
                                    </p:anim>
                                    <p:anim calcmode="lin" valueType="num">
                                      <p:cBhvr additive="base">
                                        <p:cTn id="104" dur="2000" fill="hold">
                                          <p:stCondLst>
                                            <p:cond delay="0"/>
                                          </p:stCondLst>
                                        </p:cTn>
                                        <p:tgtEl>
                                          <p:spTgt spid="111"/>
                                        </p:tgtEl>
                                        <p:attrNameLst>
                                          <p:attrName>ppt_w</p:attrName>
                                        </p:attrNameLst>
                                      </p:cBhvr>
                                      <p:tavLst>
                                        <p:tav tm="0">
                                          <p:val>
                                            <p:strVal val="ppt_w"/>
                                          </p:val>
                                        </p:tav>
                                        <p:tav tm="100000">
                                          <p:val>
                                            <p:strVal val="#ppt_w+0"/>
                                          </p:val>
                                        </p:tav>
                                      </p:tavLst>
                                    </p:anim>
                                    <p:anim calcmode="lin" valueType="num">
                                      <p:cBhvr additive="base">
                                        <p:cTn id="105" dur="2000" fill="hold">
                                          <p:stCondLst>
                                            <p:cond delay="0"/>
                                          </p:stCondLst>
                                        </p:cTn>
                                        <p:tgtEl>
                                          <p:spTgt spid="111"/>
                                        </p:tgtEl>
                                        <p:attrNameLst>
                                          <p:attrName>ppt_h</p:attrName>
                                        </p:attrNameLst>
                                      </p:cBhvr>
                                      <p:tavLst>
                                        <p:tav tm="0">
                                          <p:val>
                                            <p:strVal val="ppt_h"/>
                                          </p:val>
                                        </p:tav>
                                        <p:tav tm="100000">
                                          <p:val>
                                            <p:strVal val="#ppt_h+0"/>
                                          </p:val>
                                        </p:tav>
                                      </p:tavLst>
                                    </p:anim>
                                  </p:childTnLst>
                                </p:cTn>
                              </p:par>
                              <p:par>
                                <p:cTn id="106" presetID="35" presetClass="path" presetSubtype="0" accel="50000" decel="50000" fill="hold" nodeType="withEffect">
                                  <p:stCondLst>
                                    <p:cond delay="0"/>
                                  </p:stCondLst>
                                  <p:childTnLst>
                                    <p:anim calcmode="lin" valueType="num">
                                      <p:cBhvr additive="base">
                                        <p:cTn id="107" dur="2000" fill="hold">
                                          <p:stCondLst>
                                            <p:cond delay="0"/>
                                          </p:stCondLst>
                                        </p:cTn>
                                        <p:tgtEl>
                                          <p:spTgt spid="112"/>
                                        </p:tgtEl>
                                        <p:attrNameLst>
                                          <p:attrName>ppt_x</p:attrName>
                                        </p:attrNameLst>
                                      </p:cBhvr>
                                      <p:tavLst>
                                        <p:tav tm="0">
                                          <p:val>
                                            <p:strVal val="ppt_x"/>
                                          </p:val>
                                        </p:tav>
                                        <p:tav tm="100000">
                                          <p:val>
                                            <p:strVal val="#ppt_x+-1.85634"/>
                                          </p:val>
                                        </p:tav>
                                      </p:tavLst>
                                    </p:anim>
                                    <p:anim calcmode="lin" valueType="num">
                                      <p:cBhvr additive="base">
                                        <p:cTn id="108" dur="2000" fill="hold">
                                          <p:stCondLst>
                                            <p:cond delay="0"/>
                                          </p:stCondLst>
                                        </p:cTn>
                                        <p:tgtEl>
                                          <p:spTgt spid="112"/>
                                        </p:tgtEl>
                                        <p:attrNameLst>
                                          <p:attrName>ppt_y</p:attrName>
                                        </p:attrNameLst>
                                      </p:cBhvr>
                                      <p:tavLst>
                                        <p:tav tm="0">
                                          <p:val>
                                            <p:strVal val="ppt_y"/>
                                          </p:val>
                                        </p:tav>
                                        <p:tav tm="100000">
                                          <p:val>
                                            <p:strVal val="#ppt_y+0"/>
                                          </p:val>
                                        </p:tav>
                                      </p:tavLst>
                                    </p:anim>
                                    <p:anim calcmode="lin" valueType="num">
                                      <p:cBhvr additive="base">
                                        <p:cTn id="109" dur="2000" fill="hold">
                                          <p:stCondLst>
                                            <p:cond delay="0"/>
                                          </p:stCondLst>
                                        </p:cTn>
                                        <p:tgtEl>
                                          <p:spTgt spid="112"/>
                                        </p:tgtEl>
                                        <p:attrNameLst>
                                          <p:attrName>ppt_w</p:attrName>
                                        </p:attrNameLst>
                                      </p:cBhvr>
                                      <p:tavLst>
                                        <p:tav tm="0">
                                          <p:val>
                                            <p:strVal val="ppt_w"/>
                                          </p:val>
                                        </p:tav>
                                        <p:tav tm="100000">
                                          <p:val>
                                            <p:strVal val="#ppt_w+-7.11759e-05"/>
                                          </p:val>
                                        </p:tav>
                                      </p:tavLst>
                                    </p:anim>
                                    <p:anim calcmode="lin" valueType="num">
                                      <p:cBhvr additive="base">
                                        <p:cTn id="110" dur="2000" fill="hold">
                                          <p:stCondLst>
                                            <p:cond delay="0"/>
                                          </p:stCondLst>
                                        </p:cTn>
                                        <p:tgtEl>
                                          <p:spTgt spid="112"/>
                                        </p:tgtEl>
                                        <p:attrNameLst>
                                          <p:attrName>ppt_h</p:attrName>
                                        </p:attrNameLst>
                                      </p:cBhvr>
                                      <p:tavLst>
                                        <p:tav tm="0">
                                          <p:val>
                                            <p:strVal val="ppt_h"/>
                                          </p:val>
                                        </p:tav>
                                        <p:tav tm="100000">
                                          <p:val>
                                            <p:strVal val="#ppt_h+0"/>
                                          </p:val>
                                        </p:tav>
                                      </p:tavLst>
                                    </p:anim>
                                  </p:childTnLst>
                                </p:cTn>
                              </p:par>
                              <p:par>
                                <p:cTn id="111" presetID="35" presetClass="path" presetSubtype="0" accel="50000" decel="50000" fill="hold" nodeType="withEffect">
                                  <p:stCondLst>
                                    <p:cond delay="0"/>
                                  </p:stCondLst>
                                  <p:childTnLst>
                                    <p:anim calcmode="lin" valueType="num">
                                      <p:cBhvr additive="base">
                                        <p:cTn id="112" dur="2000" fill="hold">
                                          <p:stCondLst>
                                            <p:cond delay="0"/>
                                          </p:stCondLst>
                                        </p:cTn>
                                        <p:tgtEl>
                                          <p:spTgt spid="113"/>
                                        </p:tgtEl>
                                        <p:attrNameLst>
                                          <p:attrName>ppt_x</p:attrName>
                                        </p:attrNameLst>
                                      </p:cBhvr>
                                      <p:tavLst>
                                        <p:tav tm="0">
                                          <p:val>
                                            <p:strVal val="ppt_x"/>
                                          </p:val>
                                        </p:tav>
                                        <p:tav tm="100000">
                                          <p:val>
                                            <p:strVal val="#ppt_x+-1.85642"/>
                                          </p:val>
                                        </p:tav>
                                      </p:tavLst>
                                    </p:anim>
                                    <p:anim calcmode="lin" valueType="num">
                                      <p:cBhvr additive="base">
                                        <p:cTn id="113" dur="2000" fill="hold">
                                          <p:stCondLst>
                                            <p:cond delay="0"/>
                                          </p:stCondLst>
                                        </p:cTn>
                                        <p:tgtEl>
                                          <p:spTgt spid="113"/>
                                        </p:tgtEl>
                                        <p:attrNameLst>
                                          <p:attrName>ppt_y</p:attrName>
                                        </p:attrNameLst>
                                      </p:cBhvr>
                                      <p:tavLst>
                                        <p:tav tm="0">
                                          <p:val>
                                            <p:strVal val="ppt_y"/>
                                          </p:val>
                                        </p:tav>
                                        <p:tav tm="100000">
                                          <p:val>
                                            <p:strVal val="#ppt_y+0"/>
                                          </p:val>
                                        </p:tav>
                                      </p:tavLst>
                                    </p:anim>
                                    <p:anim calcmode="lin" valueType="num">
                                      <p:cBhvr additive="base">
                                        <p:cTn id="114" dur="2000" fill="hold">
                                          <p:stCondLst>
                                            <p:cond delay="0"/>
                                          </p:stCondLst>
                                        </p:cTn>
                                        <p:tgtEl>
                                          <p:spTgt spid="113"/>
                                        </p:tgtEl>
                                        <p:attrNameLst>
                                          <p:attrName>ppt_w</p:attrName>
                                        </p:attrNameLst>
                                      </p:cBhvr>
                                      <p:tavLst>
                                        <p:tav tm="0">
                                          <p:val>
                                            <p:strVal val="ppt_w"/>
                                          </p:val>
                                        </p:tav>
                                        <p:tav tm="100000">
                                          <p:val>
                                            <p:strVal val="#ppt_w+-6.48181e-05"/>
                                          </p:val>
                                        </p:tav>
                                      </p:tavLst>
                                    </p:anim>
                                    <p:anim calcmode="lin" valueType="num">
                                      <p:cBhvr additive="base">
                                        <p:cTn id="115" dur="2000" fill="hold">
                                          <p:stCondLst>
                                            <p:cond delay="0"/>
                                          </p:stCondLst>
                                        </p:cTn>
                                        <p:tgtEl>
                                          <p:spTgt spid="113"/>
                                        </p:tgtEl>
                                        <p:attrNameLst>
                                          <p:attrName>ppt_h</p:attrName>
                                        </p:attrNameLst>
                                      </p:cBhvr>
                                      <p:tavLst>
                                        <p:tav tm="0">
                                          <p:val>
                                            <p:strVal val="ppt_h"/>
                                          </p:val>
                                        </p:tav>
                                        <p:tav tm="100000">
                                          <p:val>
                                            <p:strVal val="#ppt_h+0"/>
                                          </p:val>
                                        </p:tav>
                                      </p:tavLst>
                                    </p:anim>
                                  </p:childTnLst>
                                </p:cTn>
                              </p:par>
                            </p:childTnLst>
                          </p:cTn>
                        </p:par>
                        <p:par>
                          <p:cTn id="116" fill="hold">
                            <p:stCondLst>
                              <p:cond delay="4500"/>
                            </p:stCondLst>
                            <p:childTnLst>
                              <p:par>
                                <p:cTn id="117" presetID="35" presetClass="path" presetSubtype="0" accel="50000" decel="50000" fill="hold" nodeType="afterEffect">
                                  <p:stCondLst>
                                    <p:cond delay="0"/>
                                  </p:stCondLst>
                                  <p:childTnLst>
                                    <p:anim calcmode="lin" valueType="num">
                                      <p:cBhvr additive="base">
                                        <p:cTn id="118" dur="2000" fill="hold">
                                          <p:stCondLst>
                                            <p:cond delay="0"/>
                                          </p:stCondLst>
                                        </p:cTn>
                                        <p:tgtEl>
                                          <p:spTgt spid="109"/>
                                        </p:tgtEl>
                                        <p:attrNameLst>
                                          <p:attrName>ppt_x</p:attrName>
                                        </p:attrNameLst>
                                      </p:cBhvr>
                                      <p:tavLst>
                                        <p:tav tm="0">
                                          <p:val>
                                            <p:strVal val="ppt_x"/>
                                          </p:val>
                                        </p:tav>
                                        <p:tav tm="100000">
                                          <p:val>
                                            <p:strVal val="#ppt_x+1.85629"/>
                                          </p:val>
                                        </p:tav>
                                      </p:tavLst>
                                    </p:anim>
                                    <p:anim calcmode="lin" valueType="num">
                                      <p:cBhvr additive="base">
                                        <p:cTn id="119" dur="2000" fill="hold">
                                          <p:stCondLst>
                                            <p:cond delay="0"/>
                                          </p:stCondLst>
                                        </p:cTn>
                                        <p:tgtEl>
                                          <p:spTgt spid="109"/>
                                        </p:tgtEl>
                                        <p:attrNameLst>
                                          <p:attrName>ppt_y</p:attrName>
                                        </p:attrNameLst>
                                      </p:cBhvr>
                                      <p:tavLst>
                                        <p:tav tm="0">
                                          <p:val>
                                            <p:strVal val="ppt_y"/>
                                          </p:val>
                                        </p:tav>
                                        <p:tav tm="100000">
                                          <p:val>
                                            <p:strVal val="#ppt_y+0"/>
                                          </p:val>
                                        </p:tav>
                                      </p:tavLst>
                                    </p:anim>
                                    <p:anim calcmode="lin" valueType="num">
                                      <p:cBhvr additive="base">
                                        <p:cTn id="120" dur="2000" fill="hold">
                                          <p:stCondLst>
                                            <p:cond delay="0"/>
                                          </p:stCondLst>
                                        </p:cTn>
                                        <p:tgtEl>
                                          <p:spTgt spid="109"/>
                                        </p:tgtEl>
                                        <p:attrNameLst>
                                          <p:attrName>ppt_w</p:attrName>
                                        </p:attrNameLst>
                                      </p:cBhvr>
                                      <p:tavLst>
                                        <p:tav tm="0">
                                          <p:val>
                                            <p:strVal val="ppt_w"/>
                                          </p:val>
                                        </p:tav>
                                        <p:tav tm="100000">
                                          <p:val>
                                            <p:strVal val="#ppt_w+0"/>
                                          </p:val>
                                        </p:tav>
                                      </p:tavLst>
                                    </p:anim>
                                    <p:anim calcmode="lin" valueType="num">
                                      <p:cBhvr additive="base">
                                        <p:cTn id="121" dur="2000" fill="hold">
                                          <p:stCondLst>
                                            <p:cond delay="0"/>
                                          </p:stCondLst>
                                        </p:cTn>
                                        <p:tgtEl>
                                          <p:spTgt spid="109"/>
                                        </p:tgtEl>
                                        <p:attrNameLst>
                                          <p:attrName>ppt_h</p:attrName>
                                        </p:attrNameLst>
                                      </p:cBhvr>
                                      <p:tavLst>
                                        <p:tav tm="0">
                                          <p:val>
                                            <p:strVal val="ppt_h"/>
                                          </p:val>
                                        </p:tav>
                                        <p:tav tm="100000">
                                          <p:val>
                                            <p:strVal val="#ppt_h+0"/>
                                          </p:val>
                                        </p:tav>
                                      </p:tavLst>
                                    </p:anim>
                                  </p:childTnLst>
                                </p:cTn>
                              </p:par>
                              <p:par>
                                <p:cTn id="122" presetID="35" presetClass="path" presetSubtype="0" accel="50000" decel="50000" fill="hold" nodeType="withEffect">
                                  <p:stCondLst>
                                    <p:cond delay="0"/>
                                  </p:stCondLst>
                                  <p:childTnLst>
                                    <p:anim calcmode="lin" valueType="num">
                                      <p:cBhvr additive="base">
                                        <p:cTn id="123" dur="2000" fill="hold">
                                          <p:stCondLst>
                                            <p:cond delay="0"/>
                                          </p:stCondLst>
                                        </p:cTn>
                                        <p:tgtEl>
                                          <p:spTgt spid="108"/>
                                        </p:tgtEl>
                                        <p:attrNameLst>
                                          <p:attrName>ppt_x</p:attrName>
                                        </p:attrNameLst>
                                      </p:cBhvr>
                                      <p:tavLst>
                                        <p:tav tm="0">
                                          <p:val>
                                            <p:strVal val="ppt_x"/>
                                          </p:val>
                                        </p:tav>
                                        <p:tav tm="100000">
                                          <p:val>
                                            <p:strVal val="#ppt_x+1.85634"/>
                                          </p:val>
                                        </p:tav>
                                      </p:tavLst>
                                    </p:anim>
                                    <p:anim calcmode="lin" valueType="num">
                                      <p:cBhvr additive="base">
                                        <p:cTn id="124" dur="2000" fill="hold">
                                          <p:stCondLst>
                                            <p:cond delay="0"/>
                                          </p:stCondLst>
                                        </p:cTn>
                                        <p:tgtEl>
                                          <p:spTgt spid="108"/>
                                        </p:tgtEl>
                                        <p:attrNameLst>
                                          <p:attrName>ppt_y</p:attrName>
                                        </p:attrNameLst>
                                      </p:cBhvr>
                                      <p:tavLst>
                                        <p:tav tm="0">
                                          <p:val>
                                            <p:strVal val="ppt_y"/>
                                          </p:val>
                                        </p:tav>
                                        <p:tav tm="100000">
                                          <p:val>
                                            <p:strVal val="#ppt_y+0"/>
                                          </p:val>
                                        </p:tav>
                                      </p:tavLst>
                                    </p:anim>
                                    <p:anim calcmode="lin" valueType="num">
                                      <p:cBhvr additive="base">
                                        <p:cTn id="125" dur="2000" fill="hold">
                                          <p:stCondLst>
                                            <p:cond delay="0"/>
                                          </p:stCondLst>
                                        </p:cTn>
                                        <p:tgtEl>
                                          <p:spTgt spid="108"/>
                                        </p:tgtEl>
                                        <p:attrNameLst>
                                          <p:attrName>ppt_w</p:attrName>
                                        </p:attrNameLst>
                                      </p:cBhvr>
                                      <p:tavLst>
                                        <p:tav tm="0">
                                          <p:val>
                                            <p:strVal val="ppt_w"/>
                                          </p:val>
                                        </p:tav>
                                        <p:tav tm="100000">
                                          <p:val>
                                            <p:strVal val="#ppt_w+7.11759e-05"/>
                                          </p:val>
                                        </p:tav>
                                      </p:tavLst>
                                    </p:anim>
                                    <p:anim calcmode="lin" valueType="num">
                                      <p:cBhvr additive="base">
                                        <p:cTn id="126" dur="2000" fill="hold">
                                          <p:stCondLst>
                                            <p:cond delay="0"/>
                                          </p:stCondLst>
                                        </p:cTn>
                                        <p:tgtEl>
                                          <p:spTgt spid="108"/>
                                        </p:tgtEl>
                                        <p:attrNameLst>
                                          <p:attrName>ppt_h</p:attrName>
                                        </p:attrNameLst>
                                      </p:cBhvr>
                                      <p:tavLst>
                                        <p:tav tm="0">
                                          <p:val>
                                            <p:strVal val="ppt_h"/>
                                          </p:val>
                                        </p:tav>
                                        <p:tav tm="100000">
                                          <p:val>
                                            <p:strVal val="#ppt_h+0"/>
                                          </p:val>
                                        </p:tav>
                                      </p:tavLst>
                                    </p:anim>
                                  </p:childTnLst>
                                </p:cTn>
                              </p:par>
                              <p:par>
                                <p:cTn id="127" presetID="35" presetClass="path" presetSubtype="0" accel="50000" decel="50000" fill="hold" nodeType="withEffect">
                                  <p:stCondLst>
                                    <p:cond delay="0"/>
                                  </p:stCondLst>
                                  <p:childTnLst>
                                    <p:anim calcmode="lin" valueType="num">
                                      <p:cBhvr additive="base">
                                        <p:cTn id="128" dur="2000" fill="hold">
                                          <p:stCondLst>
                                            <p:cond delay="0"/>
                                          </p:stCondLst>
                                        </p:cTn>
                                        <p:tgtEl>
                                          <p:spTgt spid="107"/>
                                        </p:tgtEl>
                                        <p:attrNameLst>
                                          <p:attrName>ppt_x</p:attrName>
                                        </p:attrNameLst>
                                      </p:cBhvr>
                                      <p:tavLst>
                                        <p:tav tm="0">
                                          <p:val>
                                            <p:strVal val="ppt_x"/>
                                          </p:val>
                                        </p:tav>
                                        <p:tav tm="100000">
                                          <p:val>
                                            <p:strVal val="#ppt_x+1.85642"/>
                                          </p:val>
                                        </p:tav>
                                      </p:tavLst>
                                    </p:anim>
                                    <p:anim calcmode="lin" valueType="num">
                                      <p:cBhvr additive="base">
                                        <p:cTn id="129" dur="2000" fill="hold">
                                          <p:stCondLst>
                                            <p:cond delay="0"/>
                                          </p:stCondLst>
                                        </p:cTn>
                                        <p:tgtEl>
                                          <p:spTgt spid="107"/>
                                        </p:tgtEl>
                                        <p:attrNameLst>
                                          <p:attrName>ppt_y</p:attrName>
                                        </p:attrNameLst>
                                      </p:cBhvr>
                                      <p:tavLst>
                                        <p:tav tm="0">
                                          <p:val>
                                            <p:strVal val="ppt_y"/>
                                          </p:val>
                                        </p:tav>
                                        <p:tav tm="100000">
                                          <p:val>
                                            <p:strVal val="#ppt_y+0"/>
                                          </p:val>
                                        </p:tav>
                                      </p:tavLst>
                                    </p:anim>
                                    <p:anim calcmode="lin" valueType="num">
                                      <p:cBhvr additive="base">
                                        <p:cTn id="130" dur="2000" fill="hold">
                                          <p:stCondLst>
                                            <p:cond delay="0"/>
                                          </p:stCondLst>
                                        </p:cTn>
                                        <p:tgtEl>
                                          <p:spTgt spid="107"/>
                                        </p:tgtEl>
                                        <p:attrNameLst>
                                          <p:attrName>ppt_w</p:attrName>
                                        </p:attrNameLst>
                                      </p:cBhvr>
                                      <p:tavLst>
                                        <p:tav tm="0">
                                          <p:val>
                                            <p:strVal val="ppt_w"/>
                                          </p:val>
                                        </p:tav>
                                        <p:tav tm="100000">
                                          <p:val>
                                            <p:strVal val="#ppt_w+6.48181e-05"/>
                                          </p:val>
                                        </p:tav>
                                      </p:tavLst>
                                    </p:anim>
                                    <p:anim calcmode="lin" valueType="num">
                                      <p:cBhvr additive="base">
                                        <p:cTn id="131" dur="2000" fill="hold">
                                          <p:stCondLst>
                                            <p:cond delay="0"/>
                                          </p:stCondLst>
                                        </p:cTn>
                                        <p:tgtEl>
                                          <p:spTgt spid="107"/>
                                        </p:tgtEl>
                                        <p:attrNameLst>
                                          <p:attrName>ppt_h</p:attrName>
                                        </p:attrNameLst>
                                      </p:cBhvr>
                                      <p:tavLst>
                                        <p:tav tm="0">
                                          <p:val>
                                            <p:strVal val="ppt_h"/>
                                          </p:val>
                                        </p:tav>
                                        <p:tav tm="100000">
                                          <p:val>
                                            <p:strVal val="#ppt_h+0"/>
                                          </p:val>
                                        </p:tav>
                                      </p:tavLst>
                                    </p:anim>
                                  </p:childTnLst>
                                </p:cTn>
                              </p:par>
                              <p:par>
                                <p:cTn id="132" presetID="35" presetClass="path" presetSubtype="0" accel="50000" decel="50000" fill="hold" nodeType="withEffect">
                                  <p:stCondLst>
                                    <p:cond delay="0"/>
                                  </p:stCondLst>
                                  <p:childTnLst>
                                    <p:anim calcmode="lin" valueType="num">
                                      <p:cBhvr additive="base">
                                        <p:cTn id="133" dur="2000" fill="hold">
                                          <p:stCondLst>
                                            <p:cond delay="0"/>
                                          </p:stCondLst>
                                        </p:cTn>
                                        <p:tgtEl>
                                          <p:spTgt spid="110"/>
                                        </p:tgtEl>
                                        <p:attrNameLst>
                                          <p:attrName>ppt_x</p:attrName>
                                        </p:attrNameLst>
                                      </p:cBhvr>
                                      <p:tavLst>
                                        <p:tav tm="0">
                                          <p:val>
                                            <p:strVal val="ppt_x"/>
                                          </p:val>
                                        </p:tav>
                                        <p:tav tm="40000">
                                          <p:val>
                                            <p:fltVal val="1.39472"/>
                                          </p:val>
                                        </p:tav>
                                        <p:tav tm="50000">
                                          <p:val>
                                            <p:fltVal val="1.39472"/>
                                          </p:val>
                                        </p:tav>
                                        <p:tav tm="55000">
                                          <p:val>
                                            <p:fltVal val="-0.39472"/>
                                          </p:val>
                                        </p:tav>
                                        <p:tav tm="60000">
                                          <p:val>
                                            <p:fltVal val="-0.39472"/>
                                          </p:val>
                                        </p:tav>
                                        <p:tav tm="100000">
                                          <p:val>
                                            <p:fltVal val="-0.85199"/>
                                          </p:val>
                                        </p:tav>
                                      </p:tavLst>
                                    </p:anim>
                                    <p:anim calcmode="lin" valueType="num">
                                      <p:cBhvr additive="base">
                                        <p:cTn id="134" dur="2000" fill="hold">
                                          <p:stCondLst>
                                            <p:cond delay="0"/>
                                          </p:stCondLst>
                                        </p:cTn>
                                        <p:tgtEl>
                                          <p:spTgt spid="110"/>
                                        </p:tgtEl>
                                        <p:attrNameLst>
                                          <p:attrName>ppt_y</p:attrName>
                                        </p:attrNameLst>
                                      </p:cBhvr>
                                      <p:tavLst>
                                        <p:tav tm="0">
                                          <p:val>
                                            <p:strVal val="ppt_y"/>
                                          </p:val>
                                        </p:tav>
                                        <p:tav tm="40000">
                                          <p:val>
                                            <p:strVal val="ppt_y"/>
                                          </p:val>
                                        </p:tav>
                                        <p:tav tm="50000">
                                          <p:val>
                                            <p:fltVal val="1.7893"/>
                                          </p:val>
                                        </p:tav>
                                        <p:tav tm="55000">
                                          <p:val>
                                            <p:fltVal val="1.7893"/>
                                          </p:val>
                                        </p:tav>
                                        <p:tav tm="60000">
                                          <p:val>
                                            <p:fltVal val="0.74712"/>
                                          </p:val>
                                        </p:tav>
                                        <p:tav tm="100000">
                                          <p:val>
                                            <p:fltVal val="0.74712"/>
                                          </p:val>
                                        </p:tav>
                                      </p:tavLst>
                                    </p:anim>
                                    <p:anim calcmode="lin" valueType="num">
                                      <p:cBhvr additive="base">
                                        <p:cTn id="135" dur="2000" fill="hold">
                                          <p:stCondLst>
                                            <p:cond delay="0"/>
                                          </p:stCondLst>
                                        </p:cTn>
                                        <p:tgtEl>
                                          <p:spTgt spid="110"/>
                                        </p:tgtEl>
                                        <p:attrNameLst>
                                          <p:attrName>ppt_w</p:attrName>
                                        </p:attrNameLst>
                                      </p:cBhvr>
                                      <p:tavLst>
                                        <p:tav tm="0">
                                          <p:val>
                                            <p:strVal val="ppt_w"/>
                                          </p:val>
                                        </p:tav>
                                        <p:tav tm="100000">
                                          <p:val>
                                            <p:strVal val="#ppt_w+-0.160806"/>
                                          </p:val>
                                        </p:tav>
                                      </p:tavLst>
                                    </p:anim>
                                    <p:anim calcmode="lin" valueType="num">
                                      <p:cBhvr additive="base">
                                        <p:cTn id="136" dur="2000" fill="hold">
                                          <p:stCondLst>
                                            <p:cond delay="0"/>
                                          </p:stCondLst>
                                        </p:cTn>
                                        <p:tgtEl>
                                          <p:spTgt spid="110"/>
                                        </p:tgtEl>
                                        <p:attrNameLst>
                                          <p:attrName>ppt_h</p:attrName>
                                        </p:attrNameLst>
                                      </p:cBhvr>
                                      <p:tavLst>
                                        <p:tav tm="0">
                                          <p:val>
                                            <p:strVal val="ppt_h"/>
                                          </p:val>
                                        </p:tav>
                                        <p:tav tm="100000">
                                          <p:val>
                                            <p:strVal val="#ppt_h+-0.160779"/>
                                          </p:val>
                                        </p:tav>
                                      </p:tavLst>
                                    </p:anim>
                                  </p:childTnLst>
                                </p:cTn>
                              </p:par>
                              <p:par>
                                <p:cTn id="137" presetID="35" presetClass="path" presetSubtype="0" accel="50000" decel="50000" fill="hold" nodeType="withEffect">
                                  <p:stCondLst>
                                    <p:cond delay="0"/>
                                  </p:stCondLst>
                                  <p:childTnLst>
                                    <p:anim calcmode="lin" valueType="num">
                                      <p:cBhvr additive="base">
                                        <p:cTn id="138" dur="2000" fill="hold">
                                          <p:stCondLst>
                                            <p:cond delay="0"/>
                                          </p:stCondLst>
                                        </p:cTn>
                                        <p:tgtEl>
                                          <p:spTgt spid="111"/>
                                        </p:tgtEl>
                                        <p:attrNameLst>
                                          <p:attrName>ppt_x</p:attrName>
                                        </p:attrNameLst>
                                      </p:cBhvr>
                                      <p:tavLst>
                                        <p:tav tm="0">
                                          <p:val>
                                            <p:strVal val="ppt_x"/>
                                          </p:val>
                                        </p:tav>
                                        <p:tav tm="100000">
                                          <p:val>
                                            <p:strVal val="#ppt_x+-1.43245"/>
                                          </p:val>
                                        </p:tav>
                                      </p:tavLst>
                                    </p:anim>
                                    <p:anim calcmode="lin" valueType="num">
                                      <p:cBhvr additive="base">
                                        <p:cTn id="139" dur="2000" fill="hold">
                                          <p:stCondLst>
                                            <p:cond delay="0"/>
                                          </p:stCondLst>
                                        </p:cTn>
                                        <p:tgtEl>
                                          <p:spTgt spid="111"/>
                                        </p:tgtEl>
                                        <p:attrNameLst>
                                          <p:attrName>ppt_y</p:attrName>
                                        </p:attrNameLst>
                                      </p:cBhvr>
                                      <p:tavLst>
                                        <p:tav tm="0">
                                          <p:val>
                                            <p:strVal val="ppt_y"/>
                                          </p:val>
                                        </p:tav>
                                        <p:tav tm="100000">
                                          <p:val>
                                            <p:strVal val="#ppt_y+0"/>
                                          </p:val>
                                        </p:tav>
                                      </p:tavLst>
                                    </p:anim>
                                    <p:anim calcmode="lin" valueType="num">
                                      <p:cBhvr additive="base">
                                        <p:cTn id="140" dur="2000" fill="hold">
                                          <p:stCondLst>
                                            <p:cond delay="0"/>
                                          </p:stCondLst>
                                        </p:cTn>
                                        <p:tgtEl>
                                          <p:spTgt spid="111"/>
                                        </p:tgtEl>
                                        <p:attrNameLst>
                                          <p:attrName>ppt_w</p:attrName>
                                        </p:attrNameLst>
                                      </p:cBhvr>
                                      <p:tavLst>
                                        <p:tav tm="0">
                                          <p:val>
                                            <p:strVal val="ppt_w"/>
                                          </p:val>
                                        </p:tav>
                                        <p:tav tm="100000">
                                          <p:val>
                                            <p:strVal val="#ppt_w+-7.11759e-05"/>
                                          </p:val>
                                        </p:tav>
                                      </p:tavLst>
                                    </p:anim>
                                    <p:anim calcmode="lin" valueType="num">
                                      <p:cBhvr additive="base">
                                        <p:cTn id="141" dur="2000" fill="hold">
                                          <p:stCondLst>
                                            <p:cond delay="0"/>
                                          </p:stCondLst>
                                        </p:cTn>
                                        <p:tgtEl>
                                          <p:spTgt spid="111"/>
                                        </p:tgtEl>
                                        <p:attrNameLst>
                                          <p:attrName>ppt_h</p:attrName>
                                        </p:attrNameLst>
                                      </p:cBhvr>
                                      <p:tavLst>
                                        <p:tav tm="0">
                                          <p:val>
                                            <p:strVal val="ppt_h"/>
                                          </p:val>
                                        </p:tav>
                                        <p:tav tm="100000">
                                          <p:val>
                                            <p:strVal val="#ppt_h+0"/>
                                          </p:val>
                                        </p:tav>
                                      </p:tavLst>
                                    </p:anim>
                                  </p:childTnLst>
                                </p:cTn>
                              </p:par>
                              <p:par>
                                <p:cTn id="142" presetID="35" presetClass="path" presetSubtype="0" accel="50000" decel="50000" fill="hold" nodeType="withEffect">
                                  <p:stCondLst>
                                    <p:cond delay="0"/>
                                  </p:stCondLst>
                                  <p:childTnLst>
                                    <p:anim calcmode="lin" valueType="num">
                                      <p:cBhvr additive="base">
                                        <p:cTn id="143" dur="2000" fill="hold">
                                          <p:stCondLst>
                                            <p:cond delay="0"/>
                                          </p:stCondLst>
                                        </p:cTn>
                                        <p:tgtEl>
                                          <p:spTgt spid="112"/>
                                        </p:tgtEl>
                                        <p:attrNameLst>
                                          <p:attrName>ppt_x</p:attrName>
                                        </p:attrNameLst>
                                      </p:cBhvr>
                                      <p:tavLst>
                                        <p:tav tm="0">
                                          <p:val>
                                            <p:strVal val="ppt_x"/>
                                          </p:val>
                                        </p:tav>
                                        <p:tav tm="100000">
                                          <p:val>
                                            <p:strVal val="#ppt_x+-1.43246"/>
                                          </p:val>
                                        </p:tav>
                                      </p:tavLst>
                                    </p:anim>
                                    <p:anim calcmode="lin" valueType="num">
                                      <p:cBhvr additive="base">
                                        <p:cTn id="144" dur="2000" fill="hold">
                                          <p:stCondLst>
                                            <p:cond delay="0"/>
                                          </p:stCondLst>
                                        </p:cTn>
                                        <p:tgtEl>
                                          <p:spTgt spid="112"/>
                                        </p:tgtEl>
                                        <p:attrNameLst>
                                          <p:attrName>ppt_y</p:attrName>
                                        </p:attrNameLst>
                                      </p:cBhvr>
                                      <p:tavLst>
                                        <p:tav tm="0">
                                          <p:val>
                                            <p:strVal val="ppt_y"/>
                                          </p:val>
                                        </p:tav>
                                        <p:tav tm="100000">
                                          <p:val>
                                            <p:strVal val="#ppt_y+0"/>
                                          </p:val>
                                        </p:tav>
                                      </p:tavLst>
                                    </p:anim>
                                    <p:anim calcmode="lin" valueType="num">
                                      <p:cBhvr additive="base">
                                        <p:cTn id="145" dur="2000" fill="hold">
                                          <p:stCondLst>
                                            <p:cond delay="0"/>
                                          </p:stCondLst>
                                        </p:cTn>
                                        <p:tgtEl>
                                          <p:spTgt spid="112"/>
                                        </p:tgtEl>
                                        <p:attrNameLst>
                                          <p:attrName>ppt_w</p:attrName>
                                        </p:attrNameLst>
                                      </p:cBhvr>
                                      <p:tavLst>
                                        <p:tav tm="0">
                                          <p:val>
                                            <p:strVal val="ppt_w"/>
                                          </p:val>
                                        </p:tav>
                                        <p:tav tm="100000">
                                          <p:val>
                                            <p:strVal val="#ppt_w+-6.48181e-05"/>
                                          </p:val>
                                        </p:tav>
                                      </p:tavLst>
                                    </p:anim>
                                    <p:anim calcmode="lin" valueType="num">
                                      <p:cBhvr additive="base">
                                        <p:cTn id="146" dur="2000" fill="hold">
                                          <p:stCondLst>
                                            <p:cond delay="0"/>
                                          </p:stCondLst>
                                        </p:cTn>
                                        <p:tgtEl>
                                          <p:spTgt spid="112"/>
                                        </p:tgtEl>
                                        <p:attrNameLst>
                                          <p:attrName>ppt_h</p:attrName>
                                        </p:attrNameLst>
                                      </p:cBhvr>
                                      <p:tavLst>
                                        <p:tav tm="0">
                                          <p:val>
                                            <p:strVal val="ppt_h"/>
                                          </p:val>
                                        </p:tav>
                                        <p:tav tm="100000">
                                          <p:val>
                                            <p:strVal val="#ppt_h+0"/>
                                          </p:val>
                                        </p:tav>
                                      </p:tavLst>
                                    </p:anim>
                                  </p:childTnLst>
                                </p:cTn>
                              </p:par>
                              <p:par>
                                <p:cTn id="147" presetID="35" presetClass="path" presetSubtype="0" accel="50000" decel="50000" fill="hold" nodeType="withEffect">
                                  <p:stCondLst>
                                    <p:cond delay="0"/>
                                  </p:stCondLst>
                                  <p:childTnLst>
                                    <p:anim calcmode="lin" valueType="num">
                                      <p:cBhvr additive="base">
                                        <p:cTn id="148" dur="2000" fill="hold">
                                          <p:stCondLst>
                                            <p:cond delay="0"/>
                                          </p:stCondLst>
                                        </p:cTn>
                                        <p:tgtEl>
                                          <p:spTgt spid="113"/>
                                        </p:tgtEl>
                                        <p:attrNameLst>
                                          <p:attrName>ppt_x</p:attrName>
                                        </p:attrNameLst>
                                      </p:cBhvr>
                                      <p:tavLst>
                                        <p:tav tm="0">
                                          <p:val>
                                            <p:strVal val="ppt_x"/>
                                          </p:val>
                                        </p:tav>
                                        <p:tav tm="100000">
                                          <p:val>
                                            <p:strVal val="#ppt_x+-1.35211"/>
                                          </p:val>
                                        </p:tav>
                                      </p:tavLst>
                                    </p:anim>
                                    <p:anim calcmode="lin" valueType="num">
                                      <p:cBhvr additive="base">
                                        <p:cTn id="149" dur="2000" fill="hold">
                                          <p:stCondLst>
                                            <p:cond delay="0"/>
                                          </p:stCondLst>
                                        </p:cTn>
                                        <p:tgtEl>
                                          <p:spTgt spid="113"/>
                                        </p:tgtEl>
                                        <p:attrNameLst>
                                          <p:attrName>ppt_y</p:attrName>
                                        </p:attrNameLst>
                                      </p:cBhvr>
                                      <p:tavLst>
                                        <p:tav tm="0">
                                          <p:val>
                                            <p:strVal val="ppt_y"/>
                                          </p:val>
                                        </p:tav>
                                        <p:tav tm="100000">
                                          <p:val>
                                            <p:strVal val="#ppt_y+-0.0805164"/>
                                          </p:val>
                                        </p:tav>
                                      </p:tavLst>
                                    </p:anim>
                                    <p:anim calcmode="lin" valueType="num">
                                      <p:cBhvr additive="base">
                                        <p:cTn id="150" dur="2000" fill="hold">
                                          <p:stCondLst>
                                            <p:cond delay="0"/>
                                          </p:stCondLst>
                                        </p:cTn>
                                        <p:tgtEl>
                                          <p:spTgt spid="113"/>
                                        </p:tgtEl>
                                        <p:attrNameLst>
                                          <p:attrName>ppt_w</p:attrName>
                                        </p:attrNameLst>
                                      </p:cBhvr>
                                      <p:tavLst>
                                        <p:tav tm="0">
                                          <p:val>
                                            <p:strVal val="ppt_w"/>
                                          </p:val>
                                        </p:tav>
                                        <p:tav tm="100000">
                                          <p:val>
                                            <p:strVal val="#ppt_w+0.160806"/>
                                          </p:val>
                                        </p:tav>
                                      </p:tavLst>
                                    </p:anim>
                                    <p:anim calcmode="lin" valueType="num">
                                      <p:cBhvr additive="base">
                                        <p:cTn id="151" dur="2000" fill="hold">
                                          <p:stCondLst>
                                            <p:cond delay="0"/>
                                          </p:stCondLst>
                                        </p:cTn>
                                        <p:tgtEl>
                                          <p:spTgt spid="113"/>
                                        </p:tgtEl>
                                        <p:attrNameLst>
                                          <p:attrName>ppt_h</p:attrName>
                                        </p:attrNameLst>
                                      </p:cBhvr>
                                      <p:tavLst>
                                        <p:tav tm="0">
                                          <p:val>
                                            <p:strVal val="ppt_h"/>
                                          </p:val>
                                        </p:tav>
                                        <p:tav tm="100000">
                                          <p:val>
                                            <p:strVal val="#ppt_h+0.160779"/>
                                          </p:val>
                                        </p:tav>
                                      </p:tavLst>
                                    </p:anim>
                                  </p:childTnLst>
                                </p:cTn>
                              </p:par>
                            </p:childTnLst>
                          </p:cTn>
                        </p:par>
                        <p:par>
                          <p:cTn id="152" fill="hold">
                            <p:stCondLst>
                              <p:cond delay="6500"/>
                            </p:stCondLst>
                            <p:childTnLst>
                              <p:par>
                                <p:cTn id="153" presetID="35" presetClass="path" presetSubtype="0" accel="50000" decel="50000" fill="hold" nodeType="afterEffect">
                                  <p:stCondLst>
                                    <p:cond delay="0"/>
                                  </p:stCondLst>
                                  <p:childTnLst>
                                    <p:anim calcmode="lin" valueType="num">
                                      <p:cBhvr additive="base">
                                        <p:cTn id="154" dur="2000" fill="hold">
                                          <p:stCondLst>
                                            <p:cond delay="0"/>
                                          </p:stCondLst>
                                        </p:cTn>
                                        <p:tgtEl>
                                          <p:spTgt spid="109"/>
                                        </p:tgtEl>
                                        <p:attrNameLst>
                                          <p:attrName>ppt_x</p:attrName>
                                        </p:attrNameLst>
                                      </p:cBhvr>
                                      <p:tavLst>
                                        <p:tav tm="0">
                                          <p:val>
                                            <p:strVal val="ppt_x"/>
                                          </p:val>
                                        </p:tav>
                                        <p:tav tm="100000">
                                          <p:val>
                                            <p:strVal val="#ppt_x+2.28018"/>
                                          </p:val>
                                        </p:tav>
                                      </p:tavLst>
                                    </p:anim>
                                    <p:anim calcmode="lin" valueType="num">
                                      <p:cBhvr additive="base">
                                        <p:cTn id="155" dur="2000" fill="hold">
                                          <p:stCondLst>
                                            <p:cond delay="0"/>
                                          </p:stCondLst>
                                        </p:cTn>
                                        <p:tgtEl>
                                          <p:spTgt spid="109"/>
                                        </p:tgtEl>
                                        <p:attrNameLst>
                                          <p:attrName>ppt_y</p:attrName>
                                        </p:attrNameLst>
                                      </p:cBhvr>
                                      <p:tavLst>
                                        <p:tav tm="0">
                                          <p:val>
                                            <p:strVal val="ppt_y"/>
                                          </p:val>
                                        </p:tav>
                                        <p:tav tm="100000">
                                          <p:val>
                                            <p:strVal val="#ppt_y+0"/>
                                          </p:val>
                                        </p:tav>
                                      </p:tavLst>
                                    </p:anim>
                                    <p:anim calcmode="lin" valueType="num">
                                      <p:cBhvr additive="base">
                                        <p:cTn id="156" dur="2000" fill="hold">
                                          <p:stCondLst>
                                            <p:cond delay="0"/>
                                          </p:stCondLst>
                                        </p:cTn>
                                        <p:tgtEl>
                                          <p:spTgt spid="109"/>
                                        </p:tgtEl>
                                        <p:attrNameLst>
                                          <p:attrName>ppt_w</p:attrName>
                                        </p:attrNameLst>
                                      </p:cBhvr>
                                      <p:tavLst>
                                        <p:tav tm="0">
                                          <p:val>
                                            <p:strVal val="ppt_w"/>
                                          </p:val>
                                        </p:tav>
                                        <p:tav tm="100000">
                                          <p:val>
                                            <p:strVal val="#ppt_w+0"/>
                                          </p:val>
                                        </p:tav>
                                      </p:tavLst>
                                    </p:anim>
                                    <p:anim calcmode="lin" valueType="num">
                                      <p:cBhvr additive="base">
                                        <p:cTn id="157" dur="2000" fill="hold">
                                          <p:stCondLst>
                                            <p:cond delay="0"/>
                                          </p:stCondLst>
                                        </p:cTn>
                                        <p:tgtEl>
                                          <p:spTgt spid="109"/>
                                        </p:tgtEl>
                                        <p:attrNameLst>
                                          <p:attrName>ppt_h</p:attrName>
                                        </p:attrNameLst>
                                      </p:cBhvr>
                                      <p:tavLst>
                                        <p:tav tm="0">
                                          <p:val>
                                            <p:strVal val="ppt_h"/>
                                          </p:val>
                                        </p:tav>
                                        <p:tav tm="100000">
                                          <p:val>
                                            <p:strVal val="#ppt_h+0"/>
                                          </p:val>
                                        </p:tav>
                                      </p:tavLst>
                                    </p:anim>
                                  </p:childTnLst>
                                </p:cTn>
                              </p:par>
                              <p:par>
                                <p:cTn id="158" presetID="35" presetClass="path" presetSubtype="0" accel="50000" decel="50000" fill="hold" nodeType="withEffect">
                                  <p:stCondLst>
                                    <p:cond delay="0"/>
                                  </p:stCondLst>
                                  <p:childTnLst>
                                    <p:anim calcmode="lin" valueType="num">
                                      <p:cBhvr additive="base">
                                        <p:cTn id="159" dur="2000" fill="hold">
                                          <p:stCondLst>
                                            <p:cond delay="0"/>
                                          </p:stCondLst>
                                        </p:cTn>
                                        <p:tgtEl>
                                          <p:spTgt spid="108"/>
                                        </p:tgtEl>
                                        <p:attrNameLst>
                                          <p:attrName>ppt_x</p:attrName>
                                        </p:attrNameLst>
                                      </p:cBhvr>
                                      <p:tavLst>
                                        <p:tav tm="0">
                                          <p:val>
                                            <p:strVal val="ppt_x"/>
                                          </p:val>
                                        </p:tav>
                                        <p:tav tm="100000">
                                          <p:val>
                                            <p:strVal val="#ppt_x+2.2803"/>
                                          </p:val>
                                        </p:tav>
                                      </p:tavLst>
                                    </p:anim>
                                    <p:anim calcmode="lin" valueType="num">
                                      <p:cBhvr additive="base">
                                        <p:cTn id="160" dur="2000" fill="hold">
                                          <p:stCondLst>
                                            <p:cond delay="0"/>
                                          </p:stCondLst>
                                        </p:cTn>
                                        <p:tgtEl>
                                          <p:spTgt spid="108"/>
                                        </p:tgtEl>
                                        <p:attrNameLst>
                                          <p:attrName>ppt_y</p:attrName>
                                        </p:attrNameLst>
                                      </p:cBhvr>
                                      <p:tavLst>
                                        <p:tav tm="0">
                                          <p:val>
                                            <p:strVal val="ppt_y"/>
                                          </p:val>
                                        </p:tav>
                                        <p:tav tm="100000">
                                          <p:val>
                                            <p:strVal val="#ppt_y+0"/>
                                          </p:val>
                                        </p:tav>
                                      </p:tavLst>
                                    </p:anim>
                                    <p:anim calcmode="lin" valueType="num">
                                      <p:cBhvr additive="base">
                                        <p:cTn id="161" dur="2000" fill="hold">
                                          <p:stCondLst>
                                            <p:cond delay="0"/>
                                          </p:stCondLst>
                                        </p:cTn>
                                        <p:tgtEl>
                                          <p:spTgt spid="108"/>
                                        </p:tgtEl>
                                        <p:attrNameLst>
                                          <p:attrName>ppt_w</p:attrName>
                                        </p:attrNameLst>
                                      </p:cBhvr>
                                      <p:tavLst>
                                        <p:tav tm="0">
                                          <p:val>
                                            <p:strVal val="ppt_w"/>
                                          </p:val>
                                        </p:tav>
                                        <p:tav tm="100000">
                                          <p:val>
                                            <p:strVal val="#ppt_w+7.11759e-05"/>
                                          </p:val>
                                        </p:tav>
                                      </p:tavLst>
                                    </p:anim>
                                    <p:anim calcmode="lin" valueType="num">
                                      <p:cBhvr additive="base">
                                        <p:cTn id="162" dur="2000" fill="hold">
                                          <p:stCondLst>
                                            <p:cond delay="0"/>
                                          </p:stCondLst>
                                        </p:cTn>
                                        <p:tgtEl>
                                          <p:spTgt spid="108"/>
                                        </p:tgtEl>
                                        <p:attrNameLst>
                                          <p:attrName>ppt_h</p:attrName>
                                        </p:attrNameLst>
                                      </p:cBhvr>
                                      <p:tavLst>
                                        <p:tav tm="0">
                                          <p:val>
                                            <p:strVal val="ppt_h"/>
                                          </p:val>
                                        </p:tav>
                                        <p:tav tm="100000">
                                          <p:val>
                                            <p:strVal val="#ppt_h+0"/>
                                          </p:val>
                                        </p:tav>
                                      </p:tavLst>
                                    </p:anim>
                                  </p:childTnLst>
                                </p:cTn>
                              </p:par>
                              <p:par>
                                <p:cTn id="163" presetID="35" presetClass="path" presetSubtype="0" accel="50000" decel="50000" fill="hold" nodeType="withEffect">
                                  <p:stCondLst>
                                    <p:cond delay="0"/>
                                  </p:stCondLst>
                                  <p:childTnLst>
                                    <p:anim calcmode="lin" valueType="num">
                                      <p:cBhvr additive="base">
                                        <p:cTn id="164" dur="2000" fill="hold">
                                          <p:stCondLst>
                                            <p:cond delay="0"/>
                                          </p:stCondLst>
                                        </p:cTn>
                                        <p:tgtEl>
                                          <p:spTgt spid="107"/>
                                        </p:tgtEl>
                                        <p:attrNameLst>
                                          <p:attrName>ppt_x</p:attrName>
                                        </p:attrNameLst>
                                      </p:cBhvr>
                                      <p:tavLst>
                                        <p:tav tm="0">
                                          <p:val>
                                            <p:strVal val="ppt_x"/>
                                          </p:val>
                                        </p:tav>
                                        <p:tav tm="40000">
                                          <p:val>
                                            <p:fltVal val="1.39472"/>
                                          </p:val>
                                        </p:tav>
                                        <p:tav tm="50000">
                                          <p:val>
                                            <p:fltVal val="1.39472"/>
                                          </p:val>
                                        </p:tav>
                                        <p:tav tm="55000">
                                          <p:val>
                                            <p:fltVal val="-0.39472"/>
                                          </p:val>
                                        </p:tav>
                                        <p:tav tm="60000">
                                          <p:val>
                                            <p:fltVal val="-0.39472"/>
                                          </p:val>
                                        </p:tav>
                                        <p:tav tm="100000">
                                          <p:val>
                                            <p:fltVal val="-0.85199"/>
                                          </p:val>
                                        </p:tav>
                                      </p:tavLst>
                                    </p:anim>
                                    <p:anim calcmode="lin" valueType="num">
                                      <p:cBhvr additive="base">
                                        <p:cTn id="165" dur="2000" fill="hold">
                                          <p:stCondLst>
                                            <p:cond delay="0"/>
                                          </p:stCondLst>
                                        </p:cTn>
                                        <p:tgtEl>
                                          <p:spTgt spid="107"/>
                                        </p:tgtEl>
                                        <p:attrNameLst>
                                          <p:attrName>ppt_y</p:attrName>
                                        </p:attrNameLst>
                                      </p:cBhvr>
                                      <p:tavLst>
                                        <p:tav tm="0">
                                          <p:val>
                                            <p:strVal val="ppt_y"/>
                                          </p:val>
                                        </p:tav>
                                        <p:tav tm="40000">
                                          <p:val>
                                            <p:strVal val="ppt_y"/>
                                          </p:val>
                                        </p:tav>
                                        <p:tav tm="50000">
                                          <p:val>
                                            <p:fltVal val="1.7893"/>
                                          </p:val>
                                        </p:tav>
                                        <p:tav tm="55000">
                                          <p:val>
                                            <p:fltVal val="1.7893"/>
                                          </p:val>
                                        </p:tav>
                                        <p:tav tm="60000">
                                          <p:val>
                                            <p:fltVal val="0.74712"/>
                                          </p:val>
                                        </p:tav>
                                        <p:tav tm="100000">
                                          <p:val>
                                            <p:fltVal val="0.74712"/>
                                          </p:val>
                                        </p:tav>
                                      </p:tavLst>
                                    </p:anim>
                                    <p:anim calcmode="lin" valueType="num">
                                      <p:cBhvr additive="base">
                                        <p:cTn id="166" dur="2000" fill="hold">
                                          <p:stCondLst>
                                            <p:cond delay="0"/>
                                          </p:stCondLst>
                                        </p:cTn>
                                        <p:tgtEl>
                                          <p:spTgt spid="107"/>
                                        </p:tgtEl>
                                        <p:attrNameLst>
                                          <p:attrName>ppt_w</p:attrName>
                                        </p:attrNameLst>
                                      </p:cBhvr>
                                      <p:tavLst>
                                        <p:tav tm="0">
                                          <p:val>
                                            <p:strVal val="ppt_w"/>
                                          </p:val>
                                        </p:tav>
                                        <p:tav tm="100000">
                                          <p:val>
                                            <p:strVal val="#ppt_w+6.48181e-05"/>
                                          </p:val>
                                        </p:tav>
                                      </p:tavLst>
                                    </p:anim>
                                    <p:anim calcmode="lin" valueType="num">
                                      <p:cBhvr additive="base">
                                        <p:cTn id="167" dur="2000" fill="hold">
                                          <p:stCondLst>
                                            <p:cond delay="0"/>
                                          </p:stCondLst>
                                        </p:cTn>
                                        <p:tgtEl>
                                          <p:spTgt spid="107"/>
                                        </p:tgtEl>
                                        <p:attrNameLst>
                                          <p:attrName>ppt_h</p:attrName>
                                        </p:attrNameLst>
                                      </p:cBhvr>
                                      <p:tavLst>
                                        <p:tav tm="0">
                                          <p:val>
                                            <p:strVal val="ppt_h"/>
                                          </p:val>
                                        </p:tav>
                                        <p:tav tm="100000">
                                          <p:val>
                                            <p:strVal val="#ppt_h+0"/>
                                          </p:val>
                                        </p:tav>
                                      </p:tavLst>
                                    </p:anim>
                                  </p:childTnLst>
                                </p:cTn>
                              </p:par>
                              <p:par>
                                <p:cTn id="168" presetID="35" presetClass="path" presetSubtype="0" accel="50000" decel="50000" fill="hold" nodeType="withEffect">
                                  <p:stCondLst>
                                    <p:cond delay="0"/>
                                  </p:stCondLst>
                                  <p:childTnLst>
                                    <p:anim calcmode="lin" valueType="num">
                                      <p:cBhvr additive="base">
                                        <p:cTn id="169" dur="2000" fill="hold">
                                          <p:stCondLst>
                                            <p:cond delay="0"/>
                                          </p:stCondLst>
                                        </p:cTn>
                                        <p:tgtEl>
                                          <p:spTgt spid="110"/>
                                        </p:tgtEl>
                                        <p:attrNameLst>
                                          <p:attrName>ppt_x</p:attrName>
                                        </p:attrNameLst>
                                      </p:cBhvr>
                                      <p:tavLst>
                                        <p:tav tm="0">
                                          <p:val>
                                            <p:strVal val="ppt_x"/>
                                          </p:val>
                                        </p:tav>
                                        <p:tav tm="100000">
                                          <p:val>
                                            <p:strVal val="#ppt_x+-0.92819"/>
                                          </p:val>
                                        </p:tav>
                                      </p:tavLst>
                                    </p:anim>
                                    <p:anim calcmode="lin" valueType="num">
                                      <p:cBhvr additive="base">
                                        <p:cTn id="170" dur="2000" fill="hold">
                                          <p:stCondLst>
                                            <p:cond delay="0"/>
                                          </p:stCondLst>
                                        </p:cTn>
                                        <p:tgtEl>
                                          <p:spTgt spid="110"/>
                                        </p:tgtEl>
                                        <p:attrNameLst>
                                          <p:attrName>ppt_y</p:attrName>
                                        </p:attrNameLst>
                                      </p:cBhvr>
                                      <p:tavLst>
                                        <p:tav tm="0">
                                          <p:val>
                                            <p:strVal val="ppt_y"/>
                                          </p:val>
                                        </p:tav>
                                        <p:tav tm="100000">
                                          <p:val>
                                            <p:strVal val="#ppt_y+0.0805164"/>
                                          </p:val>
                                        </p:tav>
                                      </p:tavLst>
                                    </p:anim>
                                    <p:anim calcmode="lin" valueType="num">
                                      <p:cBhvr additive="base">
                                        <p:cTn id="171" dur="2000" fill="hold">
                                          <p:stCondLst>
                                            <p:cond delay="0"/>
                                          </p:stCondLst>
                                        </p:cTn>
                                        <p:tgtEl>
                                          <p:spTgt spid="110"/>
                                        </p:tgtEl>
                                        <p:attrNameLst>
                                          <p:attrName>ppt_w</p:attrName>
                                        </p:attrNameLst>
                                      </p:cBhvr>
                                      <p:tavLst>
                                        <p:tav tm="0">
                                          <p:val>
                                            <p:strVal val="ppt_w"/>
                                          </p:val>
                                        </p:tav>
                                        <p:tav tm="100000">
                                          <p:val>
                                            <p:strVal val="#ppt_w+-0.160878"/>
                                          </p:val>
                                        </p:tav>
                                      </p:tavLst>
                                    </p:anim>
                                    <p:anim calcmode="lin" valueType="num">
                                      <p:cBhvr additive="base">
                                        <p:cTn id="172" dur="2000" fill="hold">
                                          <p:stCondLst>
                                            <p:cond delay="0"/>
                                          </p:stCondLst>
                                        </p:cTn>
                                        <p:tgtEl>
                                          <p:spTgt spid="110"/>
                                        </p:tgtEl>
                                        <p:attrNameLst>
                                          <p:attrName>ppt_h</p:attrName>
                                        </p:attrNameLst>
                                      </p:cBhvr>
                                      <p:tavLst>
                                        <p:tav tm="0">
                                          <p:val>
                                            <p:strVal val="ppt_h"/>
                                          </p:val>
                                        </p:tav>
                                        <p:tav tm="100000">
                                          <p:val>
                                            <p:strVal val="#ppt_h+-0.160779"/>
                                          </p:val>
                                        </p:tav>
                                      </p:tavLst>
                                    </p:anim>
                                  </p:childTnLst>
                                </p:cTn>
                              </p:par>
                              <p:par>
                                <p:cTn id="173" presetID="35" presetClass="path" presetSubtype="0" accel="50000" decel="50000" fill="hold" nodeType="withEffect">
                                  <p:stCondLst>
                                    <p:cond delay="0"/>
                                  </p:stCondLst>
                                  <p:childTnLst>
                                    <p:anim calcmode="lin" valueType="num">
                                      <p:cBhvr additive="base">
                                        <p:cTn id="174" dur="2000" fill="hold">
                                          <p:stCondLst>
                                            <p:cond delay="0"/>
                                          </p:stCondLst>
                                        </p:cTn>
                                        <p:tgtEl>
                                          <p:spTgt spid="111"/>
                                        </p:tgtEl>
                                        <p:attrNameLst>
                                          <p:attrName>ppt_x</p:attrName>
                                        </p:attrNameLst>
                                      </p:cBhvr>
                                      <p:tavLst>
                                        <p:tav tm="0">
                                          <p:val>
                                            <p:strVal val="ppt_x"/>
                                          </p:val>
                                        </p:tav>
                                        <p:tav tm="100000">
                                          <p:val>
                                            <p:strVal val="#ppt_x+-1.00857"/>
                                          </p:val>
                                        </p:tav>
                                      </p:tavLst>
                                    </p:anim>
                                    <p:anim calcmode="lin" valueType="num">
                                      <p:cBhvr additive="base">
                                        <p:cTn id="175" dur="2000" fill="hold">
                                          <p:stCondLst>
                                            <p:cond delay="0"/>
                                          </p:stCondLst>
                                        </p:cTn>
                                        <p:tgtEl>
                                          <p:spTgt spid="111"/>
                                        </p:tgtEl>
                                        <p:attrNameLst>
                                          <p:attrName>ppt_y</p:attrName>
                                        </p:attrNameLst>
                                      </p:cBhvr>
                                      <p:tavLst>
                                        <p:tav tm="0">
                                          <p:val>
                                            <p:strVal val="ppt_y"/>
                                          </p:val>
                                        </p:tav>
                                        <p:tav tm="100000">
                                          <p:val>
                                            <p:strVal val="#ppt_y+0"/>
                                          </p:val>
                                        </p:tav>
                                      </p:tavLst>
                                    </p:anim>
                                    <p:anim calcmode="lin" valueType="num">
                                      <p:cBhvr additive="base">
                                        <p:cTn id="176" dur="2000" fill="hold">
                                          <p:stCondLst>
                                            <p:cond delay="0"/>
                                          </p:stCondLst>
                                        </p:cTn>
                                        <p:tgtEl>
                                          <p:spTgt spid="111"/>
                                        </p:tgtEl>
                                        <p:attrNameLst>
                                          <p:attrName>ppt_w</p:attrName>
                                        </p:attrNameLst>
                                      </p:cBhvr>
                                      <p:tavLst>
                                        <p:tav tm="0">
                                          <p:val>
                                            <p:strVal val="ppt_w"/>
                                          </p:val>
                                        </p:tav>
                                        <p:tav tm="100000">
                                          <p:val>
                                            <p:strVal val="#ppt_w+-6.48181e-05"/>
                                          </p:val>
                                        </p:tav>
                                      </p:tavLst>
                                    </p:anim>
                                    <p:anim calcmode="lin" valueType="num">
                                      <p:cBhvr additive="base">
                                        <p:cTn id="177" dur="2000" fill="hold">
                                          <p:stCondLst>
                                            <p:cond delay="0"/>
                                          </p:stCondLst>
                                        </p:cTn>
                                        <p:tgtEl>
                                          <p:spTgt spid="111"/>
                                        </p:tgtEl>
                                        <p:attrNameLst>
                                          <p:attrName>ppt_h</p:attrName>
                                        </p:attrNameLst>
                                      </p:cBhvr>
                                      <p:tavLst>
                                        <p:tav tm="0">
                                          <p:val>
                                            <p:strVal val="ppt_h"/>
                                          </p:val>
                                        </p:tav>
                                        <p:tav tm="100000">
                                          <p:val>
                                            <p:strVal val="#ppt_h+0"/>
                                          </p:val>
                                        </p:tav>
                                      </p:tavLst>
                                    </p:anim>
                                  </p:childTnLst>
                                </p:cTn>
                              </p:par>
                              <p:par>
                                <p:cTn id="178" presetID="35" presetClass="path" presetSubtype="0" accel="50000" decel="50000" fill="hold" nodeType="withEffect">
                                  <p:stCondLst>
                                    <p:cond delay="0"/>
                                  </p:stCondLst>
                                  <p:childTnLst>
                                    <p:anim calcmode="lin" valueType="num">
                                      <p:cBhvr additive="base">
                                        <p:cTn id="179" dur="2000" fill="hold">
                                          <p:stCondLst>
                                            <p:cond delay="0"/>
                                          </p:stCondLst>
                                        </p:cTn>
                                        <p:tgtEl>
                                          <p:spTgt spid="112"/>
                                        </p:tgtEl>
                                        <p:attrNameLst>
                                          <p:attrName>ppt_x</p:attrName>
                                        </p:attrNameLst>
                                      </p:cBhvr>
                                      <p:tavLst>
                                        <p:tav tm="0">
                                          <p:val>
                                            <p:strVal val="ppt_x"/>
                                          </p:val>
                                        </p:tav>
                                        <p:tav tm="100000">
                                          <p:val>
                                            <p:strVal val="#ppt_x+-0.92815"/>
                                          </p:val>
                                        </p:tav>
                                      </p:tavLst>
                                    </p:anim>
                                    <p:anim calcmode="lin" valueType="num">
                                      <p:cBhvr additive="base">
                                        <p:cTn id="180" dur="2000" fill="hold">
                                          <p:stCondLst>
                                            <p:cond delay="0"/>
                                          </p:stCondLst>
                                        </p:cTn>
                                        <p:tgtEl>
                                          <p:spTgt spid="112"/>
                                        </p:tgtEl>
                                        <p:attrNameLst>
                                          <p:attrName>ppt_y</p:attrName>
                                        </p:attrNameLst>
                                      </p:cBhvr>
                                      <p:tavLst>
                                        <p:tav tm="0">
                                          <p:val>
                                            <p:strVal val="ppt_y"/>
                                          </p:val>
                                        </p:tav>
                                        <p:tav tm="100000">
                                          <p:val>
                                            <p:strVal val="#ppt_y+-0.0805164"/>
                                          </p:val>
                                        </p:tav>
                                      </p:tavLst>
                                    </p:anim>
                                    <p:anim calcmode="lin" valueType="num">
                                      <p:cBhvr additive="base">
                                        <p:cTn id="181" dur="2000" fill="hold">
                                          <p:stCondLst>
                                            <p:cond delay="0"/>
                                          </p:stCondLst>
                                        </p:cTn>
                                        <p:tgtEl>
                                          <p:spTgt spid="112"/>
                                        </p:tgtEl>
                                        <p:attrNameLst>
                                          <p:attrName>ppt_w</p:attrName>
                                        </p:attrNameLst>
                                      </p:cBhvr>
                                      <p:tavLst>
                                        <p:tav tm="0">
                                          <p:val>
                                            <p:strVal val="ppt_w"/>
                                          </p:val>
                                        </p:tav>
                                        <p:tav tm="100000">
                                          <p:val>
                                            <p:strVal val="#ppt_w+0.160806"/>
                                          </p:val>
                                        </p:tav>
                                      </p:tavLst>
                                    </p:anim>
                                    <p:anim calcmode="lin" valueType="num">
                                      <p:cBhvr additive="base">
                                        <p:cTn id="182" dur="2000" fill="hold">
                                          <p:stCondLst>
                                            <p:cond delay="0"/>
                                          </p:stCondLst>
                                        </p:cTn>
                                        <p:tgtEl>
                                          <p:spTgt spid="112"/>
                                        </p:tgtEl>
                                        <p:attrNameLst>
                                          <p:attrName>ppt_h</p:attrName>
                                        </p:attrNameLst>
                                      </p:cBhvr>
                                      <p:tavLst>
                                        <p:tav tm="0">
                                          <p:val>
                                            <p:strVal val="ppt_h"/>
                                          </p:val>
                                        </p:tav>
                                        <p:tav tm="100000">
                                          <p:val>
                                            <p:strVal val="#ppt_h+0.160779"/>
                                          </p:val>
                                        </p:tav>
                                      </p:tavLst>
                                    </p:anim>
                                  </p:childTnLst>
                                </p:cTn>
                              </p:par>
                              <p:par>
                                <p:cTn id="183" presetID="35" presetClass="path" presetSubtype="0" accel="50000" decel="50000" fill="hold" nodeType="withEffect">
                                  <p:stCondLst>
                                    <p:cond delay="0"/>
                                  </p:stCondLst>
                                  <p:childTnLst>
                                    <p:anim calcmode="lin" valueType="num">
                                      <p:cBhvr additive="base">
                                        <p:cTn id="184" dur="2000" fill="hold">
                                          <p:stCondLst>
                                            <p:cond delay="0"/>
                                          </p:stCondLst>
                                        </p:cTn>
                                        <p:tgtEl>
                                          <p:spTgt spid="113"/>
                                        </p:tgtEl>
                                        <p:attrNameLst>
                                          <p:attrName>ppt_x</p:attrName>
                                        </p:attrNameLst>
                                      </p:cBhvr>
                                      <p:tavLst>
                                        <p:tav tm="0">
                                          <p:val>
                                            <p:strVal val="ppt_x"/>
                                          </p:val>
                                        </p:tav>
                                        <p:tav tm="100000">
                                          <p:val>
                                            <p:strVal val="#ppt_x+-0.847847"/>
                                          </p:val>
                                        </p:tav>
                                      </p:tavLst>
                                    </p:anim>
                                    <p:anim calcmode="lin" valueType="num">
                                      <p:cBhvr additive="base">
                                        <p:cTn id="185" dur="2000" fill="hold">
                                          <p:stCondLst>
                                            <p:cond delay="0"/>
                                          </p:stCondLst>
                                        </p:cTn>
                                        <p:tgtEl>
                                          <p:spTgt spid="113"/>
                                        </p:tgtEl>
                                        <p:attrNameLst>
                                          <p:attrName>ppt_y</p:attrName>
                                        </p:attrNameLst>
                                      </p:cBhvr>
                                      <p:tavLst>
                                        <p:tav tm="0">
                                          <p:val>
                                            <p:strVal val="ppt_y"/>
                                          </p:val>
                                        </p:tav>
                                        <p:tav tm="100000">
                                          <p:val>
                                            <p:strVal val="#ppt_y+0"/>
                                          </p:val>
                                        </p:tav>
                                      </p:tavLst>
                                    </p:anim>
                                    <p:anim calcmode="lin" valueType="num">
                                      <p:cBhvr additive="base">
                                        <p:cTn id="186" dur="2000" fill="hold">
                                          <p:stCondLst>
                                            <p:cond delay="0"/>
                                          </p:stCondLst>
                                        </p:cTn>
                                        <p:tgtEl>
                                          <p:spTgt spid="113"/>
                                        </p:tgtEl>
                                        <p:attrNameLst>
                                          <p:attrName>ppt_w</p:attrName>
                                        </p:attrNameLst>
                                      </p:cBhvr>
                                      <p:tavLst>
                                        <p:tav tm="0">
                                          <p:val>
                                            <p:strVal val="ppt_w"/>
                                          </p:val>
                                        </p:tav>
                                        <p:tav tm="100000">
                                          <p:val>
                                            <p:strVal val="#ppt_w+0"/>
                                          </p:val>
                                        </p:tav>
                                      </p:tavLst>
                                    </p:anim>
                                    <p:anim calcmode="lin" valueType="num">
                                      <p:cBhvr additive="base">
                                        <p:cTn id="187" dur="2000" fill="hold">
                                          <p:stCondLst>
                                            <p:cond delay="0"/>
                                          </p:stCondLst>
                                        </p:cTn>
                                        <p:tgtEl>
                                          <p:spTgt spid="113"/>
                                        </p:tgtEl>
                                        <p:attrNameLst>
                                          <p:attrName>ppt_h</p:attrName>
                                        </p:attrNameLst>
                                      </p:cBhvr>
                                      <p:tavLst>
                                        <p:tav tm="0">
                                          <p:val>
                                            <p:strVal val="ppt_h"/>
                                          </p:val>
                                        </p:tav>
                                        <p:tav tm="100000">
                                          <p:val>
                                            <p:strVal val="#ppt_h+0"/>
                                          </p:val>
                                        </p:tav>
                                      </p:tavLst>
                                    </p:anim>
                                  </p:childTnLst>
                                </p:cTn>
                              </p:par>
                            </p:childTnLst>
                          </p:cTn>
                        </p:par>
                        <p:par>
                          <p:cTn id="188" fill="hold">
                            <p:stCondLst>
                              <p:cond delay="8500"/>
                            </p:stCondLst>
                            <p:childTnLst>
                              <p:par>
                                <p:cTn id="189" presetID="35" presetClass="path" presetSubtype="0" accel="50000" decel="50000" fill="hold" nodeType="afterEffect">
                                  <p:stCondLst>
                                    <p:cond delay="0"/>
                                  </p:stCondLst>
                                  <p:childTnLst>
                                    <p:anim calcmode="lin" valueType="num">
                                      <p:cBhvr additive="base">
                                        <p:cTn id="190" dur="2000" fill="hold">
                                          <p:stCondLst>
                                            <p:cond delay="0"/>
                                          </p:stCondLst>
                                        </p:cTn>
                                        <p:tgtEl>
                                          <p:spTgt spid="109"/>
                                        </p:tgtEl>
                                        <p:attrNameLst>
                                          <p:attrName>ppt_x</p:attrName>
                                        </p:attrNameLst>
                                      </p:cBhvr>
                                      <p:tavLst>
                                        <p:tav tm="0">
                                          <p:val>
                                            <p:strVal val="ppt_x"/>
                                          </p:val>
                                        </p:tav>
                                        <p:tav tm="100000">
                                          <p:val>
                                            <p:strVal val="#ppt_x+2.70414"/>
                                          </p:val>
                                        </p:tav>
                                      </p:tavLst>
                                    </p:anim>
                                    <p:anim calcmode="lin" valueType="num">
                                      <p:cBhvr additive="base">
                                        <p:cTn id="191" dur="2000" fill="hold">
                                          <p:stCondLst>
                                            <p:cond delay="0"/>
                                          </p:stCondLst>
                                        </p:cTn>
                                        <p:tgtEl>
                                          <p:spTgt spid="109"/>
                                        </p:tgtEl>
                                        <p:attrNameLst>
                                          <p:attrName>ppt_y</p:attrName>
                                        </p:attrNameLst>
                                      </p:cBhvr>
                                      <p:tavLst>
                                        <p:tav tm="0">
                                          <p:val>
                                            <p:strVal val="ppt_y"/>
                                          </p:val>
                                        </p:tav>
                                        <p:tav tm="100000">
                                          <p:val>
                                            <p:strVal val="#ppt_y+0"/>
                                          </p:val>
                                        </p:tav>
                                      </p:tavLst>
                                    </p:anim>
                                    <p:anim calcmode="lin" valueType="num">
                                      <p:cBhvr additive="base">
                                        <p:cTn id="192" dur="2000" fill="hold">
                                          <p:stCondLst>
                                            <p:cond delay="0"/>
                                          </p:stCondLst>
                                        </p:cTn>
                                        <p:tgtEl>
                                          <p:spTgt spid="109"/>
                                        </p:tgtEl>
                                        <p:attrNameLst>
                                          <p:attrName>ppt_w</p:attrName>
                                        </p:attrNameLst>
                                      </p:cBhvr>
                                      <p:tavLst>
                                        <p:tav tm="0">
                                          <p:val>
                                            <p:strVal val="ppt_w"/>
                                          </p:val>
                                        </p:tav>
                                        <p:tav tm="100000">
                                          <p:val>
                                            <p:strVal val="#ppt_w+0"/>
                                          </p:val>
                                        </p:tav>
                                      </p:tavLst>
                                    </p:anim>
                                    <p:anim calcmode="lin" valueType="num">
                                      <p:cBhvr additive="base">
                                        <p:cTn id="193" dur="2000" fill="hold">
                                          <p:stCondLst>
                                            <p:cond delay="0"/>
                                          </p:stCondLst>
                                        </p:cTn>
                                        <p:tgtEl>
                                          <p:spTgt spid="109"/>
                                        </p:tgtEl>
                                        <p:attrNameLst>
                                          <p:attrName>ppt_h</p:attrName>
                                        </p:attrNameLst>
                                      </p:cBhvr>
                                      <p:tavLst>
                                        <p:tav tm="0">
                                          <p:val>
                                            <p:strVal val="ppt_h"/>
                                          </p:val>
                                        </p:tav>
                                        <p:tav tm="100000">
                                          <p:val>
                                            <p:strVal val="#ppt_h+0"/>
                                          </p:val>
                                        </p:tav>
                                      </p:tavLst>
                                    </p:anim>
                                  </p:childTnLst>
                                </p:cTn>
                              </p:par>
                              <p:par>
                                <p:cTn id="194" presetID="35" presetClass="path" presetSubtype="0" accel="50000" decel="50000" fill="hold" nodeType="withEffect">
                                  <p:stCondLst>
                                    <p:cond delay="0"/>
                                  </p:stCondLst>
                                  <p:childTnLst>
                                    <p:anim calcmode="lin" valueType="num">
                                      <p:cBhvr additive="base">
                                        <p:cTn id="195" dur="2000" fill="hold">
                                          <p:stCondLst>
                                            <p:cond delay="0"/>
                                          </p:stCondLst>
                                        </p:cTn>
                                        <p:tgtEl>
                                          <p:spTgt spid="108"/>
                                        </p:tgtEl>
                                        <p:attrNameLst>
                                          <p:attrName>ppt_x</p:attrName>
                                        </p:attrNameLst>
                                      </p:cBhvr>
                                      <p:tavLst>
                                        <p:tav tm="0">
                                          <p:val>
                                            <p:strVal val="ppt_x"/>
                                          </p:val>
                                        </p:tav>
                                        <p:tav tm="40000">
                                          <p:val>
                                            <p:fltVal val="1.39472"/>
                                          </p:val>
                                        </p:tav>
                                        <p:tav tm="50000">
                                          <p:val>
                                            <p:fltVal val="1.39472"/>
                                          </p:val>
                                        </p:tav>
                                        <p:tav tm="55000">
                                          <p:val>
                                            <p:fltVal val="-0.39472"/>
                                          </p:val>
                                        </p:tav>
                                        <p:tav tm="60000">
                                          <p:val>
                                            <p:fltVal val="-0.39472"/>
                                          </p:val>
                                        </p:tav>
                                        <p:tav tm="100000">
                                          <p:val>
                                            <p:fltVal val="-0.85199"/>
                                          </p:val>
                                        </p:tav>
                                      </p:tavLst>
                                    </p:anim>
                                    <p:anim calcmode="lin" valueType="num">
                                      <p:cBhvr additive="base">
                                        <p:cTn id="196" dur="2000" fill="hold">
                                          <p:stCondLst>
                                            <p:cond delay="0"/>
                                          </p:stCondLst>
                                        </p:cTn>
                                        <p:tgtEl>
                                          <p:spTgt spid="108"/>
                                        </p:tgtEl>
                                        <p:attrNameLst>
                                          <p:attrName>ppt_y</p:attrName>
                                        </p:attrNameLst>
                                      </p:cBhvr>
                                      <p:tavLst>
                                        <p:tav tm="0">
                                          <p:val>
                                            <p:strVal val="ppt_y"/>
                                          </p:val>
                                        </p:tav>
                                        <p:tav tm="40000">
                                          <p:val>
                                            <p:strVal val="ppt_y"/>
                                          </p:val>
                                        </p:tav>
                                        <p:tav tm="50000">
                                          <p:val>
                                            <p:fltVal val="1.7893"/>
                                          </p:val>
                                        </p:tav>
                                        <p:tav tm="55000">
                                          <p:val>
                                            <p:fltVal val="1.7893"/>
                                          </p:val>
                                        </p:tav>
                                        <p:tav tm="60000">
                                          <p:val>
                                            <p:fltVal val="0.74712"/>
                                          </p:val>
                                        </p:tav>
                                        <p:tav tm="100000">
                                          <p:val>
                                            <p:fltVal val="0.74712"/>
                                          </p:val>
                                        </p:tav>
                                      </p:tavLst>
                                    </p:anim>
                                    <p:anim calcmode="lin" valueType="num">
                                      <p:cBhvr additive="base">
                                        <p:cTn id="197" dur="2000" fill="hold">
                                          <p:stCondLst>
                                            <p:cond delay="0"/>
                                          </p:stCondLst>
                                        </p:cTn>
                                        <p:tgtEl>
                                          <p:spTgt spid="108"/>
                                        </p:tgtEl>
                                        <p:attrNameLst>
                                          <p:attrName>ppt_w</p:attrName>
                                        </p:attrNameLst>
                                      </p:cBhvr>
                                      <p:tavLst>
                                        <p:tav tm="0">
                                          <p:val>
                                            <p:strVal val="ppt_w"/>
                                          </p:val>
                                        </p:tav>
                                        <p:tav tm="100000">
                                          <p:val>
                                            <p:strVal val="#ppt_w+7.11759e-05"/>
                                          </p:val>
                                        </p:tav>
                                      </p:tavLst>
                                    </p:anim>
                                    <p:anim calcmode="lin" valueType="num">
                                      <p:cBhvr additive="base">
                                        <p:cTn id="198" dur="2000" fill="hold">
                                          <p:stCondLst>
                                            <p:cond delay="0"/>
                                          </p:stCondLst>
                                        </p:cTn>
                                        <p:tgtEl>
                                          <p:spTgt spid="108"/>
                                        </p:tgtEl>
                                        <p:attrNameLst>
                                          <p:attrName>ppt_h</p:attrName>
                                        </p:attrNameLst>
                                      </p:cBhvr>
                                      <p:tavLst>
                                        <p:tav tm="0">
                                          <p:val>
                                            <p:strVal val="ppt_h"/>
                                          </p:val>
                                        </p:tav>
                                        <p:tav tm="100000">
                                          <p:val>
                                            <p:strVal val="#ppt_h+0"/>
                                          </p:val>
                                        </p:tav>
                                      </p:tavLst>
                                    </p:anim>
                                  </p:childTnLst>
                                </p:cTn>
                              </p:par>
                              <p:par>
                                <p:cTn id="199" presetID="35" presetClass="path" presetSubtype="0" accel="50000" decel="50000" fill="hold" nodeType="withEffect">
                                  <p:stCondLst>
                                    <p:cond delay="0"/>
                                  </p:stCondLst>
                                  <p:childTnLst>
                                    <p:anim calcmode="lin" valueType="num">
                                      <p:cBhvr additive="base">
                                        <p:cTn id="200" dur="2000" fill="hold">
                                          <p:stCondLst>
                                            <p:cond delay="0"/>
                                          </p:stCondLst>
                                        </p:cTn>
                                        <p:tgtEl>
                                          <p:spTgt spid="107"/>
                                        </p:tgtEl>
                                        <p:attrNameLst>
                                          <p:attrName>ppt_x</p:attrName>
                                        </p:attrNameLst>
                                      </p:cBhvr>
                                      <p:tavLst>
                                        <p:tav tm="0">
                                          <p:val>
                                            <p:strVal val="ppt_x"/>
                                          </p:val>
                                        </p:tav>
                                        <p:tav tm="100000">
                                          <p:val>
                                            <p:strVal val="#ppt_x+-0.423879"/>
                                          </p:val>
                                        </p:tav>
                                      </p:tavLst>
                                    </p:anim>
                                    <p:anim calcmode="lin" valueType="num">
                                      <p:cBhvr additive="base">
                                        <p:cTn id="201" dur="2000" fill="hold">
                                          <p:stCondLst>
                                            <p:cond delay="0"/>
                                          </p:stCondLst>
                                        </p:cTn>
                                        <p:tgtEl>
                                          <p:spTgt spid="107"/>
                                        </p:tgtEl>
                                        <p:attrNameLst>
                                          <p:attrName>ppt_y</p:attrName>
                                        </p:attrNameLst>
                                      </p:cBhvr>
                                      <p:tavLst>
                                        <p:tav tm="0">
                                          <p:val>
                                            <p:strVal val="ppt_y"/>
                                          </p:val>
                                        </p:tav>
                                        <p:tav tm="100000">
                                          <p:val>
                                            <p:strVal val="#ppt_y+0"/>
                                          </p:val>
                                        </p:tav>
                                      </p:tavLst>
                                    </p:anim>
                                    <p:anim calcmode="lin" valueType="num">
                                      <p:cBhvr additive="base">
                                        <p:cTn id="202" dur="2000" fill="hold">
                                          <p:stCondLst>
                                            <p:cond delay="0"/>
                                          </p:stCondLst>
                                        </p:cTn>
                                        <p:tgtEl>
                                          <p:spTgt spid="107"/>
                                        </p:tgtEl>
                                        <p:attrNameLst>
                                          <p:attrName>ppt_w</p:attrName>
                                        </p:attrNameLst>
                                      </p:cBhvr>
                                      <p:tavLst>
                                        <p:tav tm="0">
                                          <p:val>
                                            <p:strVal val="ppt_w"/>
                                          </p:val>
                                        </p:tav>
                                        <p:tav tm="100000">
                                          <p:val>
                                            <p:strVal val="#ppt_w+-6.35783e-06"/>
                                          </p:val>
                                        </p:tav>
                                      </p:tavLst>
                                    </p:anim>
                                    <p:anim calcmode="lin" valueType="num">
                                      <p:cBhvr additive="base">
                                        <p:cTn id="203" dur="2000" fill="hold">
                                          <p:stCondLst>
                                            <p:cond delay="0"/>
                                          </p:stCondLst>
                                        </p:cTn>
                                        <p:tgtEl>
                                          <p:spTgt spid="107"/>
                                        </p:tgtEl>
                                        <p:attrNameLst>
                                          <p:attrName>ppt_h</p:attrName>
                                        </p:attrNameLst>
                                      </p:cBhvr>
                                      <p:tavLst>
                                        <p:tav tm="0">
                                          <p:val>
                                            <p:strVal val="ppt_h"/>
                                          </p:val>
                                        </p:tav>
                                        <p:tav tm="100000">
                                          <p:val>
                                            <p:strVal val="#ppt_h+0"/>
                                          </p:val>
                                        </p:tav>
                                      </p:tavLst>
                                    </p:anim>
                                  </p:childTnLst>
                                </p:cTn>
                              </p:par>
                              <p:par>
                                <p:cTn id="204" presetID="35" presetClass="path" presetSubtype="0" accel="50000" decel="50000" fill="hold" nodeType="withEffect">
                                  <p:stCondLst>
                                    <p:cond delay="0"/>
                                  </p:stCondLst>
                                  <p:childTnLst>
                                    <p:anim calcmode="lin" valueType="num">
                                      <p:cBhvr additive="base">
                                        <p:cTn id="205" dur="2000" fill="hold">
                                          <p:stCondLst>
                                            <p:cond delay="0"/>
                                          </p:stCondLst>
                                        </p:cTn>
                                        <p:tgtEl>
                                          <p:spTgt spid="110"/>
                                        </p:tgtEl>
                                        <p:attrNameLst>
                                          <p:attrName>ppt_x</p:attrName>
                                        </p:attrNameLst>
                                      </p:cBhvr>
                                      <p:tavLst>
                                        <p:tav tm="0">
                                          <p:val>
                                            <p:strVal val="ppt_x"/>
                                          </p:val>
                                        </p:tav>
                                        <p:tav tm="100000">
                                          <p:val>
                                            <p:strVal val="#ppt_x+-0.504311"/>
                                          </p:val>
                                        </p:tav>
                                      </p:tavLst>
                                    </p:anim>
                                    <p:anim calcmode="lin" valueType="num">
                                      <p:cBhvr additive="base">
                                        <p:cTn id="206" dur="2000" fill="hold">
                                          <p:stCondLst>
                                            <p:cond delay="0"/>
                                          </p:stCondLst>
                                        </p:cTn>
                                        <p:tgtEl>
                                          <p:spTgt spid="110"/>
                                        </p:tgtEl>
                                        <p:attrNameLst>
                                          <p:attrName>ppt_y</p:attrName>
                                        </p:attrNameLst>
                                      </p:cBhvr>
                                      <p:tavLst>
                                        <p:tav tm="0">
                                          <p:val>
                                            <p:strVal val="ppt_y"/>
                                          </p:val>
                                        </p:tav>
                                        <p:tav tm="100000">
                                          <p:val>
                                            <p:strVal val="#ppt_y+0.0805164"/>
                                          </p:val>
                                        </p:tav>
                                      </p:tavLst>
                                    </p:anim>
                                    <p:anim calcmode="lin" valueType="num">
                                      <p:cBhvr additive="base">
                                        <p:cTn id="207" dur="2000" fill="hold">
                                          <p:stCondLst>
                                            <p:cond delay="0"/>
                                          </p:stCondLst>
                                        </p:cTn>
                                        <p:tgtEl>
                                          <p:spTgt spid="110"/>
                                        </p:tgtEl>
                                        <p:attrNameLst>
                                          <p:attrName>ppt_w</p:attrName>
                                        </p:attrNameLst>
                                      </p:cBhvr>
                                      <p:tavLst>
                                        <p:tav tm="0">
                                          <p:val>
                                            <p:strVal val="ppt_w"/>
                                          </p:val>
                                        </p:tav>
                                        <p:tav tm="100000">
                                          <p:val>
                                            <p:strVal val="#ppt_w+-0.160871"/>
                                          </p:val>
                                        </p:tav>
                                      </p:tavLst>
                                    </p:anim>
                                    <p:anim calcmode="lin" valueType="num">
                                      <p:cBhvr additive="base">
                                        <p:cTn id="208" dur="2000" fill="hold">
                                          <p:stCondLst>
                                            <p:cond delay="0"/>
                                          </p:stCondLst>
                                        </p:cTn>
                                        <p:tgtEl>
                                          <p:spTgt spid="110"/>
                                        </p:tgtEl>
                                        <p:attrNameLst>
                                          <p:attrName>ppt_h</p:attrName>
                                        </p:attrNameLst>
                                      </p:cBhvr>
                                      <p:tavLst>
                                        <p:tav tm="0">
                                          <p:val>
                                            <p:strVal val="ppt_h"/>
                                          </p:val>
                                        </p:tav>
                                        <p:tav tm="100000">
                                          <p:val>
                                            <p:strVal val="#ppt_h+-0.160779"/>
                                          </p:val>
                                        </p:tav>
                                      </p:tavLst>
                                    </p:anim>
                                  </p:childTnLst>
                                </p:cTn>
                              </p:par>
                              <p:par>
                                <p:cTn id="209" presetID="35" presetClass="path" presetSubtype="0" accel="50000" decel="50000" fill="hold" nodeType="withEffect">
                                  <p:stCondLst>
                                    <p:cond delay="0"/>
                                  </p:stCondLst>
                                  <p:childTnLst>
                                    <p:anim calcmode="lin" valueType="num">
                                      <p:cBhvr additive="base">
                                        <p:cTn id="210" dur="2000" fill="hold">
                                          <p:stCondLst>
                                            <p:cond delay="0"/>
                                          </p:stCondLst>
                                        </p:cTn>
                                        <p:tgtEl>
                                          <p:spTgt spid="111"/>
                                        </p:tgtEl>
                                        <p:attrNameLst>
                                          <p:attrName>ppt_x</p:attrName>
                                        </p:attrNameLst>
                                      </p:cBhvr>
                                      <p:tavLst>
                                        <p:tav tm="0">
                                          <p:val>
                                            <p:strVal val="ppt_x"/>
                                          </p:val>
                                        </p:tav>
                                        <p:tav tm="100000">
                                          <p:val>
                                            <p:strVal val="#ppt_x+-0.504259"/>
                                          </p:val>
                                        </p:tav>
                                      </p:tavLst>
                                    </p:anim>
                                    <p:anim calcmode="lin" valueType="num">
                                      <p:cBhvr additive="base">
                                        <p:cTn id="211" dur="2000" fill="hold">
                                          <p:stCondLst>
                                            <p:cond delay="0"/>
                                          </p:stCondLst>
                                        </p:cTn>
                                        <p:tgtEl>
                                          <p:spTgt spid="111"/>
                                        </p:tgtEl>
                                        <p:attrNameLst>
                                          <p:attrName>ppt_y</p:attrName>
                                        </p:attrNameLst>
                                      </p:cBhvr>
                                      <p:tavLst>
                                        <p:tav tm="0">
                                          <p:val>
                                            <p:strVal val="ppt_y"/>
                                          </p:val>
                                        </p:tav>
                                        <p:tav tm="100000">
                                          <p:val>
                                            <p:strVal val="#ppt_y+-0.0805164"/>
                                          </p:val>
                                        </p:tav>
                                      </p:tavLst>
                                    </p:anim>
                                    <p:anim calcmode="lin" valueType="num">
                                      <p:cBhvr additive="base">
                                        <p:cTn id="212" dur="2000" fill="hold">
                                          <p:stCondLst>
                                            <p:cond delay="0"/>
                                          </p:stCondLst>
                                        </p:cTn>
                                        <p:tgtEl>
                                          <p:spTgt spid="111"/>
                                        </p:tgtEl>
                                        <p:attrNameLst>
                                          <p:attrName>ppt_w</p:attrName>
                                        </p:attrNameLst>
                                      </p:cBhvr>
                                      <p:tavLst>
                                        <p:tav tm="0">
                                          <p:val>
                                            <p:strVal val="ppt_w"/>
                                          </p:val>
                                        </p:tav>
                                        <p:tav tm="100000">
                                          <p:val>
                                            <p:strVal val="#ppt_w+0.160806"/>
                                          </p:val>
                                        </p:tav>
                                      </p:tavLst>
                                    </p:anim>
                                    <p:anim calcmode="lin" valueType="num">
                                      <p:cBhvr additive="base">
                                        <p:cTn id="213" dur="2000" fill="hold">
                                          <p:stCondLst>
                                            <p:cond delay="0"/>
                                          </p:stCondLst>
                                        </p:cTn>
                                        <p:tgtEl>
                                          <p:spTgt spid="111"/>
                                        </p:tgtEl>
                                        <p:attrNameLst>
                                          <p:attrName>ppt_h</p:attrName>
                                        </p:attrNameLst>
                                      </p:cBhvr>
                                      <p:tavLst>
                                        <p:tav tm="0">
                                          <p:val>
                                            <p:strVal val="ppt_h"/>
                                          </p:val>
                                        </p:tav>
                                        <p:tav tm="100000">
                                          <p:val>
                                            <p:strVal val="#ppt_h+0.160779"/>
                                          </p:val>
                                        </p:tav>
                                      </p:tavLst>
                                    </p:anim>
                                  </p:childTnLst>
                                </p:cTn>
                              </p:par>
                              <p:par>
                                <p:cTn id="214" presetID="35" presetClass="path" presetSubtype="0" accel="50000" decel="50000" fill="hold" nodeType="withEffect">
                                  <p:stCondLst>
                                    <p:cond delay="0"/>
                                  </p:stCondLst>
                                  <p:childTnLst>
                                    <p:anim calcmode="lin" valueType="num">
                                      <p:cBhvr additive="base">
                                        <p:cTn id="215" dur="2000" fill="hold">
                                          <p:stCondLst>
                                            <p:cond delay="0"/>
                                          </p:stCondLst>
                                        </p:cTn>
                                        <p:tgtEl>
                                          <p:spTgt spid="112"/>
                                        </p:tgtEl>
                                        <p:attrNameLst>
                                          <p:attrName>ppt_x</p:attrName>
                                        </p:attrNameLst>
                                      </p:cBhvr>
                                      <p:tavLst>
                                        <p:tav tm="0">
                                          <p:val>
                                            <p:strVal val="ppt_x"/>
                                          </p:val>
                                        </p:tav>
                                        <p:tav tm="100000">
                                          <p:val>
                                            <p:strVal val="#ppt_x+-0.423891"/>
                                          </p:val>
                                        </p:tav>
                                      </p:tavLst>
                                    </p:anim>
                                    <p:anim calcmode="lin" valueType="num">
                                      <p:cBhvr additive="base">
                                        <p:cTn id="216" dur="2000" fill="hold">
                                          <p:stCondLst>
                                            <p:cond delay="0"/>
                                          </p:stCondLst>
                                        </p:cTn>
                                        <p:tgtEl>
                                          <p:spTgt spid="112"/>
                                        </p:tgtEl>
                                        <p:attrNameLst>
                                          <p:attrName>ppt_y</p:attrName>
                                        </p:attrNameLst>
                                      </p:cBhvr>
                                      <p:tavLst>
                                        <p:tav tm="0">
                                          <p:val>
                                            <p:strVal val="ppt_y"/>
                                          </p:val>
                                        </p:tav>
                                        <p:tav tm="100000">
                                          <p:val>
                                            <p:strVal val="#ppt_y+0"/>
                                          </p:val>
                                        </p:tav>
                                      </p:tavLst>
                                    </p:anim>
                                    <p:anim calcmode="lin" valueType="num">
                                      <p:cBhvr additive="base">
                                        <p:cTn id="217" dur="2000" fill="hold">
                                          <p:stCondLst>
                                            <p:cond delay="0"/>
                                          </p:stCondLst>
                                        </p:cTn>
                                        <p:tgtEl>
                                          <p:spTgt spid="112"/>
                                        </p:tgtEl>
                                        <p:attrNameLst>
                                          <p:attrName>ppt_w</p:attrName>
                                        </p:attrNameLst>
                                      </p:cBhvr>
                                      <p:tavLst>
                                        <p:tav tm="0">
                                          <p:val>
                                            <p:strVal val="ppt_w"/>
                                          </p:val>
                                        </p:tav>
                                        <p:tav tm="100000">
                                          <p:val>
                                            <p:strVal val="#ppt_w+0"/>
                                          </p:val>
                                        </p:tav>
                                      </p:tavLst>
                                    </p:anim>
                                    <p:anim calcmode="lin" valueType="num">
                                      <p:cBhvr additive="base">
                                        <p:cTn id="218" dur="2000" fill="hold">
                                          <p:stCondLst>
                                            <p:cond delay="0"/>
                                          </p:stCondLst>
                                        </p:cTn>
                                        <p:tgtEl>
                                          <p:spTgt spid="112"/>
                                        </p:tgtEl>
                                        <p:attrNameLst>
                                          <p:attrName>ppt_h</p:attrName>
                                        </p:attrNameLst>
                                      </p:cBhvr>
                                      <p:tavLst>
                                        <p:tav tm="0">
                                          <p:val>
                                            <p:strVal val="ppt_h"/>
                                          </p:val>
                                        </p:tav>
                                        <p:tav tm="100000">
                                          <p:val>
                                            <p:strVal val="#ppt_h+0"/>
                                          </p:val>
                                        </p:tav>
                                      </p:tavLst>
                                    </p:anim>
                                  </p:childTnLst>
                                </p:cTn>
                              </p:par>
                              <p:par>
                                <p:cTn id="219" presetID="35" presetClass="path" presetSubtype="0" accel="50000" decel="50000" fill="hold" nodeType="withEffect">
                                  <p:stCondLst>
                                    <p:cond delay="0"/>
                                  </p:stCondLst>
                                  <p:childTnLst>
                                    <p:anim calcmode="lin" valueType="num">
                                      <p:cBhvr additive="base">
                                        <p:cTn id="220" dur="2000" fill="hold">
                                          <p:stCondLst>
                                            <p:cond delay="0"/>
                                          </p:stCondLst>
                                        </p:cTn>
                                        <p:tgtEl>
                                          <p:spTgt spid="113"/>
                                        </p:tgtEl>
                                        <p:attrNameLst>
                                          <p:attrName>ppt_x</p:attrName>
                                        </p:attrNameLst>
                                      </p:cBhvr>
                                      <p:tavLst>
                                        <p:tav tm="0">
                                          <p:val>
                                            <p:strVal val="ppt_x"/>
                                          </p:val>
                                        </p:tav>
                                        <p:tav tm="100000">
                                          <p:val>
                                            <p:strVal val="#ppt_x+-0.423956"/>
                                          </p:val>
                                        </p:tav>
                                      </p:tavLst>
                                    </p:anim>
                                    <p:anim calcmode="lin" valueType="num">
                                      <p:cBhvr additive="base">
                                        <p:cTn id="221" dur="2000" fill="hold">
                                          <p:stCondLst>
                                            <p:cond delay="0"/>
                                          </p:stCondLst>
                                        </p:cTn>
                                        <p:tgtEl>
                                          <p:spTgt spid="113"/>
                                        </p:tgtEl>
                                        <p:attrNameLst>
                                          <p:attrName>ppt_y</p:attrName>
                                        </p:attrNameLst>
                                      </p:cBhvr>
                                      <p:tavLst>
                                        <p:tav tm="0">
                                          <p:val>
                                            <p:strVal val="ppt_y"/>
                                          </p:val>
                                        </p:tav>
                                        <p:tav tm="100000">
                                          <p:val>
                                            <p:strVal val="#ppt_y+0"/>
                                          </p:val>
                                        </p:tav>
                                      </p:tavLst>
                                    </p:anim>
                                    <p:anim calcmode="lin" valueType="num">
                                      <p:cBhvr additive="base">
                                        <p:cTn id="222" dur="2000" fill="hold">
                                          <p:stCondLst>
                                            <p:cond delay="0"/>
                                          </p:stCondLst>
                                        </p:cTn>
                                        <p:tgtEl>
                                          <p:spTgt spid="113"/>
                                        </p:tgtEl>
                                        <p:attrNameLst>
                                          <p:attrName>ppt_w</p:attrName>
                                        </p:attrNameLst>
                                      </p:cBhvr>
                                      <p:tavLst>
                                        <p:tav tm="0">
                                          <p:val>
                                            <p:strVal val="ppt_w"/>
                                          </p:val>
                                        </p:tav>
                                        <p:tav tm="100000">
                                          <p:val>
                                            <p:strVal val="#ppt_w+0"/>
                                          </p:val>
                                        </p:tav>
                                      </p:tavLst>
                                    </p:anim>
                                    <p:anim calcmode="lin" valueType="num">
                                      <p:cBhvr additive="base">
                                        <p:cTn id="223" dur="2000" fill="hold">
                                          <p:stCondLst>
                                            <p:cond delay="0"/>
                                          </p:stCondLst>
                                        </p:cTn>
                                        <p:tgtEl>
                                          <p:spTgt spid="113"/>
                                        </p:tgtEl>
                                        <p:attrNameLst>
                                          <p:attrName>ppt_h</p:attrName>
                                        </p:attrNameLst>
                                      </p:cBhvr>
                                      <p:tavLst>
                                        <p:tav tm="0">
                                          <p:val>
                                            <p:strVal val="ppt_h"/>
                                          </p:val>
                                        </p:tav>
                                        <p:tav tm="100000">
                                          <p:val>
                                            <p:strVal val="#ppt_h+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4765675" y="2619375"/>
            <a:ext cx="2660650" cy="3811270"/>
          </a:xfrm>
          <a:prstGeom prst="roundRect">
            <a:avLst>
              <a:gd name="adj" fmla="val 5582"/>
            </a:avLst>
          </a:prstGeom>
          <a:solidFill>
            <a:srgbClr val="BA4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4765675" y="5185410"/>
            <a:ext cx="2660650" cy="534035"/>
          </a:xfrm>
          <a:prstGeom prst="rect">
            <a:avLst/>
          </a:prstGeom>
          <a:noFill/>
        </p:spPr>
        <p:txBody>
          <a:bodyPr wrap="square" rtlCol="0">
            <a:spAutoFit/>
          </a:bodyPr>
          <a:lstStyle/>
          <a:p>
            <a:pPr algn="ctr">
              <a:lnSpc>
                <a:spcPct val="120000"/>
              </a:lnSpc>
            </a:pPr>
            <a:r>
              <a:rPr lang="en-US" altLang="zh-CN" sz="2400" spc="120" dirty="0">
                <a:solidFill>
                  <a:schemeClr val="bg1"/>
                </a:solidFill>
                <a:latin typeface="+mj-lt"/>
                <a:ea typeface="+mj-ea"/>
                <a:sym typeface="演示镇魂行楷" panose="00000500000000000000" pitchFamily="2" charset="-122"/>
              </a:rPr>
              <a:t>Expectations</a:t>
            </a:r>
          </a:p>
        </p:txBody>
      </p:sp>
      <p:sp>
        <p:nvSpPr>
          <p:cNvPr id="18" name="文本框 17"/>
          <p:cNvSpPr txBox="1"/>
          <p:nvPr/>
        </p:nvSpPr>
        <p:spPr>
          <a:xfrm>
            <a:off x="5400040" y="3698240"/>
            <a:ext cx="1391920" cy="1445260"/>
          </a:xfrm>
          <a:prstGeom prst="rect">
            <a:avLst/>
          </a:prstGeom>
          <a:noFill/>
        </p:spPr>
        <p:txBody>
          <a:bodyPr wrap="square" rtlCol="0">
            <a:spAutoFit/>
          </a:bodyPr>
          <a:lstStyle/>
          <a:p>
            <a:pPr algn="ctr"/>
            <a:r>
              <a:rPr lang="en-US" altLang="zh-CN" sz="8800" dirty="0">
                <a:solidFill>
                  <a:schemeClr val="bg1"/>
                </a:solidFill>
                <a:latin typeface="+mj-lt"/>
              </a:rPr>
              <a:t>04</a:t>
            </a:r>
            <a:endParaRPr lang="zh-CN" altLang="en-US" sz="8800" dirty="0">
              <a:solidFill>
                <a:schemeClr val="bg1"/>
              </a:solidFill>
              <a:latin typeface="+mj-lt"/>
            </a:endParaRPr>
          </a:p>
        </p:txBody>
      </p:sp>
      <p:cxnSp>
        <p:nvCxnSpPr>
          <p:cNvPr id="20" name="直接连接符 19"/>
          <p:cNvCxnSpPr/>
          <p:nvPr/>
        </p:nvCxnSpPr>
        <p:spPr>
          <a:xfrm>
            <a:off x="5933440" y="5981065"/>
            <a:ext cx="325120" cy="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261620" y="5699788"/>
            <a:ext cx="3093720" cy="653705"/>
          </a:xfrm>
          <a:prstGeom prst="rect">
            <a:avLst/>
          </a:prstGeom>
          <a:noFill/>
        </p:spPr>
        <p:txBody>
          <a:bodyPr wrap="square" rtlCol="0">
            <a:spAutoFit/>
          </a:bodyPr>
          <a:lstStyle/>
          <a:p>
            <a:pPr>
              <a:lnSpc>
                <a:spcPct val="120000"/>
              </a:lnSpc>
            </a:pPr>
            <a:r>
              <a:rPr lang="en-US" altLang="zh-CN" sz="3600" spc="120" dirty="0">
                <a:solidFill>
                  <a:srgbClr val="BA4047"/>
                </a:solidFill>
                <a:latin typeface="+mj-lt"/>
                <a:ea typeface="+mj-ea"/>
              </a:rPr>
              <a:t>content</a:t>
            </a:r>
            <a:endParaRPr lang="zh-CN" altLang="en-US" sz="3600" spc="120" dirty="0">
              <a:solidFill>
                <a:srgbClr val="BA4047"/>
              </a:solidFill>
              <a:latin typeface="+mj-lt"/>
              <a:ea typeface="+mj-ea"/>
            </a:endParaRPr>
          </a:p>
        </p:txBody>
      </p:sp>
      <p:pic>
        <p:nvPicPr>
          <p:cNvPr id="5" name="图片 4" descr="D:\工作文件\会议\基地联席会议20211106\微信图片_202111031650337.jpg微信图片_20211103165033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12191365" cy="3432175"/>
          </a:xfrm>
          <a:prstGeom prst="rect">
            <a:avLst/>
          </a:prstGeom>
        </p:spPr>
      </p:pic>
      <p:pic>
        <p:nvPicPr>
          <p:cNvPr id="9" name="图片 8"/>
          <p:cNvPicPr>
            <a:picLocks noChangeAspect="1"/>
          </p:cNvPicPr>
          <p:nvPr/>
        </p:nvPicPr>
        <p:blipFill>
          <a:blip r:embed="rId3" cstate="email">
            <a:clrChange>
              <a:clrFrom>
                <a:srgbClr val="FFFFFF">
                  <a:alpha val="100000"/>
                </a:srgbClr>
              </a:clrFrom>
              <a:clrTo>
                <a:srgbClr val="FFFFFF">
                  <a:alpha val="100000"/>
                  <a:alpha val="0"/>
                </a:srgbClr>
              </a:clrTo>
            </a:clrChange>
            <a:extLst>
              <a:ext uri="{28A0092B-C50C-407E-A947-70E740481C1C}">
                <a14:useLocalDpi xmlns:a14="http://schemas.microsoft.com/office/drawing/2010/main"/>
              </a:ext>
            </a:extLst>
          </a:blip>
          <a:stretch>
            <a:fillRect/>
          </a:stretch>
        </p:blipFill>
        <p:spPr>
          <a:xfrm>
            <a:off x="9469120" y="6244590"/>
            <a:ext cx="2483485" cy="42291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dissolve">
                                      <p:cBhvr>
                                        <p:cTn id="7" dur="500"/>
                                        <p:tgtEl>
                                          <p:spTgt spid="47"/>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down)">
                                      <p:cBhvr>
                                        <p:cTn id="12" dur="500"/>
                                        <p:tgtEl>
                                          <p:spTgt spid="5"/>
                                        </p:tgtEl>
                                      </p:cBhvr>
                                    </p:animEffect>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par>
                          <p:cTn id="17" fill="hold">
                            <p:stCondLst>
                              <p:cond delay="1500"/>
                            </p:stCondLst>
                            <p:childTnLst>
                              <p:par>
                                <p:cTn id="18" presetID="1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p:tgtEl>
                                          <p:spTgt spid="4"/>
                                        </p:tgtEl>
                                        <p:attrNameLst>
                                          <p:attrName>ppt_y</p:attrName>
                                        </p:attrNameLst>
                                      </p:cBhvr>
                                      <p:tavLst>
                                        <p:tav tm="0">
                                          <p:val>
                                            <p:strVal val="#ppt_y-#ppt_h*1.125000"/>
                                          </p:val>
                                        </p:tav>
                                        <p:tav tm="100000">
                                          <p:val>
                                            <p:strVal val="#ppt_y"/>
                                          </p:val>
                                        </p:tav>
                                      </p:tavLst>
                                    </p:anim>
                                    <p:animEffect transition="in" filter="wipe(down)">
                                      <p:cBhvr>
                                        <p:cTn id="21" dur="500"/>
                                        <p:tgtEl>
                                          <p:spTgt spid="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cTn>
                              </p:par>
                            </p:childTnLst>
                          </p:cTn>
                        </p:par>
                        <p:par>
                          <p:cTn id="28" fill="hold">
                            <p:stCondLst>
                              <p:cond delay="2500"/>
                            </p:stCondLst>
                            <p:childTnLst>
                              <p:par>
                                <p:cTn id="29" presetID="53" presetClass="entr" presetSubtype="16" fill="hold" grpId="0" nodeType="afterEffect">
                                  <p:stCondLst>
                                    <p:cond delay="0"/>
                                  </p:stCondLst>
                                  <p:iterate type="lt">
                                    <p:tmPct val="0"/>
                                  </p:iterate>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par>
                          <p:cTn id="34" fill="hold">
                            <p:stCondLst>
                              <p:cond delay="3000"/>
                            </p:stCondLst>
                            <p:childTnLst>
                              <p:par>
                                <p:cTn id="35" presetID="26" presetClass="emph" presetSubtype="0" fill="hold" grpId="1" nodeType="afterEffect">
                                  <p:stCondLst>
                                    <p:cond delay="0"/>
                                  </p:stCondLst>
                                  <p:iterate type="lt">
                                    <p:tmPct val="20000"/>
                                  </p:iterate>
                                  <p:childTnLst>
                                    <p:animEffect transition="out" filter="fade">
                                      <p:cBhvr>
                                        <p:cTn id="36" dur="500" tmFilter="0, 0; .2, .5; .8, .5; 1, 0"/>
                                        <p:tgtEl>
                                          <p:spTgt spid="17"/>
                                        </p:tgtEl>
                                      </p:cBhvr>
                                    </p:animEffect>
                                    <p:animScale>
                                      <p:cBhvr>
                                        <p:cTn id="37" dur="250" autoRev="1" fill="hold"/>
                                        <p:tgtEl>
                                          <p:spTgt spid="17"/>
                                        </p:tgtEl>
                                      </p:cBhvr>
                                      <p:by x="105000" y="105000"/>
                                    </p:animScale>
                                  </p:childTnLst>
                                </p:cTn>
                              </p:par>
                              <p:par>
                                <p:cTn id="38" presetID="22" presetClass="entr" presetSubtype="8"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17" grpId="1"/>
      <p:bldP spid="18" grpId="0"/>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占位符 6" descr="D:\工作文件\会议\基地联席会议20211106\lm-photo1.jpglm-photo1"/>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a:off x="70485" y="0"/>
            <a:ext cx="12050395" cy="3392805"/>
          </a:xfrm>
          <a:custGeom>
            <a:avLst/>
            <a:gdLst>
              <a:gd name="connsiteX0" fmla="*/ 0 w 12191999"/>
              <a:gd name="connsiteY0" fmla="*/ 0 h 3392488"/>
              <a:gd name="connsiteX1" fmla="*/ 12191999 w 12191999"/>
              <a:gd name="connsiteY1" fmla="*/ 0 h 3392488"/>
              <a:gd name="connsiteX2" fmla="*/ 12191999 w 12191999"/>
              <a:gd name="connsiteY2" fmla="*/ 2278634 h 3392488"/>
              <a:gd name="connsiteX3" fmla="*/ 12005286 w 12191999"/>
              <a:gd name="connsiteY3" fmla="*/ 2349617 h 3392488"/>
              <a:gd name="connsiteX4" fmla="*/ 6095999 w 12191999"/>
              <a:gd name="connsiteY4" fmla="*/ 3392488 h 3392488"/>
              <a:gd name="connsiteX5" fmla="*/ 186712 w 12191999"/>
              <a:gd name="connsiteY5" fmla="*/ 2349617 h 3392488"/>
              <a:gd name="connsiteX6" fmla="*/ 0 w 12191999"/>
              <a:gd name="connsiteY6" fmla="*/ 2278634 h 33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3392488">
                <a:moveTo>
                  <a:pt x="0" y="0"/>
                </a:moveTo>
                <a:lnTo>
                  <a:pt x="12191999" y="0"/>
                </a:lnTo>
                <a:lnTo>
                  <a:pt x="12191999" y="2278634"/>
                </a:lnTo>
                <a:lnTo>
                  <a:pt x="12005286" y="2349617"/>
                </a:lnTo>
                <a:cubicBezTo>
                  <a:pt x="10162676" y="3024287"/>
                  <a:pt x="8172337" y="3392488"/>
                  <a:pt x="6095999" y="3392488"/>
                </a:cubicBezTo>
                <a:cubicBezTo>
                  <a:pt x="4019662" y="3392488"/>
                  <a:pt x="2029322" y="3024287"/>
                  <a:pt x="186712" y="2349617"/>
                </a:cubicBezTo>
                <a:lnTo>
                  <a:pt x="0" y="2278634"/>
                </a:lnTo>
                <a:close/>
              </a:path>
            </a:pathLst>
          </a:custGeom>
        </p:spPr>
      </p:pic>
      <p:sp>
        <p:nvSpPr>
          <p:cNvPr id="9" name="椭圆 8"/>
          <p:cNvSpPr/>
          <p:nvPr/>
        </p:nvSpPr>
        <p:spPr>
          <a:xfrm>
            <a:off x="5394960" y="2537460"/>
            <a:ext cx="1402080" cy="1402080"/>
          </a:xfrm>
          <a:prstGeom prst="ellipse">
            <a:avLst/>
          </a:prstGeom>
          <a:solidFill>
            <a:srgbClr val="BA4047"/>
          </a:solidFill>
          <a:ln>
            <a:noFill/>
          </a:ln>
          <a:effectLst>
            <a:outerShdw blurRad="152400" dist="88900" dir="5400000" sx="95000" sy="95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latin typeface="+mj-lt"/>
              </a:rPr>
              <a:t>02</a:t>
            </a:r>
            <a:endParaRPr lang="zh-CN" altLang="en-US" sz="4800" dirty="0">
              <a:latin typeface="+mj-lt"/>
            </a:endParaRPr>
          </a:p>
        </p:txBody>
      </p:sp>
      <p:sp>
        <p:nvSpPr>
          <p:cNvPr id="17" name="文本框 16"/>
          <p:cNvSpPr txBox="1"/>
          <p:nvPr/>
        </p:nvSpPr>
        <p:spPr>
          <a:xfrm>
            <a:off x="4686300" y="4128135"/>
            <a:ext cx="2819400" cy="521970"/>
          </a:xfrm>
          <a:prstGeom prst="rect">
            <a:avLst/>
          </a:prstGeom>
          <a:noFill/>
        </p:spPr>
        <p:txBody>
          <a:bodyPr wrap="square" rtlCol="0">
            <a:spAutoFit/>
          </a:bodyPr>
          <a:lstStyle/>
          <a:p>
            <a:pPr algn="ctr"/>
            <a:r>
              <a:rPr lang="en-US" altLang="zh-CN" dirty="0">
                <a:solidFill>
                  <a:srgbClr val="BA4047"/>
                </a:solidFill>
                <a:latin typeface="+mj-lt"/>
              </a:rPr>
              <a:t> </a:t>
            </a:r>
            <a:r>
              <a:rPr lang="zh-CN" altLang="en-US" sz="2800" b="1" dirty="0">
                <a:solidFill>
                  <a:srgbClr val="BA4047"/>
                </a:solidFill>
                <a:latin typeface="微软雅黑" panose="020B0503020204020204" charset="-122"/>
                <a:ea typeface="微软雅黑" panose="020B0503020204020204" charset="-122"/>
              </a:rPr>
              <a:t>培训工作</a:t>
            </a:r>
          </a:p>
        </p:txBody>
      </p:sp>
      <p:sp>
        <p:nvSpPr>
          <p:cNvPr id="18" name="文本框 17"/>
          <p:cNvSpPr txBox="1"/>
          <p:nvPr/>
        </p:nvSpPr>
        <p:spPr>
          <a:xfrm>
            <a:off x="4581525" y="4838700"/>
            <a:ext cx="3028950" cy="1880235"/>
          </a:xfrm>
          <a:prstGeom prst="rect">
            <a:avLst/>
          </a:prstGeom>
          <a:noFill/>
        </p:spPr>
        <p:txBody>
          <a:bodyPr wrap="square" rtlCol="0">
            <a:spAutoFit/>
          </a:bodyPr>
          <a:lstStyle/>
          <a:p>
            <a:pPr marL="285750" lvl="0" indent="-285750" algn="l">
              <a:lnSpc>
                <a:spcPct val="120000"/>
              </a:lnSpc>
              <a:buClrTx/>
              <a:buSzTx/>
              <a:buFont typeface="Arial" panose="020B0604020202020204" pitchFamily="34" charset="0"/>
              <a:buChar char="•"/>
            </a:pPr>
            <a:r>
              <a:rPr lang="zh-CN" altLang="en-US" dirty="0">
                <a:latin typeface="微软雅黑" panose="020B0503020204020204" charset="-122"/>
                <a:ea typeface="微软雅黑" panose="020B0503020204020204" charset="-122"/>
                <a:sym typeface="+mn-ea"/>
              </a:rPr>
              <a:t>结合各级督导意见，完善专科医师规范化培训工作</a:t>
            </a:r>
          </a:p>
          <a:p>
            <a:pPr marL="285750" lvl="0" indent="-285750" algn="l">
              <a:lnSpc>
                <a:spcPct val="120000"/>
              </a:lnSpc>
              <a:spcBef>
                <a:spcPts val="1000"/>
              </a:spcBef>
              <a:spcAft>
                <a:spcPts val="0"/>
              </a:spcAft>
              <a:buClrTx/>
              <a:buSzTx/>
              <a:buFont typeface="Arial" panose="020B0604020202020204" pitchFamily="34" charset="0"/>
              <a:buChar char="•"/>
            </a:pPr>
            <a:r>
              <a:rPr lang="zh-CN" altLang="en-US" dirty="0">
                <a:latin typeface="微软雅黑" panose="020B0503020204020204" charset="-122"/>
                <a:ea typeface="微软雅黑" panose="020B0503020204020204" charset="-122"/>
                <a:sym typeface="+mn-ea"/>
              </a:rPr>
              <a:t>认真贯彻执行国家对老年医学人才培训工作指导意见，提高培训效能</a:t>
            </a:r>
          </a:p>
        </p:txBody>
      </p:sp>
      <p:sp>
        <p:nvSpPr>
          <p:cNvPr id="10" name="椭圆 9"/>
          <p:cNvSpPr/>
          <p:nvPr/>
        </p:nvSpPr>
        <p:spPr>
          <a:xfrm>
            <a:off x="9661525" y="2200910"/>
            <a:ext cx="1402080" cy="1402080"/>
          </a:xfrm>
          <a:prstGeom prst="ellipse">
            <a:avLst/>
          </a:prstGeom>
          <a:solidFill>
            <a:srgbClr val="BA4047"/>
          </a:solidFill>
          <a:ln>
            <a:noFill/>
          </a:ln>
          <a:effectLst>
            <a:outerShdw blurRad="152400" dist="88900" dir="5400000" sx="95000" sy="95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latin typeface="+mj-lt"/>
              </a:rPr>
              <a:t>03</a:t>
            </a:r>
            <a:endParaRPr lang="zh-CN" altLang="en-US" sz="4800" dirty="0">
              <a:latin typeface="+mj-lt"/>
            </a:endParaRPr>
          </a:p>
        </p:txBody>
      </p:sp>
      <p:sp>
        <p:nvSpPr>
          <p:cNvPr id="19" name="文本框 18"/>
          <p:cNvSpPr txBox="1"/>
          <p:nvPr/>
        </p:nvSpPr>
        <p:spPr>
          <a:xfrm>
            <a:off x="8952865" y="3839210"/>
            <a:ext cx="2819400" cy="521970"/>
          </a:xfrm>
          <a:prstGeom prst="rect">
            <a:avLst/>
          </a:prstGeom>
          <a:noFill/>
        </p:spPr>
        <p:txBody>
          <a:bodyPr wrap="square" rtlCol="0">
            <a:spAutoFit/>
          </a:bodyPr>
          <a:lstStyle/>
          <a:p>
            <a:pPr algn="ctr"/>
            <a:r>
              <a:rPr lang="en-US" altLang="zh-CN" dirty="0">
                <a:solidFill>
                  <a:srgbClr val="BA4047"/>
                </a:solidFill>
                <a:latin typeface="+mj-lt"/>
              </a:rPr>
              <a:t> </a:t>
            </a:r>
            <a:r>
              <a:rPr lang="zh-CN" altLang="en-US" sz="2800" b="1" dirty="0">
                <a:solidFill>
                  <a:srgbClr val="BA4047"/>
                </a:solidFill>
                <a:latin typeface="微软雅黑" panose="020B0503020204020204" charset="-122"/>
                <a:ea typeface="微软雅黑" panose="020B0503020204020204" charset="-122"/>
              </a:rPr>
              <a:t>师资研学</a:t>
            </a:r>
          </a:p>
        </p:txBody>
      </p:sp>
      <p:sp>
        <p:nvSpPr>
          <p:cNvPr id="20" name="文本框 19"/>
          <p:cNvSpPr txBox="1"/>
          <p:nvPr/>
        </p:nvSpPr>
        <p:spPr>
          <a:xfrm>
            <a:off x="8953500" y="4597400"/>
            <a:ext cx="2872740" cy="2008505"/>
          </a:xfrm>
          <a:prstGeom prst="rect">
            <a:avLst/>
          </a:prstGeom>
          <a:noFill/>
        </p:spPr>
        <p:txBody>
          <a:bodyPr wrap="square" rtlCol="0">
            <a:spAutoFit/>
          </a:bodyPr>
          <a:lstStyle/>
          <a:p>
            <a:pPr marL="285750" lvl="0" indent="-285750" algn="l">
              <a:lnSpc>
                <a:spcPct val="120000"/>
              </a:lnSpc>
              <a:buClrTx/>
              <a:buSzTx/>
              <a:buFont typeface="Arial" panose="020B0604020202020204" pitchFamily="34" charset="0"/>
              <a:buChar char="•"/>
            </a:pPr>
            <a:r>
              <a:rPr lang="zh-CN" altLang="en-US" dirty="0">
                <a:latin typeface="微软雅黑" panose="020B0503020204020204" charset="-122"/>
                <a:ea typeface="微软雅黑" panose="020B0503020204020204" charset="-122"/>
                <a:sym typeface="+mn-ea"/>
              </a:rPr>
              <a:t>扩充基地师资队伍，注重基层师资队伍建设</a:t>
            </a:r>
          </a:p>
          <a:p>
            <a:pPr marL="285750" lvl="0" indent="-285750" algn="l">
              <a:lnSpc>
                <a:spcPct val="120000"/>
              </a:lnSpc>
              <a:spcBef>
                <a:spcPts val="1000"/>
              </a:spcBef>
              <a:spcAft>
                <a:spcPts val="0"/>
              </a:spcAft>
              <a:buClrTx/>
              <a:buSzTx/>
              <a:buFont typeface="Arial" panose="020B0604020202020204" pitchFamily="34" charset="0"/>
              <a:buChar char="•"/>
            </a:pPr>
            <a:r>
              <a:rPr lang="zh-CN" altLang="en-US" dirty="0">
                <a:latin typeface="微软雅黑" panose="020B0503020204020204" charset="-122"/>
                <a:ea typeface="微软雅黑" panose="020B0503020204020204" charset="-122"/>
                <a:sym typeface="+mn-ea"/>
              </a:rPr>
              <a:t>深化师资教研活动，提高师资带教能力</a:t>
            </a:r>
          </a:p>
          <a:p>
            <a:pPr marL="285750" lvl="0" indent="-285750" algn="l">
              <a:lnSpc>
                <a:spcPct val="120000"/>
              </a:lnSpc>
              <a:spcBef>
                <a:spcPts val="1000"/>
              </a:spcBef>
              <a:spcAft>
                <a:spcPts val="0"/>
              </a:spcAft>
              <a:buClrTx/>
              <a:buSzTx/>
              <a:buFont typeface="Arial" panose="020B0604020202020204" pitchFamily="34" charset="0"/>
              <a:buChar char="•"/>
            </a:pPr>
            <a:r>
              <a:rPr lang="zh-CN" altLang="en-US" dirty="0">
                <a:latin typeface="微软雅黑" panose="020B0503020204020204" charset="-122"/>
                <a:ea typeface="微软雅黑" panose="020B0503020204020204" charset="-122"/>
                <a:sym typeface="+mn-ea"/>
              </a:rPr>
              <a:t>进一步规范化教学活动</a:t>
            </a:r>
          </a:p>
        </p:txBody>
      </p:sp>
      <p:sp>
        <p:nvSpPr>
          <p:cNvPr id="8" name="椭圆 7"/>
          <p:cNvSpPr/>
          <p:nvPr/>
        </p:nvSpPr>
        <p:spPr>
          <a:xfrm>
            <a:off x="1128395" y="2200910"/>
            <a:ext cx="1402080" cy="1402080"/>
          </a:xfrm>
          <a:prstGeom prst="ellipse">
            <a:avLst/>
          </a:prstGeom>
          <a:solidFill>
            <a:srgbClr val="BA4047"/>
          </a:solidFill>
          <a:ln>
            <a:noFill/>
          </a:ln>
          <a:effectLst>
            <a:outerShdw blurRad="152400" dist="88900" dir="5400000" sx="95000" sy="95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latin typeface="+mj-lt"/>
              </a:rPr>
              <a:t>01</a:t>
            </a:r>
            <a:endParaRPr lang="zh-CN" altLang="en-US" sz="4800" dirty="0">
              <a:latin typeface="+mj-lt"/>
            </a:endParaRPr>
          </a:p>
        </p:txBody>
      </p:sp>
      <p:sp>
        <p:nvSpPr>
          <p:cNvPr id="13" name="文本框 12"/>
          <p:cNvSpPr txBox="1"/>
          <p:nvPr/>
        </p:nvSpPr>
        <p:spPr>
          <a:xfrm>
            <a:off x="419735" y="3839210"/>
            <a:ext cx="2819400" cy="521970"/>
          </a:xfrm>
          <a:prstGeom prst="rect">
            <a:avLst/>
          </a:prstGeom>
          <a:noFill/>
        </p:spPr>
        <p:txBody>
          <a:bodyPr wrap="square" rtlCol="0">
            <a:spAutoFit/>
          </a:bodyPr>
          <a:lstStyle/>
          <a:p>
            <a:pPr algn="ctr"/>
            <a:r>
              <a:rPr lang="en-US" altLang="zh-CN" dirty="0">
                <a:solidFill>
                  <a:srgbClr val="BA4047"/>
                </a:solidFill>
                <a:latin typeface="+mj-lt"/>
              </a:rPr>
              <a:t> </a:t>
            </a:r>
            <a:r>
              <a:rPr lang="zh-CN" altLang="en-US" sz="2800" b="1" dirty="0">
                <a:solidFill>
                  <a:srgbClr val="BA4047"/>
                </a:solidFill>
                <a:latin typeface="微软雅黑" panose="020B0503020204020204" charset="-122"/>
                <a:ea typeface="微软雅黑" panose="020B0503020204020204" charset="-122"/>
              </a:rPr>
              <a:t>基地建设</a:t>
            </a:r>
            <a:endParaRPr lang="zh-CN" altLang="en-US" dirty="0">
              <a:solidFill>
                <a:srgbClr val="BA4047"/>
              </a:solidFill>
              <a:latin typeface="+mj-lt"/>
            </a:endParaRPr>
          </a:p>
        </p:txBody>
      </p:sp>
      <p:sp>
        <p:nvSpPr>
          <p:cNvPr id="2" name="文本框 1"/>
          <p:cNvSpPr txBox="1"/>
          <p:nvPr/>
        </p:nvSpPr>
        <p:spPr>
          <a:xfrm>
            <a:off x="537210" y="4597400"/>
            <a:ext cx="2585085" cy="1604645"/>
          </a:xfrm>
          <a:prstGeom prst="rect">
            <a:avLst/>
          </a:prstGeom>
          <a:noFill/>
        </p:spPr>
        <p:txBody>
          <a:bodyPr wrap="square" rtlCol="0">
            <a:spAutoFit/>
          </a:bodyPr>
          <a:lstStyle/>
          <a:p>
            <a:pPr marL="285750" indent="-285750" algn="l">
              <a:buFont typeface="Arial" panose="020B0604020202020204" pitchFamily="34" charset="0"/>
              <a:buChar char="•"/>
            </a:pPr>
            <a:r>
              <a:rPr lang="zh-CN" altLang="en-US" dirty="0">
                <a:solidFill>
                  <a:schemeClr val="tx1"/>
                </a:solidFill>
                <a:latin typeface="微软雅黑" panose="020B0503020204020204" charset="-122"/>
                <a:ea typeface="微软雅黑" panose="020B0503020204020204" charset="-122"/>
                <a:sym typeface="+mn-ea"/>
              </a:rPr>
              <a:t>依托我院专培基地建设规划，推进老年综合技能培训中心建设</a:t>
            </a:r>
            <a:endParaRPr lang="zh-CN" altLang="en-US" dirty="0">
              <a:solidFill>
                <a:schemeClr val="tx1"/>
              </a:solidFill>
              <a:latin typeface="微软雅黑" panose="020B0503020204020204" charset="-122"/>
              <a:ea typeface="微软雅黑" panose="020B0503020204020204" charset="-122"/>
            </a:endParaRPr>
          </a:p>
          <a:p>
            <a:pPr marL="285750" indent="-285750" algn="l">
              <a:lnSpc>
                <a:spcPct val="100000"/>
              </a:lnSpc>
              <a:spcBef>
                <a:spcPts val="1000"/>
              </a:spcBef>
              <a:spcAft>
                <a:spcPts val="0"/>
              </a:spcAft>
              <a:buFont typeface="Arial" panose="020B0604020202020204" pitchFamily="34" charset="0"/>
              <a:buChar char="•"/>
            </a:pPr>
            <a:r>
              <a:rPr lang="zh-CN" altLang="en-US" dirty="0">
                <a:solidFill>
                  <a:schemeClr val="tx1"/>
                </a:solidFill>
                <a:latin typeface="微软雅黑" panose="020B0503020204020204" charset="-122"/>
                <a:ea typeface="微软雅黑" panose="020B0503020204020204" charset="-122"/>
                <a:sym typeface="+mn-ea"/>
              </a:rPr>
              <a:t>拓展</a:t>
            </a:r>
            <a:r>
              <a:rPr lang="zh-CN" altLang="en-US" dirty="0">
                <a:latin typeface="微软雅黑" panose="020B0503020204020204" charset="-122"/>
                <a:ea typeface="微软雅黑" panose="020B0503020204020204" charset="-122"/>
                <a:sym typeface="+mn-ea"/>
              </a:rPr>
              <a:t>中长照机构等</a:t>
            </a:r>
            <a:r>
              <a:rPr lang="zh-CN" altLang="en-US" dirty="0">
                <a:solidFill>
                  <a:schemeClr val="tx1"/>
                </a:solidFill>
                <a:latin typeface="微软雅黑" panose="020B0503020204020204" charset="-122"/>
                <a:ea typeface="微软雅黑" panose="020B0503020204020204" charset="-122"/>
                <a:sym typeface="+mn-ea"/>
              </a:rPr>
              <a:t>基层实践基地建设</a:t>
            </a:r>
          </a:p>
        </p:txBody>
      </p:sp>
    </p:spTree>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down)">
                                      <p:cBhvr>
                                        <p:cTn id="8" dur="500"/>
                                        <p:tgtEl>
                                          <p:spTgt spid="7"/>
                                        </p:tgtEl>
                                      </p:cBhvr>
                                    </p:animEffect>
                                  </p:childTnLst>
                                </p:cTn>
                              </p:par>
                              <p:par>
                                <p:cTn id="9" presetID="2" presetClass="entr" presetSubtype="4" fill="hold" grpId="0" nodeType="withEffect">
                                  <p:stCondLst>
                                    <p:cond delay="3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6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9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2" presetClass="entr" presetSubtype="1" fill="hold" grpId="0" nodeType="afterEffect">
                                  <p:stCondLst>
                                    <p:cond delay="0"/>
                                  </p:stCondLst>
                                  <p:iterate type="lt">
                                    <p:tmPct val="0"/>
                                  </p:iterate>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p:tgtEl>
                                          <p:spTgt spid="13"/>
                                        </p:tgtEl>
                                        <p:attrNameLst>
                                          <p:attrName>ppt_y</p:attrName>
                                        </p:attrNameLst>
                                      </p:cBhvr>
                                      <p:tavLst>
                                        <p:tav tm="0">
                                          <p:val>
                                            <p:strVal val="#ppt_y-#ppt_h*1.125000"/>
                                          </p:val>
                                        </p:tav>
                                        <p:tav tm="100000">
                                          <p:val>
                                            <p:strVal val="#ppt_y"/>
                                          </p:val>
                                        </p:tav>
                                      </p:tavLst>
                                    </p:anim>
                                    <p:animEffect transition="in" filter="wipe(down)">
                                      <p:cBhvr>
                                        <p:cTn id="25" dur="500"/>
                                        <p:tgtEl>
                                          <p:spTgt spid="13"/>
                                        </p:tgtEl>
                                      </p:cBhvr>
                                    </p:animEffect>
                                  </p:childTnLst>
                                </p:cTn>
                              </p:par>
                            </p:childTnLst>
                          </p:cTn>
                        </p:par>
                        <p:par>
                          <p:cTn id="26" fill="hold">
                            <p:stCondLst>
                              <p:cond delay="1899"/>
                            </p:stCondLst>
                            <p:childTnLst>
                              <p:par>
                                <p:cTn id="27" presetID="26" presetClass="emph" presetSubtype="0" fill="hold" grpId="1" nodeType="afterEffect">
                                  <p:stCondLst>
                                    <p:cond delay="0"/>
                                  </p:stCondLst>
                                  <p:iterate type="lt">
                                    <p:tmPct val="20000"/>
                                  </p:iterate>
                                  <p:childTnLst>
                                    <p:animEffect transition="out" filter="fade">
                                      <p:cBhvr>
                                        <p:cTn id="28" dur="500" tmFilter="0, 0; .2, .5; .8, .5; 1, 0"/>
                                        <p:tgtEl>
                                          <p:spTgt spid="13"/>
                                        </p:tgtEl>
                                      </p:cBhvr>
                                    </p:animEffect>
                                    <p:animScale>
                                      <p:cBhvr>
                                        <p:cTn id="29" dur="250" autoRev="1" fill="hold"/>
                                        <p:tgtEl>
                                          <p:spTgt spid="13"/>
                                        </p:tgtEl>
                                      </p:cBhvr>
                                      <p:by x="105000" y="105000"/>
                                    </p:animScale>
                                  </p:childTnLst>
                                </p:cTn>
                              </p:par>
                            </p:childTnLst>
                          </p:cTn>
                        </p:par>
                        <p:par>
                          <p:cTn id="30" fill="hold">
                            <p:stCondLst>
                              <p:cond delay="2799"/>
                            </p:stCondLst>
                            <p:childTnLst>
                              <p:par>
                                <p:cTn id="31" presetID="27" presetClass="entr" presetSubtype="0" fill="hold" grpId="0" nodeType="afterEffect">
                                  <p:stCondLst>
                                    <p:cond delay="0"/>
                                  </p:stCondLst>
                                  <p:iterate type="lt">
                                    <p:tmPct val="50000"/>
                                  </p:iterate>
                                  <p:childTnLst>
                                    <p:set>
                                      <p:cBhvr>
                                        <p:cTn id="32" dur="1" fill="hold">
                                          <p:stCondLst>
                                            <p:cond delay="0"/>
                                          </p:stCondLst>
                                        </p:cTn>
                                        <p:tgtEl>
                                          <p:spTgt spid="2"/>
                                        </p:tgtEl>
                                        <p:attrNameLst>
                                          <p:attrName>style.visibility</p:attrName>
                                        </p:attrNameLst>
                                      </p:cBhvr>
                                      <p:to>
                                        <p:strVal val="visible"/>
                                      </p:to>
                                    </p:set>
                                    <p:anim calcmode="discrete" valueType="clr">
                                      <p:cBhvr override="childStyle">
                                        <p:cTn id="33"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2"/>
                                        </p:tgtEl>
                                        <p:attrNameLst>
                                          <p:attrName>fillcolor</p:attrName>
                                        </p:attrNameLst>
                                      </p:cBhvr>
                                      <p:tavLst>
                                        <p:tav tm="0">
                                          <p:val>
                                            <p:clrVal>
                                              <a:schemeClr val="accent2"/>
                                            </p:clrVal>
                                          </p:val>
                                        </p:tav>
                                        <p:tav tm="50000">
                                          <p:val>
                                            <p:clrVal>
                                              <a:schemeClr val="hlink"/>
                                            </p:clrVal>
                                          </p:val>
                                        </p:tav>
                                      </p:tavLst>
                                    </p:anim>
                                    <p:set>
                                      <p:cBhvr>
                                        <p:cTn id="35" dur="80"/>
                                        <p:tgtEl>
                                          <p:spTgt spid="2"/>
                                        </p:tgtEl>
                                        <p:attrNameLst>
                                          <p:attrName>fill.type</p:attrName>
                                        </p:attrNameLst>
                                      </p:cBhvr>
                                      <p:to>
                                        <p:strVal val="solid"/>
                                      </p:to>
                                    </p:set>
                                  </p:childTnLst>
                                </p:cTn>
                              </p:par>
                            </p:childTnLst>
                          </p:cTn>
                        </p:par>
                        <p:par>
                          <p:cTn id="36" fill="hold">
                            <p:stCondLst>
                              <p:cond delay="4559"/>
                            </p:stCondLst>
                            <p:childTnLst>
                              <p:par>
                                <p:cTn id="37" presetID="12" presetClass="entr" presetSubtype="1" fill="hold" grpId="0" nodeType="afterEffect">
                                  <p:stCondLst>
                                    <p:cond delay="0"/>
                                  </p:stCondLst>
                                  <p:iterate type="lt">
                                    <p:tmPct val="0"/>
                                  </p:iterate>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p:tgtEl>
                                          <p:spTgt spid="17"/>
                                        </p:tgtEl>
                                        <p:attrNameLst>
                                          <p:attrName>ppt_y</p:attrName>
                                        </p:attrNameLst>
                                      </p:cBhvr>
                                      <p:tavLst>
                                        <p:tav tm="0">
                                          <p:val>
                                            <p:strVal val="#ppt_y-#ppt_h*1.125000"/>
                                          </p:val>
                                        </p:tav>
                                        <p:tav tm="100000">
                                          <p:val>
                                            <p:strVal val="#ppt_y"/>
                                          </p:val>
                                        </p:tav>
                                      </p:tavLst>
                                    </p:anim>
                                    <p:animEffect transition="in" filter="wipe(down)">
                                      <p:cBhvr>
                                        <p:cTn id="40" dur="500"/>
                                        <p:tgtEl>
                                          <p:spTgt spid="17"/>
                                        </p:tgtEl>
                                      </p:cBhvr>
                                    </p:animEffect>
                                  </p:childTnLst>
                                </p:cTn>
                              </p:par>
                            </p:childTnLst>
                          </p:cTn>
                        </p:par>
                        <p:par>
                          <p:cTn id="41" fill="hold">
                            <p:stCondLst>
                              <p:cond delay="5059"/>
                            </p:stCondLst>
                            <p:childTnLst>
                              <p:par>
                                <p:cTn id="42" presetID="26" presetClass="emph" presetSubtype="0" fill="hold" grpId="1" nodeType="afterEffect">
                                  <p:stCondLst>
                                    <p:cond delay="0"/>
                                  </p:stCondLst>
                                  <p:iterate type="lt">
                                    <p:tmPct val="20000"/>
                                  </p:iterate>
                                  <p:childTnLst>
                                    <p:animEffect transition="out" filter="fade">
                                      <p:cBhvr>
                                        <p:cTn id="43" dur="500" tmFilter="0, 0; .2, .5; .8, .5; 1, 0"/>
                                        <p:tgtEl>
                                          <p:spTgt spid="17"/>
                                        </p:tgtEl>
                                      </p:cBhvr>
                                    </p:animEffect>
                                    <p:animScale>
                                      <p:cBhvr>
                                        <p:cTn id="44" dur="250" autoRev="1" fill="hold"/>
                                        <p:tgtEl>
                                          <p:spTgt spid="17"/>
                                        </p:tgtEl>
                                      </p:cBhvr>
                                      <p:by x="105000" y="105000"/>
                                    </p:animScale>
                                  </p:childTnLst>
                                </p:cTn>
                              </p:par>
                            </p:childTnLst>
                          </p:cTn>
                        </p:par>
                        <p:par>
                          <p:cTn id="45" fill="hold">
                            <p:stCondLst>
                              <p:cond delay="5960"/>
                            </p:stCondLst>
                            <p:childTnLst>
                              <p:par>
                                <p:cTn id="46" presetID="27" presetClass="entr" presetSubtype="0" fill="hold" grpId="0" nodeType="afterEffect">
                                  <p:stCondLst>
                                    <p:cond delay="0"/>
                                  </p:stCondLst>
                                  <p:iterate type="lt">
                                    <p:tmPct val="50000"/>
                                  </p:iterate>
                                  <p:childTnLst>
                                    <p:set>
                                      <p:cBhvr>
                                        <p:cTn id="47" dur="1" fill="hold">
                                          <p:stCondLst>
                                            <p:cond delay="0"/>
                                          </p:stCondLst>
                                        </p:cTn>
                                        <p:tgtEl>
                                          <p:spTgt spid="18"/>
                                        </p:tgtEl>
                                        <p:attrNameLst>
                                          <p:attrName>style.visibility</p:attrName>
                                        </p:attrNameLst>
                                      </p:cBhvr>
                                      <p:to>
                                        <p:strVal val="visible"/>
                                      </p:to>
                                    </p:set>
                                    <p:anim calcmode="discrete" valueType="clr">
                                      <p:cBhvr override="childStyle">
                                        <p:cTn id="48"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18"/>
                                        </p:tgtEl>
                                        <p:attrNameLst>
                                          <p:attrName>fillcolor</p:attrName>
                                        </p:attrNameLst>
                                      </p:cBhvr>
                                      <p:tavLst>
                                        <p:tav tm="0">
                                          <p:val>
                                            <p:clrVal>
                                              <a:schemeClr val="accent2"/>
                                            </p:clrVal>
                                          </p:val>
                                        </p:tav>
                                        <p:tav tm="50000">
                                          <p:val>
                                            <p:clrVal>
                                              <a:schemeClr val="hlink"/>
                                            </p:clrVal>
                                          </p:val>
                                        </p:tav>
                                      </p:tavLst>
                                    </p:anim>
                                    <p:set>
                                      <p:cBhvr>
                                        <p:cTn id="50" dur="80"/>
                                        <p:tgtEl>
                                          <p:spTgt spid="18"/>
                                        </p:tgtEl>
                                        <p:attrNameLst>
                                          <p:attrName>fill.type</p:attrName>
                                        </p:attrNameLst>
                                      </p:cBhvr>
                                      <p:to>
                                        <p:strVal val="solid"/>
                                      </p:to>
                                    </p:set>
                                  </p:childTnLst>
                                </p:cTn>
                              </p:par>
                            </p:childTnLst>
                          </p:cTn>
                        </p:par>
                        <p:par>
                          <p:cTn id="51" fill="hold">
                            <p:stCondLst>
                              <p:cond delay="8079"/>
                            </p:stCondLst>
                            <p:childTnLst>
                              <p:par>
                                <p:cTn id="52" presetID="12" presetClass="entr" presetSubtype="1" fill="hold" grpId="0" nodeType="afterEffect">
                                  <p:stCondLst>
                                    <p:cond delay="0"/>
                                  </p:stCondLst>
                                  <p:iterate type="lt">
                                    <p:tmPct val="0"/>
                                  </p:iterate>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p:tgtEl>
                                          <p:spTgt spid="19"/>
                                        </p:tgtEl>
                                        <p:attrNameLst>
                                          <p:attrName>ppt_y</p:attrName>
                                        </p:attrNameLst>
                                      </p:cBhvr>
                                      <p:tavLst>
                                        <p:tav tm="0">
                                          <p:val>
                                            <p:strVal val="#ppt_y-#ppt_h*1.125000"/>
                                          </p:val>
                                        </p:tav>
                                        <p:tav tm="100000">
                                          <p:val>
                                            <p:strVal val="#ppt_y"/>
                                          </p:val>
                                        </p:tav>
                                      </p:tavLst>
                                    </p:anim>
                                    <p:animEffect transition="in" filter="wipe(down)">
                                      <p:cBhvr>
                                        <p:cTn id="55" dur="500"/>
                                        <p:tgtEl>
                                          <p:spTgt spid="19"/>
                                        </p:tgtEl>
                                      </p:cBhvr>
                                    </p:animEffect>
                                  </p:childTnLst>
                                </p:cTn>
                              </p:par>
                            </p:childTnLst>
                          </p:cTn>
                        </p:par>
                        <p:par>
                          <p:cTn id="56" fill="hold">
                            <p:stCondLst>
                              <p:cond delay="8579"/>
                            </p:stCondLst>
                            <p:childTnLst>
                              <p:par>
                                <p:cTn id="57" presetID="26" presetClass="emph" presetSubtype="0" fill="hold" grpId="1" nodeType="afterEffect">
                                  <p:stCondLst>
                                    <p:cond delay="0"/>
                                  </p:stCondLst>
                                  <p:iterate type="lt">
                                    <p:tmPct val="20000"/>
                                  </p:iterate>
                                  <p:childTnLst>
                                    <p:animEffect transition="out" filter="fade">
                                      <p:cBhvr>
                                        <p:cTn id="58" dur="500" tmFilter="0, 0; .2, .5; .8, .5; 1, 0"/>
                                        <p:tgtEl>
                                          <p:spTgt spid="19"/>
                                        </p:tgtEl>
                                      </p:cBhvr>
                                    </p:animEffect>
                                    <p:animScale>
                                      <p:cBhvr>
                                        <p:cTn id="59" dur="250" autoRev="1" fill="hold"/>
                                        <p:tgtEl>
                                          <p:spTgt spid="19"/>
                                        </p:tgtEl>
                                      </p:cBhvr>
                                      <p:by x="105000" y="105000"/>
                                    </p:animScale>
                                  </p:childTnLst>
                                </p:cTn>
                              </p:par>
                            </p:childTnLst>
                          </p:cTn>
                        </p:par>
                        <p:par>
                          <p:cTn id="60" fill="hold">
                            <p:stCondLst>
                              <p:cond delay="9479"/>
                            </p:stCondLst>
                            <p:childTnLst>
                              <p:par>
                                <p:cTn id="61" presetID="27" presetClass="entr" presetSubtype="0" fill="hold" grpId="0" nodeType="afterEffect">
                                  <p:stCondLst>
                                    <p:cond delay="0"/>
                                  </p:stCondLst>
                                  <p:iterate type="lt">
                                    <p:tmPct val="50000"/>
                                  </p:iterate>
                                  <p:childTnLst>
                                    <p:set>
                                      <p:cBhvr>
                                        <p:cTn id="62" dur="1" fill="hold">
                                          <p:stCondLst>
                                            <p:cond delay="0"/>
                                          </p:stCondLst>
                                        </p:cTn>
                                        <p:tgtEl>
                                          <p:spTgt spid="20"/>
                                        </p:tgtEl>
                                        <p:attrNameLst>
                                          <p:attrName>style.visibility</p:attrName>
                                        </p:attrNameLst>
                                      </p:cBhvr>
                                      <p:to>
                                        <p:strVal val="visible"/>
                                      </p:to>
                                    </p:set>
                                    <p:anim calcmode="discrete" valueType="clr">
                                      <p:cBhvr override="childStyle">
                                        <p:cTn id="63"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20"/>
                                        </p:tgtEl>
                                        <p:attrNameLst>
                                          <p:attrName>fillcolor</p:attrName>
                                        </p:attrNameLst>
                                      </p:cBhvr>
                                      <p:tavLst>
                                        <p:tav tm="0">
                                          <p:val>
                                            <p:clrVal>
                                              <a:schemeClr val="accent2"/>
                                            </p:clrVal>
                                          </p:val>
                                        </p:tav>
                                        <p:tav tm="50000">
                                          <p:val>
                                            <p:clrVal>
                                              <a:schemeClr val="hlink"/>
                                            </p:clrVal>
                                          </p:val>
                                        </p:tav>
                                      </p:tavLst>
                                    </p:anim>
                                    <p:set>
                                      <p:cBhvr>
                                        <p:cTn id="65" dur="80"/>
                                        <p:tgtEl>
                                          <p:spTgt spid="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p:bldP spid="17" grpId="1"/>
      <p:bldP spid="18" grpId="0"/>
      <p:bldP spid="10" grpId="0" animBg="1"/>
      <p:bldP spid="19" grpId="0"/>
      <p:bldP spid="19" grpId="1"/>
      <p:bldP spid="20" grpId="0"/>
      <p:bldP spid="8" grpId="0" animBg="1"/>
      <p:bldP spid="13" grpId="0"/>
      <p:bldP spid="13" grpId="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42364" y="1501582"/>
            <a:ext cx="8333772" cy="1938992"/>
          </a:xfrm>
          <a:prstGeom prst="rect">
            <a:avLst/>
          </a:prstGeom>
          <a:noFill/>
        </p:spPr>
        <p:txBody>
          <a:bodyPr wrap="square" rtlCol="0">
            <a:spAutoFit/>
          </a:bodyPr>
          <a:lstStyle/>
          <a:p>
            <a:r>
              <a:rPr lang="en-US" altLang="zh-CN" sz="6000" dirty="0">
                <a:solidFill>
                  <a:srgbClr val="BA4047"/>
                </a:solidFill>
                <a:latin typeface="+mj-lt"/>
              </a:rPr>
              <a:t>Thanks for </a:t>
            </a:r>
          </a:p>
          <a:p>
            <a:r>
              <a:rPr lang="en-US" altLang="zh-CN" sz="6000" dirty="0">
                <a:solidFill>
                  <a:srgbClr val="BA4047"/>
                </a:solidFill>
                <a:latin typeface="+mj-lt"/>
              </a:rPr>
              <a:t>Everyone!!!</a:t>
            </a:r>
            <a:endParaRPr lang="zh-CN" altLang="en-US" sz="6000" dirty="0">
              <a:solidFill>
                <a:srgbClr val="BA4047"/>
              </a:solidFill>
              <a:latin typeface="+mj-lt"/>
            </a:endParaRPr>
          </a:p>
        </p:txBody>
      </p:sp>
      <p:sp>
        <p:nvSpPr>
          <p:cNvPr id="9" name="矩形: 圆角 8"/>
          <p:cNvSpPr/>
          <p:nvPr/>
        </p:nvSpPr>
        <p:spPr>
          <a:xfrm>
            <a:off x="4302125" y="2594610"/>
            <a:ext cx="1793875" cy="344805"/>
          </a:xfrm>
          <a:prstGeom prst="roundRect">
            <a:avLst/>
          </a:prstGeom>
          <a:solidFill>
            <a:srgbClr val="BA4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5" name="图片占位符 14" descr="D:\工作文件\会议\基地联席会议20211106\图片3.png图片3"/>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a:off x="307975" y="3429000"/>
            <a:ext cx="11587480" cy="2879725"/>
          </a:xfrm>
        </p:spPr>
      </p:pic>
      <p:grpSp>
        <p:nvGrpSpPr>
          <p:cNvPr id="13" name="组合 12"/>
          <p:cNvGrpSpPr/>
          <p:nvPr/>
        </p:nvGrpSpPr>
        <p:grpSpPr>
          <a:xfrm>
            <a:off x="8069580" y="194945"/>
            <a:ext cx="3716655" cy="615950"/>
            <a:chOff x="12708" y="307"/>
            <a:chExt cx="5853" cy="970"/>
          </a:xfrm>
        </p:grpSpPr>
        <p:pic>
          <p:nvPicPr>
            <p:cNvPr id="2" name="图片 1"/>
            <p:cNvPicPr>
              <a:picLocks noChangeAspect="1"/>
            </p:cNvPicPr>
            <p:nvPr/>
          </p:nvPicPr>
          <p:blipFill>
            <a:blip r:embed="rId3" cstate="email">
              <a:clrChange>
                <a:clrFrom>
                  <a:srgbClr val="FFFFFF">
                    <a:alpha val="100000"/>
                  </a:srgbClr>
                </a:clrFrom>
                <a:clrTo>
                  <a:srgbClr val="FFFFFF">
                    <a:alpha val="100000"/>
                    <a:alpha val="0"/>
                  </a:srgbClr>
                </a:clrTo>
              </a:clrChange>
              <a:extLst>
                <a:ext uri="{28A0092B-C50C-407E-A947-70E740481C1C}">
                  <a14:useLocalDpi xmlns:a14="http://schemas.microsoft.com/office/drawing/2010/main"/>
                </a:ext>
              </a:extLst>
            </a:blip>
            <a:stretch>
              <a:fillRect/>
            </a:stretch>
          </p:blipFill>
          <p:spPr>
            <a:xfrm>
              <a:off x="13799" y="387"/>
              <a:ext cx="4763" cy="811"/>
            </a:xfrm>
            <a:prstGeom prst="rect">
              <a:avLst/>
            </a:prstGeom>
          </p:spPr>
        </p:pic>
        <p:pic>
          <p:nvPicPr>
            <p:cNvPr id="7" name="图片 6" descr="WPS图片编辑"/>
            <p:cNvPicPr>
              <a:picLocks noChangeAspect="1"/>
            </p:cNvPicPr>
            <p:nvPr/>
          </p:nvPicPr>
          <p:blipFill>
            <a:blip r:embed="rId4" cstate="email">
              <a:clrChange>
                <a:clrFrom>
                  <a:srgbClr val="FFFFFF">
                    <a:alpha val="100000"/>
                  </a:srgbClr>
                </a:clrFrom>
                <a:clrTo>
                  <a:srgbClr val="FFFFFF">
                    <a:alpha val="100000"/>
                    <a:alpha val="0"/>
                  </a:srgbClr>
                </a:clrTo>
              </a:clrChange>
              <a:extLst>
                <a:ext uri="{28A0092B-C50C-407E-A947-70E740481C1C}">
                  <a14:useLocalDpi xmlns:a14="http://schemas.microsoft.com/office/drawing/2010/main"/>
                </a:ext>
              </a:extLst>
            </a:blip>
            <a:stretch>
              <a:fillRect/>
            </a:stretch>
          </p:blipFill>
          <p:spPr>
            <a:xfrm>
              <a:off x="12708" y="307"/>
              <a:ext cx="971" cy="971"/>
            </a:xfrm>
            <a:prstGeom prst="rect">
              <a:avLst/>
            </a:prstGeom>
          </p:spPr>
        </p:pic>
      </p:grpSp>
      <p:sp>
        <p:nvSpPr>
          <p:cNvPr id="3" name="矩形: 圆角 30"/>
          <p:cNvSpPr/>
          <p:nvPr/>
        </p:nvSpPr>
        <p:spPr>
          <a:xfrm>
            <a:off x="307975" y="1221740"/>
            <a:ext cx="4827270" cy="344805"/>
          </a:xfrm>
          <a:prstGeom prst="roundRect">
            <a:avLst/>
          </a:prstGeom>
          <a:solidFill>
            <a:srgbClr val="BA4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文本框 4"/>
          <p:cNvSpPr txBox="1"/>
          <p:nvPr/>
        </p:nvSpPr>
        <p:spPr>
          <a:xfrm>
            <a:off x="307975" y="1209675"/>
            <a:ext cx="4294505" cy="368300"/>
          </a:xfrm>
          <a:prstGeom prst="rect">
            <a:avLst/>
          </a:prstGeom>
          <a:noFill/>
        </p:spPr>
        <p:txBody>
          <a:bodyPr wrap="square" rtlCol="0">
            <a:spAutoFit/>
          </a:bodyPr>
          <a:lstStyle/>
          <a:p>
            <a:r>
              <a:rPr lang="zh-CN" altLang="en-US" dirty="0">
                <a:solidFill>
                  <a:schemeClr val="bg1"/>
                </a:solidFill>
                <a:latin typeface="微软雅黑" panose="020B0503020204020204" charset="-122"/>
                <a:ea typeface="微软雅黑" panose="020B0503020204020204" charset="-122"/>
                <a:cs typeface="微软雅黑" panose="020B0503020204020204" charset="-122"/>
              </a:rPr>
              <a:t>中国医科大学附属第一医院</a:t>
            </a:r>
            <a:r>
              <a:rPr lang="en-US" altLang="zh-CN" dirty="0">
                <a:solidFill>
                  <a:schemeClr val="bg1"/>
                </a:solidFill>
                <a:latin typeface="微软雅黑" panose="020B0503020204020204" charset="-122"/>
                <a:ea typeface="微软雅黑" panose="020B0503020204020204" charset="-122"/>
                <a:cs typeface="微软雅黑" panose="020B0503020204020204" charset="-122"/>
              </a:rPr>
              <a:t>-</a:t>
            </a:r>
            <a:r>
              <a:rPr lang="zh-CN" altLang="en-US" dirty="0">
                <a:solidFill>
                  <a:schemeClr val="bg1"/>
                </a:solidFill>
                <a:latin typeface="微软雅黑" panose="020B0503020204020204" charset="-122"/>
                <a:ea typeface="微软雅黑" panose="020B0503020204020204" charset="-122"/>
                <a:cs typeface="微软雅黑" panose="020B0503020204020204" charset="-122"/>
              </a:rPr>
              <a:t>老年医学科</a:t>
            </a:r>
          </a:p>
        </p:txBody>
      </p:sp>
      <p:sp>
        <p:nvSpPr>
          <p:cNvPr id="6" name="文本框 5"/>
          <p:cNvSpPr txBox="1"/>
          <p:nvPr/>
        </p:nvSpPr>
        <p:spPr>
          <a:xfrm>
            <a:off x="4516124" y="2583035"/>
            <a:ext cx="1365813" cy="368300"/>
          </a:xfrm>
          <a:prstGeom prst="rect">
            <a:avLst/>
          </a:prstGeom>
          <a:noFill/>
        </p:spPr>
        <p:txBody>
          <a:bodyPr wrap="square" rtlCol="0">
            <a:spAutoFit/>
          </a:bodyPr>
          <a:lstStyle/>
          <a:p>
            <a:pPr algn="ctr"/>
            <a:r>
              <a:rPr lang="en-US" altLang="zh-CN" dirty="0">
                <a:solidFill>
                  <a:schemeClr val="bg1"/>
                </a:solidFill>
                <a:latin typeface="+mj-lt"/>
              </a:rPr>
              <a:t>aLL   OF   US</a:t>
            </a:r>
          </a:p>
        </p:txBody>
      </p:sp>
      <p:sp>
        <p:nvSpPr>
          <p:cNvPr id="12" name="文本框 11"/>
          <p:cNvSpPr txBox="1"/>
          <p:nvPr/>
        </p:nvSpPr>
        <p:spPr>
          <a:xfrm>
            <a:off x="4334510" y="2997200"/>
            <a:ext cx="1728470" cy="386080"/>
          </a:xfrm>
          <a:prstGeom prst="rect">
            <a:avLst/>
          </a:prstGeom>
          <a:noFill/>
        </p:spPr>
        <p:txBody>
          <a:bodyPr wrap="square" rtlCol="0">
            <a:spAutoFit/>
          </a:bodyPr>
          <a:lstStyle/>
          <a:p>
            <a:pPr algn="ctr">
              <a:lnSpc>
                <a:spcPct val="120000"/>
              </a:lnSpc>
            </a:pPr>
            <a:r>
              <a:rPr lang="en-US" altLang="zh-CN" sz="1600" dirty="0">
                <a:latin typeface="+mj-lt"/>
                <a:cs typeface="+mj-lt"/>
              </a:rPr>
              <a:t>2021.11.6</a:t>
            </a:r>
          </a:p>
        </p:txBody>
      </p:sp>
    </p:spTree>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ppt_x</p:attrName>
                                        </p:attrNameLst>
                                      </p:cBhvr>
                                      <p:tavLst>
                                        <p:tav tm="0">
                                          <p:val>
                                            <p:strVal val="#ppt_x-.2"/>
                                          </p:val>
                                        </p:tav>
                                        <p:tav tm="100000">
                                          <p:val>
                                            <p:strVal val="#ppt_x"/>
                                          </p:val>
                                        </p:tav>
                                      </p:tavLst>
                                    </p:anim>
                                    <p:anim calcmode="lin" valueType="num">
                                      <p:cBhvr>
                                        <p:cTn id="1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3" dur="1000"/>
                                        <p:tgtEl>
                                          <p:spTgt spid="4"/>
                                        </p:tgtEl>
                                      </p:cBhvr>
                                    </p:animEffect>
                                  </p:childTnLst>
                                </p:cTn>
                              </p:par>
                            </p:childTnLst>
                          </p:cTn>
                        </p:par>
                        <p:par>
                          <p:cTn id="14" fill="hold">
                            <p:stCondLst>
                              <p:cond delay="1500"/>
                            </p:stCondLst>
                            <p:childTnLst>
                              <p:par>
                                <p:cTn id="15" presetID="1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p:tgtEl>
                                          <p:spTgt spid="3"/>
                                        </p:tgtEl>
                                        <p:attrNameLst>
                                          <p:attrName>ppt_x</p:attrName>
                                        </p:attrNameLst>
                                      </p:cBhvr>
                                      <p:tavLst>
                                        <p:tav tm="0">
                                          <p:val>
                                            <p:strVal val="#ppt_x-#ppt_w*1.125000"/>
                                          </p:val>
                                        </p:tav>
                                        <p:tav tm="100000">
                                          <p:val>
                                            <p:strVal val="#ppt_x"/>
                                          </p:val>
                                        </p:tav>
                                      </p:tavLst>
                                    </p:anim>
                                    <p:animEffect transition="in" filter="wipe(right)">
                                      <p:cBhvr>
                                        <p:cTn id="18" dur="500"/>
                                        <p:tgtEl>
                                          <p:spTgt spid="3"/>
                                        </p:tgtEl>
                                      </p:cBhvr>
                                    </p:animEffect>
                                  </p:childTnLst>
                                </p:cTn>
                              </p:par>
                              <p:par>
                                <p:cTn id="19" presetID="12" presetClass="entr" presetSubtype="2"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p:tgtEl>
                                          <p:spTgt spid="9"/>
                                        </p:tgtEl>
                                        <p:attrNameLst>
                                          <p:attrName>ppt_x</p:attrName>
                                        </p:attrNameLst>
                                      </p:cBhvr>
                                      <p:tavLst>
                                        <p:tav tm="0">
                                          <p:val>
                                            <p:strVal val="#ppt_x+#ppt_w*1.125000"/>
                                          </p:val>
                                        </p:tav>
                                        <p:tav tm="100000">
                                          <p:val>
                                            <p:strVal val="#ppt_x"/>
                                          </p:val>
                                        </p:tav>
                                      </p:tavLst>
                                    </p:anim>
                                    <p:animEffect transition="in" filter="wipe(left)">
                                      <p:cBhvr>
                                        <p:cTn id="22" dur="500"/>
                                        <p:tgtEl>
                                          <p:spTgt spid="9"/>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5"/>
                                        </p:tgtEl>
                                        <p:attrNameLst>
                                          <p:attrName>ppt_y</p:attrName>
                                        </p:attrNameLst>
                                      </p:cBhvr>
                                      <p:tavLst>
                                        <p:tav tm="0">
                                          <p:val>
                                            <p:strVal val="#ppt_y"/>
                                          </p:val>
                                        </p:tav>
                                        <p:tav tm="100000">
                                          <p:val>
                                            <p:strVal val="#ppt_y"/>
                                          </p:val>
                                        </p:tav>
                                      </p:tavLst>
                                    </p:anim>
                                    <p:anim calcmode="lin" valueType="num">
                                      <p:cBhvr>
                                        <p:cTn id="2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5"/>
                                        </p:tgtEl>
                                      </p:cBhvr>
                                    </p:animEffect>
                                  </p:childTnLst>
                                </p:cTn>
                              </p:par>
                            </p:childTnLst>
                          </p:cTn>
                        </p:par>
                        <p:par>
                          <p:cTn id="31" fill="hold">
                            <p:stCondLst>
                              <p:cond delay="3349"/>
                            </p:stCondLst>
                            <p:childTnLst>
                              <p:par>
                                <p:cTn id="32" presetID="9" presetClass="entr" presetSubtype="0" fill="hold" grpId="0" nodeType="afterEffect">
                                  <p:stCondLst>
                                    <p:cond delay="500"/>
                                  </p:stCondLst>
                                  <p:childTnLst>
                                    <p:set>
                                      <p:cBhvr>
                                        <p:cTn id="33" dur="1" fill="hold">
                                          <p:stCondLst>
                                            <p:cond delay="0"/>
                                          </p:stCondLst>
                                        </p:cTn>
                                        <p:tgtEl>
                                          <p:spTgt spid="6"/>
                                        </p:tgtEl>
                                        <p:attrNameLst>
                                          <p:attrName>style.visibility</p:attrName>
                                        </p:attrNameLst>
                                      </p:cBhvr>
                                      <p:to>
                                        <p:strVal val="visible"/>
                                      </p:to>
                                    </p:set>
                                    <p:animEffect transition="in" filter="dissolve">
                                      <p:cBhvr>
                                        <p:cTn id="34" dur="500"/>
                                        <p:tgtEl>
                                          <p:spTgt spid="6"/>
                                        </p:tgtEl>
                                      </p:cBhvr>
                                    </p:animEffect>
                                  </p:childTnLst>
                                </p:cTn>
                              </p:par>
                            </p:childTnLst>
                          </p:cTn>
                        </p:par>
                        <p:par>
                          <p:cTn id="35" fill="hold">
                            <p:stCondLst>
                              <p:cond delay="4349"/>
                            </p:stCondLst>
                            <p:childTnLst>
                              <p:par>
                                <p:cTn id="36" presetID="17" presetClass="entr" presetSubtype="4" fill="hold" nodeType="afterEffect">
                                  <p:stCondLst>
                                    <p:cond delay="0"/>
                                  </p:stCondLst>
                                  <p:childTnLst>
                                    <p:set>
                                      <p:cBhvr additive="base">
                                        <p:cTn id="37" dur="500"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ppt_y+#ppt_h/2"/>
                                          </p:val>
                                        </p:tav>
                                        <p:tav tm="100000">
                                          <p:val>
                                            <p:strVal val="#ppt_y"/>
                                          </p:val>
                                        </p:tav>
                                      </p:tavLst>
                                    </p:anim>
                                    <p:anim calcmode="lin" valueType="num">
                                      <p:cBhvr additive="base">
                                        <p:cTn id="40" dur="500" fill="hold"/>
                                        <p:tgtEl>
                                          <p:spTgt spid="15"/>
                                        </p:tgtEl>
                                        <p:attrNameLst>
                                          <p:attrName>ppt_w</p:attrName>
                                        </p:attrNameLst>
                                      </p:cBhvr>
                                      <p:tavLst>
                                        <p:tav tm="0">
                                          <p:val>
                                            <p:strVal val="#ppt_w"/>
                                          </p:val>
                                        </p:tav>
                                        <p:tav tm="100000">
                                          <p:val>
                                            <p:strVal val="#ppt_w"/>
                                          </p:val>
                                        </p:tav>
                                      </p:tavLst>
                                    </p:anim>
                                    <p:anim calcmode="lin" valueType="num">
                                      <p:cBhvr additive="base">
                                        <p:cTn id="41" dur="500" fill="hold"/>
                                        <p:tgtEl>
                                          <p:spTgt spid="15"/>
                                        </p:tgtEl>
                                        <p:attrNameLst>
                                          <p:attrName>ppt_h</p:attrName>
                                        </p:attrNameLst>
                                      </p:cBhvr>
                                      <p:tavLst>
                                        <p:tav tm="0">
                                          <p:val>
                                            <p:fltVal val="0"/>
                                          </p:val>
                                        </p:tav>
                                        <p:tav tm="100000">
                                          <p:val>
                                            <p:strVal val="#ppt_h"/>
                                          </p:val>
                                        </p:tav>
                                      </p:tavLst>
                                    </p:anim>
                                  </p:childTnLst>
                                </p:cTn>
                              </p:par>
                            </p:childTnLst>
                          </p:cTn>
                        </p:par>
                        <p:par>
                          <p:cTn id="42" fill="hold">
                            <p:stCondLst>
                              <p:cond delay="4849"/>
                            </p:stCondLst>
                            <p:childTnLst>
                              <p:par>
                                <p:cTn id="43" presetID="9"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dissolve">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3" grpId="0" animBg="1"/>
      <p:bldP spid="5" grpId="0"/>
      <p:bldP spid="6"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44900" y="1075055"/>
            <a:ext cx="6369685" cy="4891405"/>
          </a:xfrm>
          <a:prstGeom prst="rect">
            <a:avLst/>
          </a:prstGeom>
          <a:blipFill rotWithShape="1">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372392" y="0"/>
            <a:ext cx="2509936" cy="6858000"/>
          </a:xfrm>
          <a:prstGeom prst="rect">
            <a:avLst/>
          </a:prstGeom>
          <a:solidFill>
            <a:srgbClr val="BA4047"/>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9546953" y="3099986"/>
            <a:ext cx="2214245" cy="677079"/>
            <a:chOff x="430213" y="3906083"/>
            <a:chExt cx="2214245" cy="677079"/>
          </a:xfrm>
        </p:grpSpPr>
        <p:sp>
          <p:nvSpPr>
            <p:cNvPr id="8" name="文本框 7"/>
            <p:cNvSpPr txBox="1"/>
            <p:nvPr/>
          </p:nvSpPr>
          <p:spPr>
            <a:xfrm>
              <a:off x="430213" y="3906083"/>
              <a:ext cx="2214245" cy="645160"/>
            </a:xfrm>
            <a:prstGeom prst="rect">
              <a:avLst/>
            </a:prstGeom>
            <a:noFill/>
          </p:spPr>
          <p:txBody>
            <a:bodyPr wrap="square" rtlCol="0">
              <a:spAutoFit/>
            </a:bodyPr>
            <a:lstStyle/>
            <a:p>
              <a:pPr algn="r"/>
              <a:r>
                <a:rPr lang="en-US" altLang="zh-CN" sz="3600" dirty="0">
                  <a:solidFill>
                    <a:schemeClr val="bg1"/>
                  </a:solidFill>
                  <a:latin typeface="+mj-lt"/>
                  <a:cs typeface="+mj-lt"/>
                </a:rPr>
                <a:t>CONTENT</a:t>
              </a:r>
            </a:p>
          </p:txBody>
        </p:sp>
        <p:cxnSp>
          <p:nvCxnSpPr>
            <p:cNvPr id="9" name="直接连接符 8"/>
            <p:cNvCxnSpPr/>
            <p:nvPr/>
          </p:nvCxnSpPr>
          <p:spPr>
            <a:xfrm>
              <a:off x="898020" y="4583162"/>
              <a:ext cx="1632857" cy="0"/>
            </a:xfrm>
            <a:prstGeom prst="line">
              <a:avLst/>
            </a:prstGeom>
            <a:ln w="31750" cap="rnd">
              <a:solidFill>
                <a:srgbClr val="FCFCFA"/>
              </a:soli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p:nvSpPr>
        <p:spPr>
          <a:xfrm>
            <a:off x="1736090" y="1504315"/>
            <a:ext cx="1391920" cy="460375"/>
          </a:xfrm>
          <a:prstGeom prst="rect">
            <a:avLst/>
          </a:prstGeom>
          <a:noFill/>
        </p:spPr>
        <p:txBody>
          <a:bodyPr wrap="square" rtlCol="0">
            <a:spAutoFit/>
          </a:bodyPr>
          <a:lstStyle/>
          <a:p>
            <a:pPr>
              <a:lnSpc>
                <a:spcPct val="120000"/>
              </a:lnSpc>
            </a:pPr>
            <a:r>
              <a:rPr lang="zh-CN" altLang="en-US" sz="2000" b="1" spc="120" dirty="0">
                <a:solidFill>
                  <a:srgbClr val="BA4047"/>
                </a:solidFill>
                <a:latin typeface="微软雅黑" panose="020B0503020204020204" charset="-122"/>
                <a:ea typeface="微软雅黑" panose="020B0503020204020204" charset="-122"/>
                <a:sym typeface="演示镇魂行楷" panose="00000500000000000000" pitchFamily="2" charset="-122"/>
              </a:rPr>
              <a:t>发展历史</a:t>
            </a:r>
          </a:p>
        </p:txBody>
      </p:sp>
      <p:sp>
        <p:nvSpPr>
          <p:cNvPr id="16" name="文本框 15"/>
          <p:cNvSpPr txBox="1"/>
          <p:nvPr/>
        </p:nvSpPr>
        <p:spPr>
          <a:xfrm>
            <a:off x="1736090" y="1866265"/>
            <a:ext cx="1140460" cy="293370"/>
          </a:xfrm>
          <a:prstGeom prst="rect">
            <a:avLst/>
          </a:prstGeom>
          <a:noFill/>
        </p:spPr>
        <p:txBody>
          <a:bodyPr wrap="square" rtlCol="0">
            <a:spAutoFit/>
          </a:bodyPr>
          <a:lstStyle/>
          <a:p>
            <a:pPr>
              <a:lnSpc>
                <a:spcPct val="120000"/>
              </a:lnSpc>
            </a:pPr>
            <a:r>
              <a:rPr lang="en-US" altLang="zh-CN" sz="1050" spc="120" dirty="0">
                <a:solidFill>
                  <a:srgbClr val="BA4047"/>
                </a:solidFill>
                <a:ea typeface="思源黑体 CN Light" panose="020B0300000000000000" pitchFamily="34" charset="-122"/>
                <a:sym typeface="演示镇魂行楷" panose="00000500000000000000" pitchFamily="2" charset="-122"/>
              </a:rPr>
              <a:t>History</a:t>
            </a:r>
            <a:endParaRPr lang="zh-CN" altLang="en-US" sz="1050" spc="120" dirty="0">
              <a:solidFill>
                <a:srgbClr val="BA4047"/>
              </a:solidFill>
              <a:ea typeface="思源黑体 CN Light" panose="020B0300000000000000" pitchFamily="34" charset="-122"/>
              <a:sym typeface="演示镇魂行楷" panose="00000500000000000000" pitchFamily="2" charset="-122"/>
            </a:endParaRPr>
          </a:p>
        </p:txBody>
      </p:sp>
      <p:sp>
        <p:nvSpPr>
          <p:cNvPr id="20" name="文本框 19"/>
          <p:cNvSpPr txBox="1"/>
          <p:nvPr/>
        </p:nvSpPr>
        <p:spPr>
          <a:xfrm>
            <a:off x="1736090" y="2663825"/>
            <a:ext cx="1391920" cy="460375"/>
          </a:xfrm>
          <a:prstGeom prst="rect">
            <a:avLst/>
          </a:prstGeom>
          <a:noFill/>
        </p:spPr>
        <p:txBody>
          <a:bodyPr wrap="square" rtlCol="0">
            <a:spAutoFit/>
          </a:bodyPr>
          <a:lstStyle/>
          <a:p>
            <a:pPr lvl="0" algn="l">
              <a:lnSpc>
                <a:spcPct val="120000"/>
              </a:lnSpc>
              <a:buClrTx/>
              <a:buSzTx/>
              <a:buFontTx/>
            </a:pPr>
            <a:r>
              <a:rPr lang="zh-CN" altLang="en-US" sz="2000" b="1" spc="120" dirty="0">
                <a:solidFill>
                  <a:srgbClr val="BA4047"/>
                </a:solidFill>
                <a:latin typeface="微软雅黑" panose="020B0503020204020204" charset="-122"/>
                <a:ea typeface="微软雅黑" panose="020B0503020204020204" charset="-122"/>
                <a:sym typeface="演示镇魂行楷" panose="00000500000000000000" pitchFamily="2" charset="-122"/>
              </a:rPr>
              <a:t>基地建设</a:t>
            </a:r>
          </a:p>
        </p:txBody>
      </p:sp>
      <p:sp>
        <p:nvSpPr>
          <p:cNvPr id="21" name="文本框 20"/>
          <p:cNvSpPr txBox="1"/>
          <p:nvPr/>
        </p:nvSpPr>
        <p:spPr>
          <a:xfrm>
            <a:off x="1736090" y="3025775"/>
            <a:ext cx="1741805" cy="277495"/>
          </a:xfrm>
          <a:prstGeom prst="rect">
            <a:avLst/>
          </a:prstGeom>
          <a:noFill/>
        </p:spPr>
        <p:txBody>
          <a:bodyPr wrap="square" rtlCol="0">
            <a:spAutoFit/>
          </a:bodyPr>
          <a:lstStyle/>
          <a:p>
            <a:pPr>
              <a:lnSpc>
                <a:spcPct val="120000"/>
              </a:lnSpc>
            </a:pPr>
            <a:r>
              <a:rPr lang="en-US" altLang="zh-CN" sz="1050" spc="120" dirty="0">
                <a:solidFill>
                  <a:srgbClr val="BA4047"/>
                </a:solidFill>
                <a:ea typeface="思源黑体 CN Light" panose="020B0300000000000000" pitchFamily="34" charset="-122"/>
                <a:sym typeface="演示镇魂行楷" panose="00000500000000000000" pitchFamily="2" charset="-122"/>
              </a:rPr>
              <a:t>Construction</a:t>
            </a:r>
          </a:p>
        </p:txBody>
      </p:sp>
      <p:sp>
        <p:nvSpPr>
          <p:cNvPr id="25" name="文本框 24"/>
          <p:cNvSpPr txBox="1"/>
          <p:nvPr/>
        </p:nvSpPr>
        <p:spPr>
          <a:xfrm>
            <a:off x="1736090" y="3822700"/>
            <a:ext cx="1391920" cy="460375"/>
          </a:xfrm>
          <a:prstGeom prst="rect">
            <a:avLst/>
          </a:prstGeom>
          <a:noFill/>
        </p:spPr>
        <p:txBody>
          <a:bodyPr wrap="square" rtlCol="0">
            <a:spAutoFit/>
          </a:bodyPr>
          <a:lstStyle/>
          <a:p>
            <a:pPr lvl="0" algn="l">
              <a:lnSpc>
                <a:spcPct val="120000"/>
              </a:lnSpc>
              <a:buClrTx/>
              <a:buSzTx/>
              <a:buFontTx/>
            </a:pPr>
            <a:r>
              <a:rPr lang="zh-CN" altLang="en-US" sz="2000" b="1" spc="120" dirty="0">
                <a:solidFill>
                  <a:srgbClr val="BA4047"/>
                </a:solidFill>
                <a:latin typeface="微软雅黑" panose="020B0503020204020204" charset="-122"/>
                <a:ea typeface="微软雅黑" panose="020B0503020204020204" charset="-122"/>
                <a:sym typeface="演示镇魂行楷" panose="00000500000000000000" pitchFamily="2" charset="-122"/>
              </a:rPr>
              <a:t>培训工作</a:t>
            </a:r>
          </a:p>
        </p:txBody>
      </p:sp>
      <p:sp>
        <p:nvSpPr>
          <p:cNvPr id="26" name="文本框 25"/>
          <p:cNvSpPr txBox="1"/>
          <p:nvPr/>
        </p:nvSpPr>
        <p:spPr>
          <a:xfrm>
            <a:off x="1736090" y="4184650"/>
            <a:ext cx="1741805" cy="293370"/>
          </a:xfrm>
          <a:prstGeom prst="rect">
            <a:avLst/>
          </a:prstGeom>
          <a:noFill/>
        </p:spPr>
        <p:txBody>
          <a:bodyPr wrap="square" rtlCol="0">
            <a:spAutoFit/>
          </a:bodyPr>
          <a:lstStyle/>
          <a:p>
            <a:pPr>
              <a:lnSpc>
                <a:spcPct val="120000"/>
              </a:lnSpc>
            </a:pPr>
            <a:r>
              <a:rPr lang="en-US" altLang="zh-CN" sz="1050" spc="120" dirty="0" err="1">
                <a:solidFill>
                  <a:srgbClr val="BA4047"/>
                </a:solidFill>
                <a:ea typeface="思源黑体 CN Light" panose="020B0300000000000000" pitchFamily="34" charset="-122"/>
                <a:sym typeface="演示镇魂行楷" panose="00000500000000000000" pitchFamily="2" charset="-122"/>
              </a:rPr>
              <a:t>Training</a:t>
            </a:r>
            <a:endParaRPr lang="zh-CN" altLang="en-US" sz="1050" spc="120" dirty="0">
              <a:solidFill>
                <a:srgbClr val="BA4047"/>
              </a:solidFill>
              <a:ea typeface="思源黑体 CN Light" panose="020B0300000000000000" pitchFamily="34" charset="-122"/>
              <a:sym typeface="演示镇魂行楷" panose="00000500000000000000" pitchFamily="2" charset="-122"/>
            </a:endParaRPr>
          </a:p>
        </p:txBody>
      </p:sp>
      <p:sp>
        <p:nvSpPr>
          <p:cNvPr id="30" name="文本框 29"/>
          <p:cNvSpPr txBox="1"/>
          <p:nvPr/>
        </p:nvSpPr>
        <p:spPr>
          <a:xfrm>
            <a:off x="1736090" y="4982210"/>
            <a:ext cx="1391920" cy="460375"/>
          </a:xfrm>
          <a:prstGeom prst="rect">
            <a:avLst/>
          </a:prstGeom>
          <a:noFill/>
        </p:spPr>
        <p:txBody>
          <a:bodyPr wrap="square" rtlCol="0">
            <a:spAutoFit/>
          </a:bodyPr>
          <a:lstStyle/>
          <a:p>
            <a:pPr lvl="0" algn="l">
              <a:lnSpc>
                <a:spcPct val="120000"/>
              </a:lnSpc>
              <a:buClrTx/>
              <a:buSzTx/>
              <a:buFontTx/>
            </a:pPr>
            <a:r>
              <a:rPr lang="zh-CN" altLang="en-US" sz="2000" b="1" spc="120" dirty="0">
                <a:solidFill>
                  <a:srgbClr val="BA4047"/>
                </a:solidFill>
                <a:latin typeface="微软雅黑" panose="020B0503020204020204" charset="-122"/>
                <a:ea typeface="微软雅黑" panose="020B0503020204020204" charset="-122"/>
                <a:sym typeface="演示镇魂行楷" panose="00000500000000000000" pitchFamily="2" charset="-122"/>
              </a:rPr>
              <a:t>未来展望</a:t>
            </a:r>
          </a:p>
        </p:txBody>
      </p:sp>
      <p:sp>
        <p:nvSpPr>
          <p:cNvPr id="31" name="文本框 30"/>
          <p:cNvSpPr txBox="1"/>
          <p:nvPr/>
        </p:nvSpPr>
        <p:spPr>
          <a:xfrm>
            <a:off x="1736090" y="5344160"/>
            <a:ext cx="1741805" cy="289560"/>
          </a:xfrm>
          <a:prstGeom prst="rect">
            <a:avLst/>
          </a:prstGeom>
          <a:noFill/>
        </p:spPr>
        <p:txBody>
          <a:bodyPr wrap="square" rtlCol="0">
            <a:spAutoFit/>
          </a:bodyPr>
          <a:lstStyle/>
          <a:p>
            <a:pPr>
              <a:lnSpc>
                <a:spcPct val="120000"/>
              </a:lnSpc>
            </a:pPr>
            <a:r>
              <a:rPr lang="en-US" altLang="zh-CN" sz="1050" spc="120" dirty="0">
                <a:solidFill>
                  <a:srgbClr val="BA4047"/>
                </a:solidFill>
                <a:ea typeface="思源黑体 CN Light" panose="020B0300000000000000" pitchFamily="34" charset="-122"/>
                <a:sym typeface="演示镇魂行楷" panose="00000500000000000000" pitchFamily="2" charset="-122"/>
              </a:rPr>
              <a:t>Expectations</a:t>
            </a:r>
            <a:endParaRPr lang="zh-CN" altLang="en-US" sz="1050" spc="120" dirty="0">
              <a:solidFill>
                <a:srgbClr val="BA4047"/>
              </a:solidFill>
              <a:ea typeface="思源黑体 CN Light" panose="020B0300000000000000" pitchFamily="34" charset="-122"/>
              <a:sym typeface="演示镇魂行楷" panose="00000500000000000000" pitchFamily="2" charset="-122"/>
            </a:endParaRPr>
          </a:p>
        </p:txBody>
      </p:sp>
      <p:sp>
        <p:nvSpPr>
          <p:cNvPr id="14" name="文本框 13"/>
          <p:cNvSpPr txBox="1"/>
          <p:nvPr/>
        </p:nvSpPr>
        <p:spPr>
          <a:xfrm>
            <a:off x="771525" y="1345565"/>
            <a:ext cx="856615" cy="831215"/>
          </a:xfrm>
          <a:prstGeom prst="rect">
            <a:avLst/>
          </a:prstGeom>
          <a:noFill/>
        </p:spPr>
        <p:txBody>
          <a:bodyPr wrap="square" rtlCol="0">
            <a:spAutoFit/>
          </a:bodyPr>
          <a:lstStyle/>
          <a:p>
            <a:r>
              <a:rPr lang="en-US" altLang="zh-CN" sz="4800" dirty="0">
                <a:solidFill>
                  <a:srgbClr val="BA4047"/>
                </a:solidFill>
                <a:latin typeface="+mj-lt"/>
              </a:rPr>
              <a:t>01</a:t>
            </a:r>
            <a:endParaRPr lang="zh-CN" altLang="en-US" sz="4800" dirty="0">
              <a:solidFill>
                <a:srgbClr val="BA4047"/>
              </a:solidFill>
              <a:latin typeface="+mj-lt"/>
            </a:endParaRPr>
          </a:p>
        </p:txBody>
      </p:sp>
      <p:sp>
        <p:nvSpPr>
          <p:cNvPr id="19" name="文本框 18"/>
          <p:cNvSpPr txBox="1"/>
          <p:nvPr/>
        </p:nvSpPr>
        <p:spPr>
          <a:xfrm>
            <a:off x="771525" y="2505075"/>
            <a:ext cx="856615" cy="831215"/>
          </a:xfrm>
          <a:prstGeom prst="rect">
            <a:avLst/>
          </a:prstGeom>
          <a:noFill/>
        </p:spPr>
        <p:txBody>
          <a:bodyPr wrap="square" rtlCol="0">
            <a:spAutoFit/>
          </a:bodyPr>
          <a:lstStyle/>
          <a:p>
            <a:r>
              <a:rPr lang="en-US" altLang="zh-CN" sz="4800" dirty="0">
                <a:solidFill>
                  <a:srgbClr val="BA4047"/>
                </a:solidFill>
                <a:latin typeface="+mj-lt"/>
              </a:rPr>
              <a:t>02</a:t>
            </a:r>
            <a:endParaRPr lang="zh-CN" altLang="en-US" sz="4800" dirty="0">
              <a:solidFill>
                <a:srgbClr val="BA4047"/>
              </a:solidFill>
              <a:latin typeface="+mj-lt"/>
            </a:endParaRPr>
          </a:p>
        </p:txBody>
      </p:sp>
      <p:sp>
        <p:nvSpPr>
          <p:cNvPr id="24" name="文本框 23"/>
          <p:cNvSpPr txBox="1"/>
          <p:nvPr/>
        </p:nvSpPr>
        <p:spPr>
          <a:xfrm>
            <a:off x="771525" y="3663950"/>
            <a:ext cx="856615" cy="831215"/>
          </a:xfrm>
          <a:prstGeom prst="rect">
            <a:avLst/>
          </a:prstGeom>
          <a:noFill/>
        </p:spPr>
        <p:txBody>
          <a:bodyPr wrap="square" rtlCol="0">
            <a:spAutoFit/>
          </a:bodyPr>
          <a:lstStyle/>
          <a:p>
            <a:r>
              <a:rPr lang="en-US" altLang="zh-CN" sz="4800" dirty="0">
                <a:solidFill>
                  <a:srgbClr val="BA4047"/>
                </a:solidFill>
                <a:latin typeface="+mj-lt"/>
              </a:rPr>
              <a:t>03</a:t>
            </a:r>
            <a:endParaRPr lang="zh-CN" altLang="en-US" sz="4800" dirty="0">
              <a:solidFill>
                <a:srgbClr val="BA4047"/>
              </a:solidFill>
              <a:latin typeface="+mj-lt"/>
            </a:endParaRPr>
          </a:p>
        </p:txBody>
      </p:sp>
      <p:sp>
        <p:nvSpPr>
          <p:cNvPr id="29" name="文本框 28"/>
          <p:cNvSpPr txBox="1"/>
          <p:nvPr/>
        </p:nvSpPr>
        <p:spPr>
          <a:xfrm>
            <a:off x="771525" y="4823460"/>
            <a:ext cx="856615" cy="831215"/>
          </a:xfrm>
          <a:prstGeom prst="rect">
            <a:avLst/>
          </a:prstGeom>
          <a:noFill/>
        </p:spPr>
        <p:txBody>
          <a:bodyPr wrap="square" rtlCol="0">
            <a:spAutoFit/>
          </a:bodyPr>
          <a:lstStyle/>
          <a:p>
            <a:r>
              <a:rPr lang="en-US" altLang="zh-CN" sz="4800" dirty="0">
                <a:solidFill>
                  <a:srgbClr val="BA4047"/>
                </a:solidFill>
                <a:latin typeface="+mj-lt"/>
              </a:rPr>
              <a:t>04</a:t>
            </a:r>
            <a:endParaRPr lang="zh-CN" altLang="en-US" sz="4800" dirty="0">
              <a:solidFill>
                <a:srgbClr val="BA4047"/>
              </a:solidFill>
              <a:latin typeface="+mj-lt"/>
            </a:endParaRPr>
          </a:p>
        </p:txBody>
      </p:sp>
      <p:cxnSp>
        <p:nvCxnSpPr>
          <p:cNvPr id="34" name="直接连接符 33"/>
          <p:cNvCxnSpPr/>
          <p:nvPr/>
        </p:nvCxnSpPr>
        <p:spPr>
          <a:xfrm>
            <a:off x="771208" y="1075172"/>
            <a:ext cx="856527" cy="0"/>
          </a:xfrm>
          <a:prstGeom prst="line">
            <a:avLst/>
          </a:prstGeom>
          <a:ln w="38100" cap="rnd">
            <a:solidFill>
              <a:srgbClr val="BA4047"/>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down)">
                                      <p:cBhvr>
                                        <p:cTn id="8" dur="500"/>
                                        <p:tgtEl>
                                          <p:spTgt spid="7"/>
                                        </p:tgtEl>
                                      </p:cBhvr>
                                    </p:animEffect>
                                  </p:childTnLst>
                                </p:cTn>
                              </p:par>
                            </p:childTnLst>
                          </p:cTn>
                        </p:par>
                        <p:par>
                          <p:cTn id="9" fill="hold">
                            <p:stCondLst>
                              <p:cond delay="500"/>
                            </p:stCondLst>
                            <p:childTnLst>
                              <p:par>
                                <p:cTn id="10" presetID="12" presetClass="entr" presetSubtype="2"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ppt_x</p:attrName>
                                        </p:attrNameLst>
                                      </p:cBhvr>
                                      <p:tavLst>
                                        <p:tav tm="0">
                                          <p:val>
                                            <p:strVal val="#ppt_x+#ppt_w*1.125000"/>
                                          </p:val>
                                        </p:tav>
                                        <p:tav tm="100000">
                                          <p:val>
                                            <p:strVal val="#ppt_x"/>
                                          </p:val>
                                        </p:tav>
                                      </p:tavLst>
                                    </p:anim>
                                    <p:animEffect transition="in" filter="wipe(left)">
                                      <p:cBhvr>
                                        <p:cTn id="13" dur="500"/>
                                        <p:tgtEl>
                                          <p:spTgt spid="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500"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par>
                                <p:cTn id="20" presetID="12" presetClass="entr" presetSubtype="8"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p:tgtEl>
                                          <p:spTgt spid="34"/>
                                        </p:tgtEl>
                                        <p:attrNameLst>
                                          <p:attrName>ppt_x</p:attrName>
                                        </p:attrNameLst>
                                      </p:cBhvr>
                                      <p:tavLst>
                                        <p:tav tm="0">
                                          <p:val>
                                            <p:strVal val="#ppt_x-#ppt_w*1.125000"/>
                                          </p:val>
                                        </p:tav>
                                        <p:tav tm="100000">
                                          <p:val>
                                            <p:strVal val="#ppt_x"/>
                                          </p:val>
                                        </p:tav>
                                      </p:tavLst>
                                    </p:anim>
                                    <p:animEffect transition="in" filter="wipe(right)">
                                      <p:cBhvr>
                                        <p:cTn id="23" dur="500"/>
                                        <p:tgtEl>
                                          <p:spTgt spid="34"/>
                                        </p:tgtEl>
                                      </p:cBhvr>
                                    </p:animEffect>
                                  </p:childTnLst>
                                </p:cTn>
                              </p:par>
                            </p:childTnLst>
                          </p:cTn>
                        </p:par>
                        <p:par>
                          <p:cTn id="24" fill="hold">
                            <p:stCondLst>
                              <p:cond delay="1500"/>
                            </p:stCondLst>
                            <p:childTnLst>
                              <p:par>
                                <p:cTn id="25" presetID="17" presetClass="entr" presetSubtype="1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strVal val="#ppt_h"/>
                                          </p:val>
                                        </p:tav>
                                        <p:tav tm="100000">
                                          <p:val>
                                            <p:strVal val="#ppt_h"/>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500"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anim calcmode="lin" valueType="num">
                                      <p:cBhvr>
                                        <p:cTn id="33" dur="500" fill="hold"/>
                                        <p:tgtEl>
                                          <p:spTgt spid="15"/>
                                        </p:tgtEl>
                                        <p:attrNameLst>
                                          <p:attrName>ppt_x</p:attrName>
                                        </p:attrNameLst>
                                      </p:cBhvr>
                                      <p:tavLst>
                                        <p:tav tm="0">
                                          <p:val>
                                            <p:strVal val="#ppt_x"/>
                                          </p:val>
                                        </p:tav>
                                        <p:tav tm="100000">
                                          <p:val>
                                            <p:strVal val="#ppt_x"/>
                                          </p:val>
                                        </p:tav>
                                      </p:tavLst>
                                    </p:anim>
                                    <p:anim calcmode="lin" valueType="num">
                                      <p:cBhvr>
                                        <p:cTn id="34" dur="500" fill="hold"/>
                                        <p:tgtEl>
                                          <p:spTgt spid="15"/>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500"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strVal val="#ppt_x"/>
                                          </p:val>
                                        </p:tav>
                                        <p:tav tm="100000">
                                          <p:val>
                                            <p:strVal val="#ppt_x"/>
                                          </p:val>
                                        </p:tav>
                                      </p:tavLst>
                                    </p:anim>
                                    <p:anim calcmode="lin" valueType="num">
                                      <p:cBhvr>
                                        <p:cTn id="39" dur="500" fill="hold"/>
                                        <p:tgtEl>
                                          <p:spTgt spid="16"/>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17" presetClass="entr" presetSubtype="1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strVal val="#ppt_h"/>
                                          </p:val>
                                        </p:tav>
                                        <p:tav tm="100000">
                                          <p:val>
                                            <p:strVal val="#ppt_h"/>
                                          </p:val>
                                        </p:tav>
                                      </p:tavLst>
                                    </p:anim>
                                  </p:childTnLst>
                                </p:cTn>
                              </p:par>
                            </p:childTnLst>
                          </p:cTn>
                        </p:par>
                        <p:par>
                          <p:cTn id="45" fill="hold">
                            <p:stCondLst>
                              <p:cond delay="3000"/>
                            </p:stCondLst>
                            <p:childTnLst>
                              <p:par>
                                <p:cTn id="46" presetID="42" presetClass="entr" presetSubtype="0" fill="hold" grpId="0" nodeType="afterEffect">
                                  <p:stCondLst>
                                    <p:cond delay="0"/>
                                  </p:stCondLst>
                                  <p:childTnLst>
                                    <p:set>
                                      <p:cBhvr>
                                        <p:cTn id="47" dur="500"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anim calcmode="lin" valueType="num">
                                      <p:cBhvr>
                                        <p:cTn id="49" dur="500" fill="hold"/>
                                        <p:tgtEl>
                                          <p:spTgt spid="20"/>
                                        </p:tgtEl>
                                        <p:attrNameLst>
                                          <p:attrName>ppt_x</p:attrName>
                                        </p:attrNameLst>
                                      </p:cBhvr>
                                      <p:tavLst>
                                        <p:tav tm="0">
                                          <p:val>
                                            <p:strVal val="#ppt_x"/>
                                          </p:val>
                                        </p:tav>
                                        <p:tav tm="100000">
                                          <p:val>
                                            <p:strVal val="#ppt_x"/>
                                          </p:val>
                                        </p:tav>
                                      </p:tavLst>
                                    </p:anim>
                                    <p:anim calcmode="lin" valueType="num">
                                      <p:cBhvr>
                                        <p:cTn id="50" dur="500" fill="hold"/>
                                        <p:tgtEl>
                                          <p:spTgt spid="20"/>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500"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anim calcmode="lin" valueType="num">
                                      <p:cBhvr>
                                        <p:cTn id="54" dur="500" fill="hold"/>
                                        <p:tgtEl>
                                          <p:spTgt spid="21"/>
                                        </p:tgtEl>
                                        <p:attrNameLst>
                                          <p:attrName>ppt_x</p:attrName>
                                        </p:attrNameLst>
                                      </p:cBhvr>
                                      <p:tavLst>
                                        <p:tav tm="0">
                                          <p:val>
                                            <p:strVal val="#ppt_x"/>
                                          </p:val>
                                        </p:tav>
                                        <p:tav tm="100000">
                                          <p:val>
                                            <p:strVal val="#ppt_x"/>
                                          </p:val>
                                        </p:tav>
                                      </p:tavLst>
                                    </p:anim>
                                    <p:anim calcmode="lin" valueType="num">
                                      <p:cBhvr>
                                        <p:cTn id="55" dur="500" fill="hold"/>
                                        <p:tgtEl>
                                          <p:spTgt spid="21"/>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17" presetClass="entr" presetSubtype="10"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strVal val="#ppt_h"/>
                                          </p:val>
                                        </p:tav>
                                        <p:tav tm="100000">
                                          <p:val>
                                            <p:strVal val="#ppt_h"/>
                                          </p:val>
                                        </p:tav>
                                      </p:tavLst>
                                    </p:anim>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500"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anim calcmode="lin" valueType="num">
                                      <p:cBhvr>
                                        <p:cTn id="65" dur="500" fill="hold"/>
                                        <p:tgtEl>
                                          <p:spTgt spid="25"/>
                                        </p:tgtEl>
                                        <p:attrNameLst>
                                          <p:attrName>ppt_x</p:attrName>
                                        </p:attrNameLst>
                                      </p:cBhvr>
                                      <p:tavLst>
                                        <p:tav tm="0">
                                          <p:val>
                                            <p:strVal val="#ppt_x"/>
                                          </p:val>
                                        </p:tav>
                                        <p:tav tm="100000">
                                          <p:val>
                                            <p:strVal val="#ppt_x"/>
                                          </p:val>
                                        </p:tav>
                                      </p:tavLst>
                                    </p:anim>
                                    <p:anim calcmode="lin" valueType="num">
                                      <p:cBhvr>
                                        <p:cTn id="66" dur="500" fill="hold"/>
                                        <p:tgtEl>
                                          <p:spTgt spid="2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500" fill="hold">
                                          <p:stCondLst>
                                            <p:cond delay="0"/>
                                          </p:stCondLst>
                                        </p:cTn>
                                        <p:tgtEl>
                                          <p:spTgt spid="26"/>
                                        </p:tgtEl>
                                        <p:attrNameLst>
                                          <p:attrName>style.visibility</p:attrName>
                                        </p:attrNameLst>
                                      </p:cBhvr>
                                      <p:to>
                                        <p:strVal val="visible"/>
                                      </p:to>
                                    </p:set>
                                    <p:animEffect transition="in" filter="fade">
                                      <p:cBhvr>
                                        <p:cTn id="69" dur="500"/>
                                        <p:tgtEl>
                                          <p:spTgt spid="26"/>
                                        </p:tgtEl>
                                      </p:cBhvr>
                                    </p:animEffect>
                                    <p:anim calcmode="lin" valueType="num">
                                      <p:cBhvr>
                                        <p:cTn id="70" dur="500" fill="hold"/>
                                        <p:tgtEl>
                                          <p:spTgt spid="26"/>
                                        </p:tgtEl>
                                        <p:attrNameLst>
                                          <p:attrName>ppt_x</p:attrName>
                                        </p:attrNameLst>
                                      </p:cBhvr>
                                      <p:tavLst>
                                        <p:tav tm="0">
                                          <p:val>
                                            <p:strVal val="#ppt_x"/>
                                          </p:val>
                                        </p:tav>
                                        <p:tav tm="100000">
                                          <p:val>
                                            <p:strVal val="#ppt_x"/>
                                          </p:val>
                                        </p:tav>
                                      </p:tavLst>
                                    </p:anim>
                                    <p:anim calcmode="lin" valueType="num">
                                      <p:cBhvr>
                                        <p:cTn id="71" dur="500" fill="hold"/>
                                        <p:tgtEl>
                                          <p:spTgt spid="26"/>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17" presetClass="entr" presetSubtype="10"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strVal val="#ppt_h"/>
                                          </p:val>
                                        </p:tav>
                                        <p:tav tm="100000">
                                          <p:val>
                                            <p:strVal val="#ppt_h"/>
                                          </p:val>
                                        </p:tav>
                                      </p:tavLst>
                                    </p:anim>
                                  </p:childTnLst>
                                </p:cTn>
                              </p:par>
                            </p:childTnLst>
                          </p:cTn>
                        </p:par>
                        <p:par>
                          <p:cTn id="77" fill="hold">
                            <p:stCondLst>
                              <p:cond delay="5000"/>
                            </p:stCondLst>
                            <p:childTnLst>
                              <p:par>
                                <p:cTn id="78" presetID="42" presetClass="entr" presetSubtype="0" fill="hold" grpId="0" nodeType="afterEffect">
                                  <p:stCondLst>
                                    <p:cond delay="0"/>
                                  </p:stCondLst>
                                  <p:childTnLst>
                                    <p:set>
                                      <p:cBhvr>
                                        <p:cTn id="79" dur="500" fill="hold">
                                          <p:stCondLst>
                                            <p:cond delay="0"/>
                                          </p:stCondLst>
                                        </p:cTn>
                                        <p:tgtEl>
                                          <p:spTgt spid="30"/>
                                        </p:tgtEl>
                                        <p:attrNameLst>
                                          <p:attrName>style.visibility</p:attrName>
                                        </p:attrNameLst>
                                      </p:cBhvr>
                                      <p:to>
                                        <p:strVal val="visible"/>
                                      </p:to>
                                    </p:set>
                                    <p:animEffect transition="in" filter="fade">
                                      <p:cBhvr>
                                        <p:cTn id="80" dur="500"/>
                                        <p:tgtEl>
                                          <p:spTgt spid="30"/>
                                        </p:tgtEl>
                                      </p:cBhvr>
                                    </p:animEffect>
                                    <p:anim calcmode="lin" valueType="num">
                                      <p:cBhvr>
                                        <p:cTn id="81" dur="500" fill="hold"/>
                                        <p:tgtEl>
                                          <p:spTgt spid="30"/>
                                        </p:tgtEl>
                                        <p:attrNameLst>
                                          <p:attrName>ppt_x</p:attrName>
                                        </p:attrNameLst>
                                      </p:cBhvr>
                                      <p:tavLst>
                                        <p:tav tm="0">
                                          <p:val>
                                            <p:strVal val="#ppt_x"/>
                                          </p:val>
                                        </p:tav>
                                        <p:tav tm="100000">
                                          <p:val>
                                            <p:strVal val="#ppt_x"/>
                                          </p:val>
                                        </p:tav>
                                      </p:tavLst>
                                    </p:anim>
                                    <p:anim calcmode="lin" valueType="num">
                                      <p:cBhvr>
                                        <p:cTn id="82" dur="500" fill="hold"/>
                                        <p:tgtEl>
                                          <p:spTgt spid="30"/>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500" fill="hold">
                                          <p:stCondLst>
                                            <p:cond delay="0"/>
                                          </p:stCondLst>
                                        </p:cTn>
                                        <p:tgtEl>
                                          <p:spTgt spid="31"/>
                                        </p:tgtEl>
                                        <p:attrNameLst>
                                          <p:attrName>style.visibility</p:attrName>
                                        </p:attrNameLst>
                                      </p:cBhvr>
                                      <p:to>
                                        <p:strVal val="visible"/>
                                      </p:to>
                                    </p:set>
                                    <p:animEffect transition="in" filter="fade">
                                      <p:cBhvr>
                                        <p:cTn id="85" dur="500"/>
                                        <p:tgtEl>
                                          <p:spTgt spid="31"/>
                                        </p:tgtEl>
                                      </p:cBhvr>
                                    </p:animEffect>
                                    <p:anim calcmode="lin" valueType="num">
                                      <p:cBhvr>
                                        <p:cTn id="86" dur="500" fill="hold"/>
                                        <p:tgtEl>
                                          <p:spTgt spid="31"/>
                                        </p:tgtEl>
                                        <p:attrNameLst>
                                          <p:attrName>ppt_x</p:attrName>
                                        </p:attrNameLst>
                                      </p:cBhvr>
                                      <p:tavLst>
                                        <p:tav tm="0">
                                          <p:val>
                                            <p:strVal val="#ppt_x"/>
                                          </p:val>
                                        </p:tav>
                                        <p:tav tm="100000">
                                          <p:val>
                                            <p:strVal val="#ppt_x"/>
                                          </p:val>
                                        </p:tav>
                                      </p:tavLst>
                                    </p:anim>
                                    <p:anim calcmode="lin" valueType="num">
                                      <p:cBhvr>
                                        <p:cTn id="87"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5" grpId="0"/>
      <p:bldP spid="16" grpId="0"/>
      <p:bldP spid="20" grpId="0"/>
      <p:bldP spid="21" grpId="0"/>
      <p:bldP spid="25" grpId="0"/>
      <p:bldP spid="26" grpId="0"/>
      <p:bldP spid="30" grpId="0"/>
      <p:bldP spid="31" grpId="0"/>
      <p:bldP spid="14" grpId="0"/>
      <p:bldP spid="19" grpId="0"/>
      <p:bldP spid="24"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4765675" y="2619375"/>
            <a:ext cx="2660650" cy="3811270"/>
          </a:xfrm>
          <a:prstGeom prst="roundRect">
            <a:avLst>
              <a:gd name="adj" fmla="val 5582"/>
            </a:avLst>
          </a:prstGeom>
          <a:solidFill>
            <a:srgbClr val="BA4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4765675" y="5185410"/>
            <a:ext cx="2660650" cy="534035"/>
          </a:xfrm>
          <a:prstGeom prst="rect">
            <a:avLst/>
          </a:prstGeom>
          <a:noFill/>
        </p:spPr>
        <p:txBody>
          <a:bodyPr wrap="square" rtlCol="0">
            <a:spAutoFit/>
          </a:bodyPr>
          <a:lstStyle/>
          <a:p>
            <a:pPr algn="ctr">
              <a:lnSpc>
                <a:spcPct val="120000"/>
              </a:lnSpc>
            </a:pPr>
            <a:r>
              <a:rPr lang="en-US" altLang="zh-CN" sz="2400" spc="120" dirty="0">
                <a:solidFill>
                  <a:schemeClr val="bg1"/>
                </a:solidFill>
                <a:latin typeface="+mj-lt"/>
                <a:ea typeface="+mj-ea"/>
                <a:sym typeface="演示镇魂行楷" panose="00000500000000000000" pitchFamily="2" charset="-122"/>
              </a:rPr>
              <a:t>HISTORY</a:t>
            </a:r>
            <a:endParaRPr lang="zh-CN" altLang="en-US" sz="2400" spc="120" dirty="0">
              <a:solidFill>
                <a:schemeClr val="bg1"/>
              </a:solidFill>
              <a:latin typeface="+mj-lt"/>
              <a:ea typeface="+mj-ea"/>
              <a:sym typeface="演示镇魂行楷" panose="00000500000000000000" pitchFamily="2" charset="-122"/>
            </a:endParaRPr>
          </a:p>
        </p:txBody>
      </p:sp>
      <p:sp>
        <p:nvSpPr>
          <p:cNvPr id="18" name="文本框 17"/>
          <p:cNvSpPr txBox="1"/>
          <p:nvPr/>
        </p:nvSpPr>
        <p:spPr>
          <a:xfrm>
            <a:off x="5400040" y="3698240"/>
            <a:ext cx="1391920" cy="1446530"/>
          </a:xfrm>
          <a:prstGeom prst="rect">
            <a:avLst/>
          </a:prstGeom>
          <a:noFill/>
        </p:spPr>
        <p:txBody>
          <a:bodyPr wrap="square" rtlCol="0">
            <a:spAutoFit/>
          </a:bodyPr>
          <a:lstStyle/>
          <a:p>
            <a:pPr algn="ctr"/>
            <a:r>
              <a:rPr lang="en-US" altLang="zh-CN" sz="8800" dirty="0">
                <a:solidFill>
                  <a:schemeClr val="bg1"/>
                </a:solidFill>
                <a:latin typeface="+mj-lt"/>
              </a:rPr>
              <a:t>01</a:t>
            </a:r>
            <a:endParaRPr lang="zh-CN" altLang="en-US" sz="8800" dirty="0">
              <a:solidFill>
                <a:schemeClr val="bg1"/>
              </a:solidFill>
              <a:latin typeface="+mj-lt"/>
            </a:endParaRPr>
          </a:p>
        </p:txBody>
      </p:sp>
      <p:cxnSp>
        <p:nvCxnSpPr>
          <p:cNvPr id="20" name="直接连接符 19"/>
          <p:cNvCxnSpPr/>
          <p:nvPr/>
        </p:nvCxnSpPr>
        <p:spPr>
          <a:xfrm>
            <a:off x="5933440" y="5981065"/>
            <a:ext cx="325120" cy="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261620" y="5699788"/>
            <a:ext cx="3093720" cy="653705"/>
          </a:xfrm>
          <a:prstGeom prst="rect">
            <a:avLst/>
          </a:prstGeom>
          <a:noFill/>
        </p:spPr>
        <p:txBody>
          <a:bodyPr wrap="square" rtlCol="0">
            <a:spAutoFit/>
          </a:bodyPr>
          <a:lstStyle/>
          <a:p>
            <a:pPr>
              <a:lnSpc>
                <a:spcPct val="120000"/>
              </a:lnSpc>
            </a:pPr>
            <a:r>
              <a:rPr lang="en-US" altLang="zh-CN" sz="3600" spc="120" dirty="0">
                <a:solidFill>
                  <a:srgbClr val="BA4047"/>
                </a:solidFill>
                <a:latin typeface="+mj-lt"/>
                <a:ea typeface="+mj-ea"/>
              </a:rPr>
              <a:t>content</a:t>
            </a:r>
            <a:endParaRPr lang="zh-CN" altLang="en-US" sz="3600" spc="120" dirty="0">
              <a:solidFill>
                <a:srgbClr val="BA4047"/>
              </a:solidFill>
              <a:latin typeface="+mj-lt"/>
              <a:ea typeface="+mj-ea"/>
            </a:endParaRPr>
          </a:p>
        </p:txBody>
      </p:sp>
      <p:pic>
        <p:nvPicPr>
          <p:cNvPr id="5" name="图片 4" descr="D:\工作文件\会议\基地联席会议20211106\微信图片_202111031650337.jpg微信图片_20211103165033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12191365" cy="3432175"/>
          </a:xfrm>
          <a:prstGeom prst="rect">
            <a:avLst/>
          </a:prstGeom>
        </p:spPr>
      </p:pic>
      <p:pic>
        <p:nvPicPr>
          <p:cNvPr id="9" name="图片 8"/>
          <p:cNvPicPr>
            <a:picLocks noChangeAspect="1"/>
          </p:cNvPicPr>
          <p:nvPr/>
        </p:nvPicPr>
        <p:blipFill>
          <a:blip r:embed="rId3" cstate="email">
            <a:clrChange>
              <a:clrFrom>
                <a:srgbClr val="FFFFFF">
                  <a:alpha val="100000"/>
                </a:srgbClr>
              </a:clrFrom>
              <a:clrTo>
                <a:srgbClr val="FFFFFF">
                  <a:alpha val="100000"/>
                  <a:alpha val="0"/>
                </a:srgbClr>
              </a:clrTo>
            </a:clrChange>
            <a:extLst>
              <a:ext uri="{28A0092B-C50C-407E-A947-70E740481C1C}">
                <a14:useLocalDpi xmlns:a14="http://schemas.microsoft.com/office/drawing/2010/main"/>
              </a:ext>
            </a:extLst>
          </a:blip>
          <a:stretch>
            <a:fillRect/>
          </a:stretch>
        </p:blipFill>
        <p:spPr>
          <a:xfrm>
            <a:off x="9469120" y="6244590"/>
            <a:ext cx="2483485" cy="42291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dissolve">
                                      <p:cBhvr>
                                        <p:cTn id="7" dur="500"/>
                                        <p:tgtEl>
                                          <p:spTgt spid="47"/>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down)">
                                      <p:cBhvr>
                                        <p:cTn id="12" dur="500"/>
                                        <p:tgtEl>
                                          <p:spTgt spid="5"/>
                                        </p:tgtEl>
                                      </p:cBhvr>
                                    </p:animEffect>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par>
                          <p:cTn id="17" fill="hold">
                            <p:stCondLst>
                              <p:cond delay="1500"/>
                            </p:stCondLst>
                            <p:childTnLst>
                              <p:par>
                                <p:cTn id="18" presetID="1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p:tgtEl>
                                          <p:spTgt spid="4"/>
                                        </p:tgtEl>
                                        <p:attrNameLst>
                                          <p:attrName>ppt_y</p:attrName>
                                        </p:attrNameLst>
                                      </p:cBhvr>
                                      <p:tavLst>
                                        <p:tav tm="0">
                                          <p:val>
                                            <p:strVal val="#ppt_y-#ppt_h*1.125000"/>
                                          </p:val>
                                        </p:tav>
                                        <p:tav tm="100000">
                                          <p:val>
                                            <p:strVal val="#ppt_y"/>
                                          </p:val>
                                        </p:tav>
                                      </p:tavLst>
                                    </p:anim>
                                    <p:animEffect transition="in" filter="wipe(down)">
                                      <p:cBhvr>
                                        <p:cTn id="21" dur="500"/>
                                        <p:tgtEl>
                                          <p:spTgt spid="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cTn>
                              </p:par>
                            </p:childTnLst>
                          </p:cTn>
                        </p:par>
                        <p:par>
                          <p:cTn id="28" fill="hold">
                            <p:stCondLst>
                              <p:cond delay="2500"/>
                            </p:stCondLst>
                            <p:childTnLst>
                              <p:par>
                                <p:cTn id="29" presetID="53" presetClass="entr" presetSubtype="16" fill="hold" grpId="1" nodeType="afterEffect">
                                  <p:stCondLst>
                                    <p:cond delay="0"/>
                                  </p:stCondLst>
                                  <p:iterate type="lt">
                                    <p:tmPct val="0"/>
                                  </p:iterate>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par>
                          <p:cTn id="34" fill="hold">
                            <p:stCondLst>
                              <p:cond delay="3000"/>
                            </p:stCondLst>
                            <p:childTnLst>
                              <p:par>
                                <p:cTn id="35" presetID="26" presetClass="emph" presetSubtype="0" fill="hold" grpId="0" nodeType="afterEffect">
                                  <p:stCondLst>
                                    <p:cond delay="0"/>
                                  </p:stCondLst>
                                  <p:iterate type="lt">
                                    <p:tmPct val="20000"/>
                                  </p:iterate>
                                  <p:childTnLst>
                                    <p:animEffect transition="out" filter="fade">
                                      <p:cBhvr>
                                        <p:cTn id="36" dur="500" tmFilter="0, 0; .2, .5; .8, .5; 1, 0"/>
                                        <p:tgtEl>
                                          <p:spTgt spid="17"/>
                                        </p:tgtEl>
                                      </p:cBhvr>
                                    </p:animEffect>
                                    <p:animScale>
                                      <p:cBhvr>
                                        <p:cTn id="37" dur="250" autoRev="1" fill="hold"/>
                                        <p:tgtEl>
                                          <p:spTgt spid="17"/>
                                        </p:tgtEl>
                                      </p:cBhvr>
                                      <p:by x="105000" y="105000"/>
                                    </p:animScale>
                                  </p:childTnLst>
                                </p:cTn>
                              </p:par>
                              <p:par>
                                <p:cTn id="38" presetID="22" presetClass="entr" presetSubtype="8"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17" grpId="1"/>
      <p:bldP spid="18" grpId="0"/>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3810635" cy="6887845"/>
          </a:xfrm>
          <a:prstGeom prst="rect">
            <a:avLst/>
          </a:prstGeom>
          <a:solidFill>
            <a:srgbClr val="BA4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1674495" y="637540"/>
            <a:ext cx="9572625" cy="6048375"/>
            <a:chOff x="1233" y="502"/>
            <a:chExt cx="15465" cy="9770"/>
          </a:xfrm>
          <a:effectLst>
            <a:outerShdw blurRad="254000" dist="127000" dir="4200000" algn="ctr" rotWithShape="0">
              <a:srgbClr val="000000">
                <a:alpha val="40000"/>
              </a:srgbClr>
            </a:outerShdw>
          </a:effectLst>
        </p:grpSpPr>
        <p:pic>
          <p:nvPicPr>
            <p:cNvPr id="3" name="Picture 3"/>
            <p:cNvPicPr>
              <a:picLocks noChangeAspect="1" noChangeArrowheads="1"/>
            </p:cNvPicPr>
            <p:nvPr/>
          </p:nvPicPr>
          <p:blipFill>
            <a:blip r:embed="rId2" cstate="print"/>
            <a:srcRect/>
            <a:stretch>
              <a:fillRect/>
            </a:stretch>
          </p:blipFill>
          <p:spPr bwMode="auto">
            <a:xfrm>
              <a:off x="1233" y="502"/>
              <a:ext cx="15465" cy="9770"/>
            </a:xfrm>
            <a:prstGeom prst="rect">
              <a:avLst/>
            </a:prstGeom>
            <a:noFill/>
            <a:ln w="9525">
              <a:noFill/>
              <a:miter lim="800000"/>
              <a:headEnd/>
              <a:tailEnd/>
            </a:ln>
          </p:spPr>
        </p:pic>
        <p:pic>
          <p:nvPicPr>
            <p:cNvPr id="6" name="图片 5" descr="传承百年"/>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78" y="8882"/>
              <a:ext cx="2220" cy="1390"/>
            </a:xfrm>
            <a:prstGeom prst="rect">
              <a:avLst/>
            </a:prstGeom>
          </p:spPr>
        </p:pic>
      </p:grpSp>
      <p:pic>
        <p:nvPicPr>
          <p:cNvPr id="9" name="图片 8"/>
          <p:cNvPicPr>
            <a:picLocks noChangeAspect="1"/>
          </p:cNvPicPr>
          <p:nvPr/>
        </p:nvPicPr>
        <p:blipFill>
          <a:blip r:embed="rId4" cstate="email">
            <a:clrChange>
              <a:clrFrom>
                <a:srgbClr val="FFFFFF">
                  <a:alpha val="100000"/>
                </a:srgbClr>
              </a:clrFrom>
              <a:clrTo>
                <a:srgbClr val="FFFFFF">
                  <a:alpha val="100000"/>
                  <a:alpha val="0"/>
                </a:srgbClr>
              </a:clrTo>
            </a:clrChange>
            <a:extLst>
              <a:ext uri="{28A0092B-C50C-407E-A947-70E740481C1C}">
                <a14:useLocalDpi xmlns:a14="http://schemas.microsoft.com/office/drawing/2010/main"/>
              </a:ext>
            </a:extLst>
          </a:blip>
          <a:stretch>
            <a:fillRect/>
          </a:stretch>
        </p:blipFill>
        <p:spPr>
          <a:xfrm>
            <a:off x="9542780" y="116840"/>
            <a:ext cx="2483485" cy="422910"/>
          </a:xfrm>
          <a:prstGeom prst="rect">
            <a:avLst/>
          </a:prstGeom>
        </p:spPr>
      </p:pic>
      <p:sp>
        <p:nvSpPr>
          <p:cNvPr id="10" name="文本框 9"/>
          <p:cNvSpPr txBox="1"/>
          <p:nvPr/>
        </p:nvSpPr>
        <p:spPr>
          <a:xfrm>
            <a:off x="375285" y="2222500"/>
            <a:ext cx="798195" cy="2878455"/>
          </a:xfrm>
          <a:prstGeom prst="rect">
            <a:avLst/>
          </a:prstGeom>
          <a:noFill/>
        </p:spPr>
        <p:txBody>
          <a:bodyPr vert="eaVert" wrap="square" rtlCol="0">
            <a:spAutoFit/>
          </a:bodyPr>
          <a:lstStyle/>
          <a:p>
            <a:pPr algn="dist"/>
            <a:r>
              <a:rPr lang="zh-CN" altLang="en-US" sz="4000" b="1">
                <a:solidFill>
                  <a:schemeClr val="bg1"/>
                </a:solidFill>
                <a:latin typeface="微软雅黑" panose="020B0503020204020204" charset="-122"/>
                <a:ea typeface="微软雅黑" panose="020B0503020204020204" charset="-122"/>
              </a:rPr>
              <a:t>历史沿革</a:t>
            </a:r>
          </a:p>
        </p:txBody>
      </p:sp>
    </p:spTree>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down)">
                                      <p:cBhvr>
                                        <p:cTn id="8" dur="500"/>
                                        <p:tgtEl>
                                          <p:spTgt spid="8"/>
                                        </p:tgtEl>
                                      </p:cBhvr>
                                    </p:animEffect>
                                  </p:childTnLst>
                                </p:cTn>
                              </p:par>
                            </p:childTnLst>
                          </p:cTn>
                        </p:par>
                        <p:par>
                          <p:cTn id="9" fill="hold">
                            <p:stCondLst>
                              <p:cond delay="500"/>
                            </p:stCondLst>
                            <p:childTnLst>
                              <p:par>
                                <p:cTn id="10" presetID="23" presetClass="entr" presetSubtype="16" fill="hold" nodeType="afterEffect">
                                  <p:stCondLst>
                                    <p:cond delay="0"/>
                                  </p:stCondLst>
                                  <p:childTnLst>
                                    <p:set>
                                      <p:cBhvr>
                                        <p:cTn id="11" dur="1000"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10"/>
                                        </p:tgtEl>
                                        <p:attrNameLst>
                                          <p:attrName>style.visibility</p:attrName>
                                        </p:attrNameLst>
                                      </p:cBhvr>
                                      <p:to>
                                        <p:strVal val="visible"/>
                                      </p:to>
                                    </p:set>
                                    <p:anim by="(-#ppt_w*2)" calcmode="lin" valueType="num">
                                      <p:cBhvr rctx="PPT">
                                        <p:cTn id="17" dur="500" autoRev="1" fill="hold">
                                          <p:stCondLst>
                                            <p:cond delay="0"/>
                                          </p:stCondLst>
                                        </p:cTn>
                                        <p:tgtEl>
                                          <p:spTgt spid="10"/>
                                        </p:tgtEl>
                                        <p:attrNameLst>
                                          <p:attrName>ppt_w</p:attrName>
                                        </p:attrNameLst>
                                      </p:cBhvr>
                                    </p:anim>
                                    <p:anim by="(#ppt_w*0.50)" calcmode="lin" valueType="num">
                                      <p:cBhvr>
                                        <p:cTn id="18" dur="500" decel="50000" autoRev="1" fill="hold">
                                          <p:stCondLst>
                                            <p:cond delay="0"/>
                                          </p:stCondLst>
                                        </p:cTn>
                                        <p:tgtEl>
                                          <p:spTgt spid="10"/>
                                        </p:tgtEl>
                                        <p:attrNameLst>
                                          <p:attrName>ppt_x</p:attrName>
                                        </p:attrNameLst>
                                      </p:cBhvr>
                                    </p:anim>
                                    <p:anim from="(-#ppt_h/2)" to="(#ppt_y)" calcmode="lin" valueType="num">
                                      <p:cBhvr>
                                        <p:cTn id="19" dur="1000" fill="hold">
                                          <p:stCondLst>
                                            <p:cond delay="0"/>
                                          </p:stCondLst>
                                        </p:cTn>
                                        <p:tgtEl>
                                          <p:spTgt spid="10"/>
                                        </p:tgtEl>
                                        <p:attrNameLst>
                                          <p:attrName>ppt_y</p:attrName>
                                        </p:attrNameLst>
                                      </p:cBhvr>
                                    </p:anim>
                                    <p:animRot by="21600000">
                                      <p:cBhvr>
                                        <p:cTn id="20" dur="10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5504180" cy="6887845"/>
          </a:xfrm>
          <a:prstGeom prst="rect">
            <a:avLst/>
          </a:prstGeom>
          <a:blipFill rotWithShape="1">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3" cstate="email">
            <a:clrChange>
              <a:clrFrom>
                <a:srgbClr val="FFFFFF">
                  <a:alpha val="100000"/>
                </a:srgbClr>
              </a:clrFrom>
              <a:clrTo>
                <a:srgbClr val="FFFFFF">
                  <a:alpha val="100000"/>
                  <a:alpha val="0"/>
                </a:srgbClr>
              </a:clrTo>
            </a:clrChange>
            <a:extLst>
              <a:ext uri="{28A0092B-C50C-407E-A947-70E740481C1C}">
                <a14:useLocalDpi xmlns:a14="http://schemas.microsoft.com/office/drawing/2010/main"/>
              </a:ext>
            </a:extLst>
          </a:blip>
          <a:stretch>
            <a:fillRect/>
          </a:stretch>
        </p:blipFill>
        <p:spPr>
          <a:xfrm>
            <a:off x="9542780" y="116840"/>
            <a:ext cx="2483485" cy="422910"/>
          </a:xfrm>
          <a:prstGeom prst="rect">
            <a:avLst/>
          </a:prstGeom>
        </p:spPr>
      </p:pic>
      <p:sp>
        <p:nvSpPr>
          <p:cNvPr id="2" name="矩形 1"/>
          <p:cNvSpPr/>
          <p:nvPr/>
        </p:nvSpPr>
        <p:spPr>
          <a:xfrm>
            <a:off x="726440" y="1023620"/>
            <a:ext cx="10739755" cy="5004435"/>
          </a:xfrm>
          <a:prstGeom prst="rect">
            <a:avLst/>
          </a:prstGeom>
          <a:solidFill>
            <a:schemeClr val="bg1"/>
          </a:solidFill>
          <a:ln>
            <a:noFill/>
          </a:ln>
          <a:effectLst>
            <a:outerShdw blurRad="254000" dist="127000" dir="42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zh-CN" altLang="en-US" kern="0">
              <a:solidFill>
                <a:sysClr val="windowText" lastClr="000000"/>
              </a:solidFill>
              <a:latin typeface="微软雅黑" panose="020B0503020204020204" charset="-122"/>
              <a:ea typeface="微软雅黑" panose="020B0503020204020204" charset="-122"/>
              <a:sym typeface="微软雅黑" panose="020B0503020204020204" charset="-122"/>
            </a:endParaRPr>
          </a:p>
        </p:txBody>
      </p:sp>
      <p:cxnSp>
        <p:nvCxnSpPr>
          <p:cNvPr id="16" name="直接连接符 15"/>
          <p:cNvCxnSpPr/>
          <p:nvPr/>
        </p:nvCxnSpPr>
        <p:spPr>
          <a:xfrm>
            <a:off x="726721" y="3537215"/>
            <a:ext cx="107388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3532624" y="2645901"/>
            <a:ext cx="239697" cy="869458"/>
            <a:chOff x="2136007" y="1998458"/>
            <a:chExt cx="266330" cy="966065"/>
          </a:xfrm>
          <a:solidFill>
            <a:srgbClr val="CC0000"/>
          </a:solidFill>
        </p:grpSpPr>
        <p:sp>
          <p:nvSpPr>
            <p:cNvPr id="18" name="任意多边形 17"/>
            <p:cNvSpPr>
              <a:spLocks noChangeArrowheads="1"/>
            </p:cNvSpPr>
            <p:nvPr/>
          </p:nvSpPr>
          <p:spPr bwMode="auto">
            <a:xfrm>
              <a:off x="2136007" y="1998458"/>
              <a:ext cx="266330" cy="453216"/>
            </a:xfrm>
            <a:custGeom>
              <a:avLst/>
              <a:gdLst>
                <a:gd name="connsiteX0" fmla="*/ 668523 w 1337046"/>
                <a:gd name="connsiteY0" fmla="*/ 0 h 2275266"/>
                <a:gd name="connsiteX1" fmla="*/ 1337046 w 1337046"/>
                <a:gd name="connsiteY1" fmla="*/ 668834 h 2275266"/>
                <a:gd name="connsiteX2" fmla="*/ 1284510 w 1337046"/>
                <a:gd name="connsiteY2" fmla="*/ 929175 h 2275266"/>
                <a:gd name="connsiteX3" fmla="*/ 1247735 w 1337046"/>
                <a:gd name="connsiteY3" fmla="*/ 996960 h 2275266"/>
                <a:gd name="connsiteX4" fmla="*/ 669197 w 1337046"/>
                <a:gd name="connsiteY4" fmla="*/ 2275266 h 2275266"/>
                <a:gd name="connsiteX5" fmla="*/ 89625 w 1337046"/>
                <a:gd name="connsiteY5" fmla="*/ 997537 h 2275266"/>
                <a:gd name="connsiteX6" fmla="*/ 52536 w 1337046"/>
                <a:gd name="connsiteY6" fmla="*/ 929175 h 2275266"/>
                <a:gd name="connsiteX7" fmla="*/ 0 w 1337046"/>
                <a:gd name="connsiteY7" fmla="*/ 668834 h 2275266"/>
                <a:gd name="connsiteX8" fmla="*/ 668523 w 1337046"/>
                <a:gd name="connsiteY8" fmla="*/ 0 h 227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046" h="2275266">
                  <a:moveTo>
                    <a:pt x="668523" y="0"/>
                  </a:moveTo>
                  <a:cubicBezTo>
                    <a:pt x="1037738" y="0"/>
                    <a:pt x="1337046" y="299447"/>
                    <a:pt x="1337046" y="668834"/>
                  </a:cubicBezTo>
                  <a:cubicBezTo>
                    <a:pt x="1337046" y="761181"/>
                    <a:pt x="1318339" y="849156"/>
                    <a:pt x="1284510" y="929175"/>
                  </a:cubicBezTo>
                  <a:lnTo>
                    <a:pt x="1247735" y="996960"/>
                  </a:lnTo>
                  <a:lnTo>
                    <a:pt x="669197" y="2275266"/>
                  </a:lnTo>
                  <a:lnTo>
                    <a:pt x="89625" y="997537"/>
                  </a:lnTo>
                  <a:lnTo>
                    <a:pt x="52536" y="929175"/>
                  </a:lnTo>
                  <a:cubicBezTo>
                    <a:pt x="18707" y="849156"/>
                    <a:pt x="0" y="761181"/>
                    <a:pt x="0" y="668834"/>
                  </a:cubicBezTo>
                  <a:cubicBezTo>
                    <a:pt x="0" y="299447"/>
                    <a:pt x="299308" y="0"/>
                    <a:pt x="668523" y="0"/>
                  </a:cubicBezTo>
                  <a:close/>
                </a:path>
              </a:pathLst>
            </a:custGeom>
            <a:solidFill>
              <a:srgbClr val="BA4047"/>
            </a:solidFill>
            <a:ln>
              <a:noFill/>
            </a:ln>
          </p:spPr>
          <p:txBody>
            <a:bodyPr wrap="square">
              <a:noAutofit/>
            </a:bodyPr>
            <a:lstStyle/>
            <a:p>
              <a:endParaRPr lang="zh-CN" altLang="zh-CN">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cxnSp>
          <p:nvCxnSpPr>
            <p:cNvPr id="19" name="直接连接符 18"/>
            <p:cNvCxnSpPr/>
            <p:nvPr/>
          </p:nvCxnSpPr>
          <p:spPr>
            <a:xfrm>
              <a:off x="2261702" y="2424523"/>
              <a:ext cx="8164" cy="540000"/>
            </a:xfrm>
            <a:prstGeom prst="line">
              <a:avLst/>
            </a:prstGeom>
            <a:grpFill/>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8432800" y="2044700"/>
            <a:ext cx="239395" cy="1470660"/>
            <a:chOff x="13224" y="3220"/>
            <a:chExt cx="377" cy="2316"/>
          </a:xfrm>
        </p:grpSpPr>
        <p:sp>
          <p:nvSpPr>
            <p:cNvPr id="21" name="任意多边形 20"/>
            <p:cNvSpPr>
              <a:spLocks noChangeArrowheads="1"/>
            </p:cNvSpPr>
            <p:nvPr/>
          </p:nvSpPr>
          <p:spPr bwMode="auto">
            <a:xfrm>
              <a:off x="13224" y="3220"/>
              <a:ext cx="377" cy="642"/>
            </a:xfrm>
            <a:custGeom>
              <a:avLst/>
              <a:gdLst>
                <a:gd name="connsiteX0" fmla="*/ 668523 w 1337046"/>
                <a:gd name="connsiteY0" fmla="*/ 0 h 2275266"/>
                <a:gd name="connsiteX1" fmla="*/ 1337046 w 1337046"/>
                <a:gd name="connsiteY1" fmla="*/ 668834 h 2275266"/>
                <a:gd name="connsiteX2" fmla="*/ 1284510 w 1337046"/>
                <a:gd name="connsiteY2" fmla="*/ 929175 h 2275266"/>
                <a:gd name="connsiteX3" fmla="*/ 1247735 w 1337046"/>
                <a:gd name="connsiteY3" fmla="*/ 996960 h 2275266"/>
                <a:gd name="connsiteX4" fmla="*/ 669197 w 1337046"/>
                <a:gd name="connsiteY4" fmla="*/ 2275266 h 2275266"/>
                <a:gd name="connsiteX5" fmla="*/ 89625 w 1337046"/>
                <a:gd name="connsiteY5" fmla="*/ 997537 h 2275266"/>
                <a:gd name="connsiteX6" fmla="*/ 52536 w 1337046"/>
                <a:gd name="connsiteY6" fmla="*/ 929175 h 2275266"/>
                <a:gd name="connsiteX7" fmla="*/ 0 w 1337046"/>
                <a:gd name="connsiteY7" fmla="*/ 668834 h 2275266"/>
                <a:gd name="connsiteX8" fmla="*/ 668523 w 1337046"/>
                <a:gd name="connsiteY8" fmla="*/ 0 h 227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046" h="2275266">
                  <a:moveTo>
                    <a:pt x="668523" y="0"/>
                  </a:moveTo>
                  <a:cubicBezTo>
                    <a:pt x="1037738" y="0"/>
                    <a:pt x="1337046" y="299447"/>
                    <a:pt x="1337046" y="668834"/>
                  </a:cubicBezTo>
                  <a:cubicBezTo>
                    <a:pt x="1337046" y="761181"/>
                    <a:pt x="1318339" y="849156"/>
                    <a:pt x="1284510" y="929175"/>
                  </a:cubicBezTo>
                  <a:lnTo>
                    <a:pt x="1247735" y="996960"/>
                  </a:lnTo>
                  <a:lnTo>
                    <a:pt x="669197" y="2275266"/>
                  </a:lnTo>
                  <a:lnTo>
                    <a:pt x="89625" y="997537"/>
                  </a:lnTo>
                  <a:lnTo>
                    <a:pt x="52536" y="929175"/>
                  </a:lnTo>
                  <a:cubicBezTo>
                    <a:pt x="18707" y="849156"/>
                    <a:pt x="0" y="761181"/>
                    <a:pt x="0" y="668834"/>
                  </a:cubicBezTo>
                  <a:cubicBezTo>
                    <a:pt x="0" y="299447"/>
                    <a:pt x="299308" y="0"/>
                    <a:pt x="668523" y="0"/>
                  </a:cubicBezTo>
                  <a:close/>
                </a:path>
              </a:pathLst>
            </a:custGeom>
            <a:solidFill>
              <a:srgbClr val="BA4047"/>
            </a:solidFill>
            <a:ln>
              <a:noFill/>
            </a:ln>
          </p:spPr>
          <p:txBody>
            <a:bodyPr wrap="square">
              <a:noAutofit/>
            </a:bodyPr>
            <a:lstStyle/>
            <a:p>
              <a:endParaRPr lang="zh-CN" altLang="zh-CN">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cxnSp>
          <p:nvCxnSpPr>
            <p:cNvPr id="22" name="直接连接符 21"/>
            <p:cNvCxnSpPr/>
            <p:nvPr/>
          </p:nvCxnSpPr>
          <p:spPr>
            <a:xfrm>
              <a:off x="13406" y="3852"/>
              <a:ext cx="11" cy="1684"/>
            </a:xfrm>
            <a:prstGeom prst="line">
              <a:avLst/>
            </a:prstGeom>
            <a:solidFill>
              <a:srgbClr val="CC0000"/>
            </a:solidFill>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5835512" y="2358858"/>
            <a:ext cx="239697" cy="1165320"/>
            <a:chOff x="3879494" y="1669644"/>
            <a:chExt cx="266330" cy="1294801"/>
          </a:xfrm>
          <a:solidFill>
            <a:srgbClr val="CC0000"/>
          </a:solidFill>
        </p:grpSpPr>
        <p:sp>
          <p:nvSpPr>
            <p:cNvPr id="24" name="任意多边形 23"/>
            <p:cNvSpPr>
              <a:spLocks noChangeArrowheads="1"/>
            </p:cNvSpPr>
            <p:nvPr/>
          </p:nvSpPr>
          <p:spPr bwMode="auto">
            <a:xfrm>
              <a:off x="3879494" y="1669644"/>
              <a:ext cx="266330" cy="453216"/>
            </a:xfrm>
            <a:custGeom>
              <a:avLst/>
              <a:gdLst>
                <a:gd name="connsiteX0" fmla="*/ 668523 w 1337046"/>
                <a:gd name="connsiteY0" fmla="*/ 0 h 2275266"/>
                <a:gd name="connsiteX1" fmla="*/ 1337046 w 1337046"/>
                <a:gd name="connsiteY1" fmla="*/ 668834 h 2275266"/>
                <a:gd name="connsiteX2" fmla="*/ 1284510 w 1337046"/>
                <a:gd name="connsiteY2" fmla="*/ 929175 h 2275266"/>
                <a:gd name="connsiteX3" fmla="*/ 1247735 w 1337046"/>
                <a:gd name="connsiteY3" fmla="*/ 996960 h 2275266"/>
                <a:gd name="connsiteX4" fmla="*/ 669197 w 1337046"/>
                <a:gd name="connsiteY4" fmla="*/ 2275266 h 2275266"/>
                <a:gd name="connsiteX5" fmla="*/ 89625 w 1337046"/>
                <a:gd name="connsiteY5" fmla="*/ 997537 h 2275266"/>
                <a:gd name="connsiteX6" fmla="*/ 52536 w 1337046"/>
                <a:gd name="connsiteY6" fmla="*/ 929175 h 2275266"/>
                <a:gd name="connsiteX7" fmla="*/ 0 w 1337046"/>
                <a:gd name="connsiteY7" fmla="*/ 668834 h 2275266"/>
                <a:gd name="connsiteX8" fmla="*/ 668523 w 1337046"/>
                <a:gd name="connsiteY8" fmla="*/ 0 h 227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046" h="2275266">
                  <a:moveTo>
                    <a:pt x="668523" y="0"/>
                  </a:moveTo>
                  <a:cubicBezTo>
                    <a:pt x="1037738" y="0"/>
                    <a:pt x="1337046" y="299447"/>
                    <a:pt x="1337046" y="668834"/>
                  </a:cubicBezTo>
                  <a:cubicBezTo>
                    <a:pt x="1337046" y="761181"/>
                    <a:pt x="1318339" y="849156"/>
                    <a:pt x="1284510" y="929175"/>
                  </a:cubicBezTo>
                  <a:lnTo>
                    <a:pt x="1247735" y="996960"/>
                  </a:lnTo>
                  <a:lnTo>
                    <a:pt x="669197" y="2275266"/>
                  </a:lnTo>
                  <a:lnTo>
                    <a:pt x="89625" y="997537"/>
                  </a:lnTo>
                  <a:lnTo>
                    <a:pt x="52536" y="929175"/>
                  </a:lnTo>
                  <a:cubicBezTo>
                    <a:pt x="18707" y="849156"/>
                    <a:pt x="0" y="761181"/>
                    <a:pt x="0" y="668834"/>
                  </a:cubicBezTo>
                  <a:cubicBezTo>
                    <a:pt x="0" y="299447"/>
                    <a:pt x="299308" y="0"/>
                    <a:pt x="668523" y="0"/>
                  </a:cubicBezTo>
                  <a:close/>
                </a:path>
              </a:pathLst>
            </a:custGeom>
            <a:solidFill>
              <a:srgbClr val="BA4047"/>
            </a:solidFill>
            <a:ln>
              <a:noFill/>
            </a:ln>
          </p:spPr>
          <p:txBody>
            <a:bodyPr wrap="square">
              <a:noAutofit/>
            </a:bodyPr>
            <a:lstStyle/>
            <a:p>
              <a:endParaRPr lang="zh-CN" altLang="zh-CN">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cxnSp>
          <p:nvCxnSpPr>
            <p:cNvPr id="25" name="直接连接符 24"/>
            <p:cNvCxnSpPr/>
            <p:nvPr/>
          </p:nvCxnSpPr>
          <p:spPr>
            <a:xfrm>
              <a:off x="4007053" y="2100446"/>
              <a:ext cx="8030" cy="863999"/>
            </a:xfrm>
            <a:prstGeom prst="line">
              <a:avLst/>
            </a:prstGeom>
            <a:grpFill/>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1490345" y="3567430"/>
            <a:ext cx="238760" cy="893445"/>
            <a:chOff x="2362" y="5618"/>
            <a:chExt cx="376" cy="1407"/>
          </a:xfrm>
        </p:grpSpPr>
        <p:sp>
          <p:nvSpPr>
            <p:cNvPr id="30" name="任意多边形 29"/>
            <p:cNvSpPr>
              <a:spLocks noChangeArrowheads="1"/>
            </p:cNvSpPr>
            <p:nvPr/>
          </p:nvSpPr>
          <p:spPr bwMode="auto">
            <a:xfrm flipV="1">
              <a:off x="2362" y="6383"/>
              <a:ext cx="377" cy="642"/>
            </a:xfrm>
            <a:custGeom>
              <a:avLst/>
              <a:gdLst>
                <a:gd name="connsiteX0" fmla="*/ 668523 w 1337046"/>
                <a:gd name="connsiteY0" fmla="*/ 0 h 2275266"/>
                <a:gd name="connsiteX1" fmla="*/ 1337046 w 1337046"/>
                <a:gd name="connsiteY1" fmla="*/ 668834 h 2275266"/>
                <a:gd name="connsiteX2" fmla="*/ 1284510 w 1337046"/>
                <a:gd name="connsiteY2" fmla="*/ 929175 h 2275266"/>
                <a:gd name="connsiteX3" fmla="*/ 1247735 w 1337046"/>
                <a:gd name="connsiteY3" fmla="*/ 996960 h 2275266"/>
                <a:gd name="connsiteX4" fmla="*/ 669197 w 1337046"/>
                <a:gd name="connsiteY4" fmla="*/ 2275266 h 2275266"/>
                <a:gd name="connsiteX5" fmla="*/ 89625 w 1337046"/>
                <a:gd name="connsiteY5" fmla="*/ 997537 h 2275266"/>
                <a:gd name="connsiteX6" fmla="*/ 52536 w 1337046"/>
                <a:gd name="connsiteY6" fmla="*/ 929175 h 2275266"/>
                <a:gd name="connsiteX7" fmla="*/ 0 w 1337046"/>
                <a:gd name="connsiteY7" fmla="*/ 668834 h 2275266"/>
                <a:gd name="connsiteX8" fmla="*/ 668523 w 1337046"/>
                <a:gd name="connsiteY8" fmla="*/ 0 h 227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046" h="2275266">
                  <a:moveTo>
                    <a:pt x="668523" y="0"/>
                  </a:moveTo>
                  <a:cubicBezTo>
                    <a:pt x="1037738" y="0"/>
                    <a:pt x="1337046" y="299447"/>
                    <a:pt x="1337046" y="668834"/>
                  </a:cubicBezTo>
                  <a:cubicBezTo>
                    <a:pt x="1337046" y="761181"/>
                    <a:pt x="1318339" y="849156"/>
                    <a:pt x="1284510" y="929175"/>
                  </a:cubicBezTo>
                  <a:lnTo>
                    <a:pt x="1247735" y="996960"/>
                  </a:lnTo>
                  <a:lnTo>
                    <a:pt x="669197" y="2275266"/>
                  </a:lnTo>
                  <a:lnTo>
                    <a:pt x="89625" y="997537"/>
                  </a:lnTo>
                  <a:lnTo>
                    <a:pt x="52536" y="929175"/>
                  </a:lnTo>
                  <a:cubicBezTo>
                    <a:pt x="18707" y="849156"/>
                    <a:pt x="0" y="761181"/>
                    <a:pt x="0" y="668834"/>
                  </a:cubicBezTo>
                  <a:cubicBezTo>
                    <a:pt x="0" y="299447"/>
                    <a:pt x="299308" y="0"/>
                    <a:pt x="668523" y="0"/>
                  </a:cubicBezTo>
                  <a:close/>
                </a:path>
              </a:pathLst>
            </a:custGeom>
            <a:solidFill>
              <a:schemeClr val="tx1">
                <a:lumMod val="65000"/>
                <a:lumOff val="35000"/>
              </a:schemeClr>
            </a:solidFill>
            <a:ln>
              <a:noFill/>
            </a:ln>
          </p:spPr>
          <p:txBody>
            <a:bodyPr wrap="square">
              <a:noAutofit/>
            </a:bodyPr>
            <a:lstStyle/>
            <a:p>
              <a:endParaRPr lang="zh-CN" altLang="zh-CN">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cxnSp>
          <p:nvCxnSpPr>
            <p:cNvPr id="31" name="直接连接符 30"/>
            <p:cNvCxnSpPr/>
            <p:nvPr/>
          </p:nvCxnSpPr>
          <p:spPr>
            <a:xfrm flipV="1">
              <a:off x="2559" y="5618"/>
              <a:ext cx="12" cy="765"/>
            </a:xfrm>
            <a:prstGeom prst="line">
              <a:avLst/>
            </a:prstGeom>
            <a:solidFill>
              <a:schemeClr val="tx1">
                <a:lumMod val="65000"/>
                <a:lumOff val="35000"/>
              </a:schemeClr>
            </a:solidFill>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8349986" y="3537187"/>
            <a:ext cx="239697" cy="1459473"/>
            <a:chOff x="4746362" y="2999610"/>
            <a:chExt cx="266330" cy="1621637"/>
          </a:xfrm>
          <a:solidFill>
            <a:schemeClr val="tx1">
              <a:lumMod val="65000"/>
              <a:lumOff val="35000"/>
            </a:schemeClr>
          </a:solidFill>
        </p:grpSpPr>
        <p:sp>
          <p:nvSpPr>
            <p:cNvPr id="33" name="任意多边形 32"/>
            <p:cNvSpPr>
              <a:spLocks noChangeArrowheads="1"/>
            </p:cNvSpPr>
            <p:nvPr/>
          </p:nvSpPr>
          <p:spPr bwMode="auto">
            <a:xfrm flipV="1">
              <a:off x="4746362" y="4168031"/>
              <a:ext cx="266330" cy="453216"/>
            </a:xfrm>
            <a:custGeom>
              <a:avLst/>
              <a:gdLst>
                <a:gd name="connsiteX0" fmla="*/ 668523 w 1337046"/>
                <a:gd name="connsiteY0" fmla="*/ 0 h 2275266"/>
                <a:gd name="connsiteX1" fmla="*/ 1337046 w 1337046"/>
                <a:gd name="connsiteY1" fmla="*/ 668834 h 2275266"/>
                <a:gd name="connsiteX2" fmla="*/ 1284510 w 1337046"/>
                <a:gd name="connsiteY2" fmla="*/ 929175 h 2275266"/>
                <a:gd name="connsiteX3" fmla="*/ 1247735 w 1337046"/>
                <a:gd name="connsiteY3" fmla="*/ 996960 h 2275266"/>
                <a:gd name="connsiteX4" fmla="*/ 669197 w 1337046"/>
                <a:gd name="connsiteY4" fmla="*/ 2275266 h 2275266"/>
                <a:gd name="connsiteX5" fmla="*/ 89625 w 1337046"/>
                <a:gd name="connsiteY5" fmla="*/ 997537 h 2275266"/>
                <a:gd name="connsiteX6" fmla="*/ 52536 w 1337046"/>
                <a:gd name="connsiteY6" fmla="*/ 929175 h 2275266"/>
                <a:gd name="connsiteX7" fmla="*/ 0 w 1337046"/>
                <a:gd name="connsiteY7" fmla="*/ 668834 h 2275266"/>
                <a:gd name="connsiteX8" fmla="*/ 668523 w 1337046"/>
                <a:gd name="connsiteY8" fmla="*/ 0 h 227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046" h="2275266">
                  <a:moveTo>
                    <a:pt x="668523" y="0"/>
                  </a:moveTo>
                  <a:cubicBezTo>
                    <a:pt x="1037738" y="0"/>
                    <a:pt x="1337046" y="299447"/>
                    <a:pt x="1337046" y="668834"/>
                  </a:cubicBezTo>
                  <a:cubicBezTo>
                    <a:pt x="1337046" y="761181"/>
                    <a:pt x="1318339" y="849156"/>
                    <a:pt x="1284510" y="929175"/>
                  </a:cubicBezTo>
                  <a:lnTo>
                    <a:pt x="1247735" y="996960"/>
                  </a:lnTo>
                  <a:lnTo>
                    <a:pt x="669197" y="2275266"/>
                  </a:lnTo>
                  <a:lnTo>
                    <a:pt x="89625" y="997537"/>
                  </a:lnTo>
                  <a:lnTo>
                    <a:pt x="52536" y="929175"/>
                  </a:lnTo>
                  <a:cubicBezTo>
                    <a:pt x="18707" y="849156"/>
                    <a:pt x="0" y="761181"/>
                    <a:pt x="0" y="668834"/>
                  </a:cubicBezTo>
                  <a:cubicBezTo>
                    <a:pt x="0" y="299447"/>
                    <a:pt x="299308" y="0"/>
                    <a:pt x="668523" y="0"/>
                  </a:cubicBezTo>
                  <a:close/>
                </a:path>
              </a:pathLst>
            </a:custGeom>
            <a:grpFill/>
            <a:ln>
              <a:noFill/>
            </a:ln>
          </p:spPr>
          <p:txBody>
            <a:bodyPr wrap="square">
              <a:noAutofit/>
            </a:bodyPr>
            <a:lstStyle/>
            <a:p>
              <a:endParaRPr lang="zh-CN" altLang="zh-CN">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cxnSp>
          <p:nvCxnSpPr>
            <p:cNvPr id="34" name="直接连接符 33"/>
            <p:cNvCxnSpPr/>
            <p:nvPr/>
          </p:nvCxnSpPr>
          <p:spPr>
            <a:xfrm flipV="1">
              <a:off x="4888822" y="2999610"/>
              <a:ext cx="8030" cy="1188000"/>
            </a:xfrm>
            <a:prstGeom prst="line">
              <a:avLst/>
            </a:prstGeom>
            <a:grpFill/>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5762625" y="3549650"/>
            <a:ext cx="238760" cy="1176020"/>
            <a:chOff x="9075" y="5590"/>
            <a:chExt cx="376" cy="1852"/>
          </a:xfrm>
        </p:grpSpPr>
        <p:sp>
          <p:nvSpPr>
            <p:cNvPr id="36" name="任意多边形 35"/>
            <p:cNvSpPr>
              <a:spLocks noChangeArrowheads="1"/>
            </p:cNvSpPr>
            <p:nvPr/>
          </p:nvSpPr>
          <p:spPr bwMode="auto">
            <a:xfrm flipV="1">
              <a:off x="9075" y="6800"/>
              <a:ext cx="377" cy="642"/>
            </a:xfrm>
            <a:custGeom>
              <a:avLst/>
              <a:gdLst>
                <a:gd name="connsiteX0" fmla="*/ 668523 w 1337046"/>
                <a:gd name="connsiteY0" fmla="*/ 0 h 2275266"/>
                <a:gd name="connsiteX1" fmla="*/ 1337046 w 1337046"/>
                <a:gd name="connsiteY1" fmla="*/ 668834 h 2275266"/>
                <a:gd name="connsiteX2" fmla="*/ 1284510 w 1337046"/>
                <a:gd name="connsiteY2" fmla="*/ 929175 h 2275266"/>
                <a:gd name="connsiteX3" fmla="*/ 1247735 w 1337046"/>
                <a:gd name="connsiteY3" fmla="*/ 996960 h 2275266"/>
                <a:gd name="connsiteX4" fmla="*/ 669197 w 1337046"/>
                <a:gd name="connsiteY4" fmla="*/ 2275266 h 2275266"/>
                <a:gd name="connsiteX5" fmla="*/ 89625 w 1337046"/>
                <a:gd name="connsiteY5" fmla="*/ 997537 h 2275266"/>
                <a:gd name="connsiteX6" fmla="*/ 52536 w 1337046"/>
                <a:gd name="connsiteY6" fmla="*/ 929175 h 2275266"/>
                <a:gd name="connsiteX7" fmla="*/ 0 w 1337046"/>
                <a:gd name="connsiteY7" fmla="*/ 668834 h 2275266"/>
                <a:gd name="connsiteX8" fmla="*/ 668523 w 1337046"/>
                <a:gd name="connsiteY8" fmla="*/ 0 h 227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046" h="2275266">
                  <a:moveTo>
                    <a:pt x="668523" y="0"/>
                  </a:moveTo>
                  <a:cubicBezTo>
                    <a:pt x="1037738" y="0"/>
                    <a:pt x="1337046" y="299447"/>
                    <a:pt x="1337046" y="668834"/>
                  </a:cubicBezTo>
                  <a:cubicBezTo>
                    <a:pt x="1337046" y="761181"/>
                    <a:pt x="1318339" y="849156"/>
                    <a:pt x="1284510" y="929175"/>
                  </a:cubicBezTo>
                  <a:lnTo>
                    <a:pt x="1247735" y="996960"/>
                  </a:lnTo>
                  <a:lnTo>
                    <a:pt x="669197" y="2275266"/>
                  </a:lnTo>
                  <a:lnTo>
                    <a:pt x="89625" y="997537"/>
                  </a:lnTo>
                  <a:lnTo>
                    <a:pt x="52536" y="929175"/>
                  </a:lnTo>
                  <a:cubicBezTo>
                    <a:pt x="18707" y="849156"/>
                    <a:pt x="0" y="761181"/>
                    <a:pt x="0" y="668834"/>
                  </a:cubicBezTo>
                  <a:cubicBezTo>
                    <a:pt x="0" y="299447"/>
                    <a:pt x="299308" y="0"/>
                    <a:pt x="668523" y="0"/>
                  </a:cubicBezTo>
                  <a:close/>
                </a:path>
              </a:pathLst>
            </a:custGeom>
            <a:solidFill>
              <a:schemeClr val="tx1">
                <a:lumMod val="65000"/>
                <a:lumOff val="35000"/>
              </a:schemeClr>
            </a:solidFill>
            <a:ln>
              <a:noFill/>
            </a:ln>
          </p:spPr>
          <p:txBody>
            <a:bodyPr wrap="square">
              <a:noAutofit/>
            </a:bodyPr>
            <a:lstStyle/>
            <a:p>
              <a:endParaRPr lang="zh-CN" altLang="zh-CN">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cxnSp>
          <p:nvCxnSpPr>
            <p:cNvPr id="37" name="直接连接符 36"/>
            <p:cNvCxnSpPr/>
            <p:nvPr/>
          </p:nvCxnSpPr>
          <p:spPr>
            <a:xfrm flipV="1">
              <a:off x="9264" y="5590"/>
              <a:ext cx="11" cy="1225"/>
            </a:xfrm>
            <a:prstGeom prst="line">
              <a:avLst/>
            </a:prstGeom>
            <a:solidFill>
              <a:schemeClr val="tx1">
                <a:lumMod val="65000"/>
                <a:lumOff val="35000"/>
              </a:schemeClr>
            </a:solidFill>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42" name="文本框 34"/>
          <p:cNvSpPr>
            <a:spLocks noChangeArrowheads="1"/>
          </p:cNvSpPr>
          <p:nvPr/>
        </p:nvSpPr>
        <p:spPr bwMode="auto">
          <a:xfrm>
            <a:off x="1855470" y="3916680"/>
            <a:ext cx="220027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722" tIns="30861" rIns="61722" bIns="30861">
            <a:spAutoFit/>
          </a:bodyPr>
          <a:lstStyle/>
          <a:p>
            <a:r>
              <a:rPr lang="en-US" altLang="zh-CN" sz="2400" b="1" dirty="0">
                <a:solidFill>
                  <a:schemeClr val="tx1">
                    <a:lumMod val="65000"/>
                    <a:lumOff val="35000"/>
                  </a:schemeClr>
                </a:solidFill>
                <a:latin typeface="微软雅黑" panose="020B0503020204020204" charset="-122"/>
                <a:ea typeface="微软雅黑" panose="020B0503020204020204" charset="-122"/>
                <a:cs typeface="+mn-ea"/>
                <a:sym typeface="微软雅黑" panose="020B0503020204020204" charset="-122"/>
              </a:rPr>
              <a:t>1986</a:t>
            </a:r>
            <a:r>
              <a:rPr lang="zh-CN" altLang="en-US" sz="2400" b="1" dirty="0">
                <a:solidFill>
                  <a:schemeClr val="tx1">
                    <a:lumMod val="65000"/>
                    <a:lumOff val="35000"/>
                  </a:schemeClr>
                </a:solidFill>
                <a:latin typeface="微软雅黑" panose="020B0503020204020204" charset="-122"/>
                <a:ea typeface="微软雅黑" panose="020B0503020204020204" charset="-122"/>
                <a:cs typeface="+mn-ea"/>
                <a:sym typeface="微软雅黑" panose="020B0503020204020204" charset="-122"/>
              </a:rPr>
              <a:t>年</a:t>
            </a:r>
            <a:endParaRPr lang="en-US" altLang="zh-CN" sz="2400" b="1" dirty="0">
              <a:solidFill>
                <a:schemeClr val="tx1">
                  <a:lumMod val="65000"/>
                  <a:lumOff val="35000"/>
                </a:schemeClr>
              </a:solidFill>
              <a:latin typeface="微软雅黑" panose="020B0503020204020204" charset="-122"/>
              <a:ea typeface="微软雅黑" panose="020B0503020204020204" charset="-122"/>
              <a:cs typeface="+mn-ea"/>
              <a:sym typeface="微软雅黑" panose="020B0503020204020204" charset="-122"/>
            </a:endParaRPr>
          </a:p>
          <a:p>
            <a:r>
              <a:rPr lang="zh-CN" b="1" dirty="0">
                <a:solidFill>
                  <a:srgbClr val="BA4047"/>
                </a:solidFill>
                <a:latin typeface="微软雅黑" panose="020B0503020204020204" charset="-122"/>
                <a:ea typeface="微软雅黑" panose="020B0503020204020204" charset="-122"/>
                <a:cs typeface="+mn-ea"/>
                <a:sym typeface="微软雅黑" panose="020B0503020204020204" charset="-122"/>
              </a:rPr>
              <a:t>老年医学教研室成立</a:t>
            </a:r>
          </a:p>
        </p:txBody>
      </p:sp>
      <p:sp>
        <p:nvSpPr>
          <p:cNvPr id="43" name="文本框 34"/>
          <p:cNvSpPr>
            <a:spLocks noChangeArrowheads="1"/>
          </p:cNvSpPr>
          <p:nvPr/>
        </p:nvSpPr>
        <p:spPr bwMode="auto">
          <a:xfrm>
            <a:off x="3827145" y="2359025"/>
            <a:ext cx="200533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722" tIns="30861" rIns="61722" bIns="30861">
            <a:spAutoFit/>
          </a:bodyPr>
          <a:lstStyle/>
          <a:p>
            <a:r>
              <a:rPr lang="en-US" altLang="zh-CN" sz="2400" b="1" dirty="0">
                <a:solidFill>
                  <a:schemeClr val="tx1">
                    <a:lumMod val="65000"/>
                    <a:lumOff val="35000"/>
                  </a:schemeClr>
                </a:solidFill>
                <a:latin typeface="微软雅黑" panose="020B0503020204020204" charset="-122"/>
                <a:ea typeface="微软雅黑" panose="020B0503020204020204" charset="-122"/>
                <a:cs typeface="+mn-ea"/>
                <a:sym typeface="微软雅黑" panose="020B0503020204020204" charset="-122"/>
              </a:rPr>
              <a:t>2014年</a:t>
            </a:r>
          </a:p>
          <a:p>
            <a:r>
              <a:rPr lang="zh-CN" sz="1800" b="1" dirty="0">
                <a:solidFill>
                  <a:srgbClr val="BA4047"/>
                </a:solidFill>
                <a:latin typeface="微软雅黑" panose="020B0503020204020204" charset="-122"/>
                <a:ea typeface="微软雅黑" panose="020B0503020204020204" charset="-122"/>
                <a:cs typeface="+mn-ea"/>
                <a:sym typeface="微软雅黑" panose="020B0503020204020204" charset="-122"/>
              </a:rPr>
              <a:t>辽宁省老年医学中心成立</a:t>
            </a:r>
          </a:p>
        </p:txBody>
      </p:sp>
      <p:sp>
        <p:nvSpPr>
          <p:cNvPr id="44" name="文本框 34"/>
          <p:cNvSpPr>
            <a:spLocks noChangeArrowheads="1"/>
          </p:cNvSpPr>
          <p:nvPr/>
        </p:nvSpPr>
        <p:spPr bwMode="auto">
          <a:xfrm>
            <a:off x="6150610" y="1968500"/>
            <a:ext cx="2089150" cy="126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722" tIns="30861" rIns="61722" bIns="30861">
            <a:spAutoFit/>
          </a:bodyPr>
          <a:lstStyle/>
          <a:p>
            <a:r>
              <a:rPr lang="en-US" altLang="zh-CN" sz="2400" b="1" dirty="0">
                <a:solidFill>
                  <a:schemeClr val="tx1">
                    <a:lumMod val="65000"/>
                    <a:lumOff val="35000"/>
                  </a:schemeClr>
                </a:solidFill>
                <a:latin typeface="微软雅黑" panose="020B0503020204020204" charset="-122"/>
                <a:ea typeface="微软雅黑" panose="020B0503020204020204" charset="-122"/>
                <a:cs typeface="+mn-ea"/>
                <a:sym typeface="微软雅黑" panose="020B0503020204020204" charset="-122"/>
              </a:rPr>
              <a:t>2018年</a:t>
            </a:r>
          </a:p>
          <a:p>
            <a:r>
              <a:rPr lang="zh-CN" sz="1800" b="1" dirty="0">
                <a:solidFill>
                  <a:srgbClr val="BA4047"/>
                </a:solidFill>
                <a:latin typeface="微软雅黑" panose="020B0503020204020204" charset="-122"/>
                <a:ea typeface="微软雅黑" panose="020B0503020204020204" charset="-122"/>
                <a:cs typeface="+mn-ea"/>
                <a:sym typeface="微软雅黑" panose="020B0503020204020204" charset="-122"/>
              </a:rPr>
              <a:t>国家老年临床医学研究中心-老年医学培训中心（东北区）</a:t>
            </a:r>
          </a:p>
        </p:txBody>
      </p:sp>
      <p:sp>
        <p:nvSpPr>
          <p:cNvPr id="45" name="文本框 34"/>
          <p:cNvSpPr>
            <a:spLocks noChangeArrowheads="1"/>
          </p:cNvSpPr>
          <p:nvPr/>
        </p:nvSpPr>
        <p:spPr bwMode="auto">
          <a:xfrm>
            <a:off x="8757285" y="1583055"/>
            <a:ext cx="247269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722" tIns="30861" rIns="61722" bIns="30861">
            <a:spAutoFit/>
          </a:bodyPr>
          <a:lstStyle/>
          <a:p>
            <a:r>
              <a:rPr lang="en-US" altLang="zh-CN" sz="2400" b="1" dirty="0">
                <a:solidFill>
                  <a:schemeClr val="tx1">
                    <a:lumMod val="65000"/>
                    <a:lumOff val="35000"/>
                  </a:schemeClr>
                </a:solidFill>
                <a:latin typeface="微软雅黑" panose="020B0503020204020204" charset="-122"/>
                <a:ea typeface="微软雅黑" panose="020B0503020204020204" charset="-122"/>
                <a:cs typeface="+mn-ea"/>
                <a:sym typeface="微软雅黑" panose="020B0503020204020204" charset="-122"/>
              </a:rPr>
              <a:t>2021</a:t>
            </a:r>
            <a:r>
              <a:rPr lang="zh-CN" altLang="en-US" sz="2400" b="1" dirty="0">
                <a:solidFill>
                  <a:schemeClr val="tx1">
                    <a:lumMod val="65000"/>
                    <a:lumOff val="35000"/>
                  </a:schemeClr>
                </a:solidFill>
                <a:latin typeface="微软雅黑" panose="020B0503020204020204" charset="-122"/>
                <a:ea typeface="微软雅黑" panose="020B0503020204020204" charset="-122"/>
                <a:cs typeface="+mn-ea"/>
                <a:sym typeface="微软雅黑" panose="020B0503020204020204" charset="-122"/>
              </a:rPr>
              <a:t>年</a:t>
            </a:r>
            <a:endParaRPr lang="en-US" altLang="zh-CN" sz="2400" b="1" dirty="0">
              <a:solidFill>
                <a:schemeClr val="tx1">
                  <a:lumMod val="65000"/>
                  <a:lumOff val="35000"/>
                </a:schemeClr>
              </a:solidFill>
              <a:latin typeface="微软雅黑" panose="020B0503020204020204" charset="-122"/>
              <a:ea typeface="微软雅黑" panose="020B0503020204020204" charset="-122"/>
              <a:cs typeface="+mn-ea"/>
              <a:sym typeface="微软雅黑" panose="020B0503020204020204" charset="-122"/>
            </a:endParaRPr>
          </a:p>
          <a:p>
            <a:r>
              <a:rPr lang="zh-CN" sz="1800" b="1" dirty="0">
                <a:solidFill>
                  <a:srgbClr val="BA4047"/>
                </a:solidFill>
                <a:latin typeface="微软雅黑" panose="020B0503020204020204" charset="-122"/>
                <a:ea typeface="微软雅黑" panose="020B0503020204020204" charset="-122"/>
                <a:cs typeface="+mn-ea"/>
                <a:sym typeface="微软雅黑" panose="020B0503020204020204" charset="-122"/>
              </a:rPr>
              <a:t>辽宁省老年疾病临床研究中心成立</a:t>
            </a:r>
          </a:p>
        </p:txBody>
      </p:sp>
      <p:sp>
        <p:nvSpPr>
          <p:cNvPr id="47" name="文本框 34"/>
          <p:cNvSpPr>
            <a:spLocks noChangeArrowheads="1"/>
          </p:cNvSpPr>
          <p:nvPr/>
        </p:nvSpPr>
        <p:spPr bwMode="auto">
          <a:xfrm>
            <a:off x="8672195" y="4460875"/>
            <a:ext cx="27082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722" tIns="30861" rIns="61722" bIns="30861">
            <a:spAutoFit/>
          </a:bodyPr>
          <a:lstStyle/>
          <a:p>
            <a:r>
              <a:rPr lang="en-US" altLang="zh-CN" sz="2400" b="1" dirty="0">
                <a:solidFill>
                  <a:schemeClr val="tx1">
                    <a:lumMod val="65000"/>
                    <a:lumOff val="35000"/>
                  </a:schemeClr>
                </a:solidFill>
                <a:latin typeface="微软雅黑" panose="020B0503020204020204" charset="-122"/>
                <a:ea typeface="微软雅黑" panose="020B0503020204020204" charset="-122"/>
                <a:cs typeface="+mn-ea"/>
                <a:sym typeface="微软雅黑" panose="020B0503020204020204" charset="-122"/>
              </a:rPr>
              <a:t>2021年</a:t>
            </a:r>
          </a:p>
          <a:p>
            <a:r>
              <a:rPr lang="zh-CN" sz="1800" b="1" dirty="0">
                <a:solidFill>
                  <a:srgbClr val="BA4047"/>
                </a:solidFill>
                <a:latin typeface="微软雅黑" panose="020B0503020204020204" charset="-122"/>
                <a:ea typeface="微软雅黑" panose="020B0503020204020204" charset="-122"/>
                <a:cs typeface="+mn-ea"/>
                <a:sym typeface="微软雅黑" panose="020B0503020204020204" charset="-122"/>
              </a:rPr>
              <a:t>荣获首批辽宁省老年医学人才培训基地</a:t>
            </a:r>
          </a:p>
        </p:txBody>
      </p:sp>
      <p:sp>
        <p:nvSpPr>
          <p:cNvPr id="48" name="文本框 34"/>
          <p:cNvSpPr>
            <a:spLocks noChangeArrowheads="1"/>
          </p:cNvSpPr>
          <p:nvPr/>
        </p:nvSpPr>
        <p:spPr bwMode="auto">
          <a:xfrm>
            <a:off x="6134100" y="4037965"/>
            <a:ext cx="220154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722" tIns="30861" rIns="61722" bIns="30861">
            <a:spAutoFit/>
          </a:bodyPr>
          <a:lstStyle/>
          <a:p>
            <a:r>
              <a:rPr lang="en-US" altLang="zh-CN" sz="2400" b="1" dirty="0">
                <a:solidFill>
                  <a:schemeClr val="tx1">
                    <a:lumMod val="65000"/>
                    <a:lumOff val="35000"/>
                  </a:schemeClr>
                </a:solidFill>
                <a:latin typeface="微软雅黑" panose="020B0503020204020204" charset="-122"/>
                <a:ea typeface="微软雅黑" panose="020B0503020204020204" charset="-122"/>
                <a:cs typeface="+mn-ea"/>
                <a:sym typeface="微软雅黑" panose="020B0503020204020204" charset="-122"/>
              </a:rPr>
              <a:t>2018年</a:t>
            </a:r>
          </a:p>
          <a:p>
            <a:r>
              <a:rPr lang="zh-CN" sz="1800" b="1" dirty="0">
                <a:solidFill>
                  <a:srgbClr val="BA4047"/>
                </a:solidFill>
                <a:latin typeface="微软雅黑" panose="020B0503020204020204" charset="-122"/>
                <a:ea typeface="微软雅黑" panose="020B0503020204020204" charset="-122"/>
                <a:cs typeface="+mn-ea"/>
                <a:sym typeface="微软雅黑" panose="020B0503020204020204" charset="-122"/>
              </a:rPr>
              <a:t>国家老年医学中心（辽宁分中心）</a:t>
            </a:r>
          </a:p>
        </p:txBody>
      </p:sp>
      <p:sp>
        <p:nvSpPr>
          <p:cNvPr id="4" name="椭圆 3"/>
          <p:cNvSpPr/>
          <p:nvPr/>
        </p:nvSpPr>
        <p:spPr>
          <a:xfrm>
            <a:off x="1576572" y="3483823"/>
            <a:ext cx="83924" cy="8392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3607326" y="3495888"/>
            <a:ext cx="83924" cy="83924"/>
          </a:xfrm>
          <a:prstGeom prst="ellipse">
            <a:avLst/>
          </a:prstGeom>
          <a:solidFill>
            <a:srgbClr val="BA4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5873804" y="3495888"/>
            <a:ext cx="83924" cy="8392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8475527" y="3495888"/>
            <a:ext cx="83924" cy="83924"/>
          </a:xfrm>
          <a:prstGeom prst="ellipse">
            <a:avLst/>
          </a:prstGeom>
          <a:solidFill>
            <a:srgbClr val="BA4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97180" y="723900"/>
            <a:ext cx="2730500" cy="1026160"/>
          </a:xfrm>
          <a:prstGeom prst="rect">
            <a:avLst/>
          </a:prstGeom>
          <a:solidFill>
            <a:srgbClr val="BA4047"/>
          </a:solidFill>
          <a:ln>
            <a:noFill/>
          </a:ln>
          <a:effectLst>
            <a:outerShdw blurRad="254000" dist="127000" dir="4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charset="-122"/>
                <a:ea typeface="微软雅黑" panose="020B0503020204020204" charset="-122"/>
              </a:rPr>
              <a:t>老年医学科建设年鉴</a:t>
            </a:r>
          </a:p>
        </p:txBody>
      </p:sp>
    </p:spTree>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000" fill="hold">
                                          <p:stCondLst>
                                            <p:cond delay="0"/>
                                          </p:stCondLst>
                                        </p:cTn>
                                        <p:tgtEl>
                                          <p:spTgt spid="8"/>
                                        </p:tgtEl>
                                        <p:attrNameLst>
                                          <p:attrName>style.visibility</p:attrName>
                                        </p:attrNameLst>
                                      </p:cBhvr>
                                      <p:to>
                                        <p:strVal val="visible"/>
                                      </p:to>
                                    </p:set>
                                    <p:anim calcmode="lin" valueType="num">
                                      <p:cBhvr additive="base">
                                        <p:cTn id="7" dur="1000"/>
                                        <p:tgtEl>
                                          <p:spTgt spid="8"/>
                                        </p:tgtEl>
                                        <p:attrNameLst>
                                          <p:attrName>ppt_y</p:attrName>
                                        </p:attrNameLst>
                                      </p:cBhvr>
                                      <p:tavLst>
                                        <p:tav tm="0">
                                          <p:val>
                                            <p:strVal val="#ppt_y+#ppt_h*1.125000"/>
                                          </p:val>
                                        </p:tav>
                                        <p:tav tm="100000">
                                          <p:val>
                                            <p:strVal val="#ppt_y"/>
                                          </p:val>
                                        </p:tav>
                                      </p:tavLst>
                                    </p:anim>
                                    <p:animEffect transition="in" filter="wipe(up)">
                                      <p:cBhvr>
                                        <p:cTn id="8" dur="1000"/>
                                        <p:tgtEl>
                                          <p:spTgt spid="8"/>
                                        </p:tgtEl>
                                      </p:cBhvr>
                                    </p:animEffect>
                                  </p:childTnLst>
                                </p:cTn>
                              </p:par>
                            </p:childTnLst>
                          </p:cTn>
                        </p:par>
                        <p:par>
                          <p:cTn id="9" fill="hold">
                            <p:stCondLst>
                              <p:cond delay="1000"/>
                            </p:stCondLst>
                            <p:childTnLst>
                              <p:par>
                                <p:cTn id="10" presetID="23" presetClass="entr" presetSubtype="16" fill="hold" grpId="0" nodeType="afterEffect">
                                  <p:stCondLst>
                                    <p:cond delay="0"/>
                                  </p:stCondLst>
                                  <p:childTnLst>
                                    <p:set>
                                      <p:cBhvr>
                                        <p:cTn id="11" dur="1000"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childTnLst>
                                </p:cTn>
                              </p:par>
                            </p:childTnLst>
                          </p:cTn>
                        </p:par>
                        <p:par>
                          <p:cTn id="14" fill="hold">
                            <p:stCondLst>
                              <p:cond delay="2000"/>
                            </p:stCondLst>
                            <p:childTnLst>
                              <p:par>
                                <p:cTn id="15" presetID="23" presetClass="entr" presetSubtype="32" fill="hold" grpId="0" nodeType="afterEffect">
                                  <p:stCondLst>
                                    <p:cond delay="0"/>
                                  </p:stCondLst>
                                  <p:childTnLst>
                                    <p:set>
                                      <p:cBhvr>
                                        <p:cTn id="16" dur="500"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strVal val="4*#ppt_w"/>
                                          </p:val>
                                        </p:tav>
                                        <p:tav tm="100000">
                                          <p:val>
                                            <p:strVal val="#ppt_w"/>
                                          </p:val>
                                        </p:tav>
                                      </p:tavLst>
                                    </p:anim>
                                    <p:anim calcmode="lin" valueType="num">
                                      <p:cBhvr>
                                        <p:cTn id="18" dur="500" fill="hold"/>
                                        <p:tgtEl>
                                          <p:spTgt spid="11"/>
                                        </p:tgtEl>
                                        <p:attrNameLst>
                                          <p:attrName>ppt_h</p:attrName>
                                        </p:attrNameLst>
                                      </p:cBhvr>
                                      <p:tavLst>
                                        <p:tav tm="0">
                                          <p:val>
                                            <p:strVal val="4*#ppt_h"/>
                                          </p:val>
                                        </p:tav>
                                        <p:tav tm="100000">
                                          <p:val>
                                            <p:strVal val="#ppt_h"/>
                                          </p:val>
                                        </p:tav>
                                      </p:tavLst>
                                    </p:anim>
                                  </p:childTnLst>
                                </p:cTn>
                              </p:par>
                            </p:childTnLst>
                          </p:cTn>
                        </p:par>
                        <p:par>
                          <p:cTn id="19" fill="hold">
                            <p:stCondLst>
                              <p:cond delay="2500"/>
                            </p:stCondLst>
                            <p:childTnLst>
                              <p:par>
                                <p:cTn id="20" presetID="22" presetClass="entr" presetSubtype="8" fill="hold" nodeType="afterEffect">
                                  <p:stCondLst>
                                    <p:cond delay="0"/>
                                  </p:stCondLst>
                                  <p:childTnLst>
                                    <p:set>
                                      <p:cBhvr>
                                        <p:cTn id="21" dur="1000" fill="hold">
                                          <p:stCondLst>
                                            <p:cond delay="0"/>
                                          </p:stCondLst>
                                        </p:cTn>
                                        <p:tgtEl>
                                          <p:spTgt spid="16"/>
                                        </p:tgtEl>
                                        <p:attrNameLst>
                                          <p:attrName>style.visibility</p:attrName>
                                        </p:attrNameLst>
                                      </p:cBhvr>
                                      <p:to>
                                        <p:strVal val="visible"/>
                                      </p:to>
                                    </p:set>
                                    <p:animEffect transition="in" filter="wipe(left)">
                                      <p:cBhvr>
                                        <p:cTn id="22" dur="1000"/>
                                        <p:tgtEl>
                                          <p:spTgt spid="16"/>
                                        </p:tgtEl>
                                      </p:cBhvr>
                                    </p:animEffect>
                                  </p:childTnLst>
                                </p:cTn>
                              </p:par>
                            </p:childTnLst>
                          </p:cTn>
                        </p:par>
                        <p:par>
                          <p:cTn id="23" fill="hold">
                            <p:stCondLst>
                              <p:cond delay="3500"/>
                            </p:stCondLst>
                            <p:childTnLst>
                              <p:par>
                                <p:cTn id="24" presetID="1"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up)">
                                      <p:cBhvr>
                                        <p:cTn id="29" dur="500"/>
                                        <p:tgtEl>
                                          <p:spTgt spid="3"/>
                                        </p:tgtEl>
                                      </p:cBhvr>
                                    </p:animEffect>
                                  </p:childTnLst>
                                </p:cTn>
                              </p:par>
                            </p:childTnLst>
                          </p:cTn>
                        </p:par>
                        <p:par>
                          <p:cTn id="30" fill="hold">
                            <p:stCondLst>
                              <p:cond delay="4000"/>
                            </p:stCondLst>
                            <p:childTnLst>
                              <p:par>
                                <p:cTn id="31" presetID="17" presetClass="entr" presetSubtype="8" fill="hold" grpId="0" nodeType="afterEffect">
                                  <p:stCondLst>
                                    <p:cond delay="0"/>
                                  </p:stCondLst>
                                  <p:childTnLst>
                                    <p:set>
                                      <p:cBhvr additive="base">
                                        <p:cTn id="32" dur="1000" fill="hold">
                                          <p:stCondLst>
                                            <p:cond delay="0"/>
                                          </p:stCondLst>
                                        </p:cTn>
                                        <p:tgtEl>
                                          <p:spTgt spid="42"/>
                                        </p:tgtEl>
                                        <p:attrNameLst>
                                          <p:attrName>style.visibility</p:attrName>
                                        </p:attrNameLst>
                                      </p:cBhvr>
                                      <p:to>
                                        <p:strVal val="visible"/>
                                      </p:to>
                                    </p:set>
                                    <p:anim calcmode="lin" valueType="num">
                                      <p:cBhvr additive="base">
                                        <p:cTn id="33" dur="1000" fill="hold"/>
                                        <p:tgtEl>
                                          <p:spTgt spid="42"/>
                                        </p:tgtEl>
                                        <p:attrNameLst>
                                          <p:attrName>ppt_x</p:attrName>
                                        </p:attrNameLst>
                                      </p:cBhvr>
                                      <p:tavLst>
                                        <p:tav tm="0">
                                          <p:val>
                                            <p:strVal val="#ppt_x-#ppt_w/2"/>
                                          </p:val>
                                        </p:tav>
                                        <p:tav tm="100000">
                                          <p:val>
                                            <p:strVal val="#ppt_x"/>
                                          </p:val>
                                        </p:tav>
                                      </p:tavLst>
                                    </p:anim>
                                    <p:anim calcmode="lin" valueType="num">
                                      <p:cBhvr additive="base">
                                        <p:cTn id="34" dur="1000" fill="hold"/>
                                        <p:tgtEl>
                                          <p:spTgt spid="42"/>
                                        </p:tgtEl>
                                        <p:attrNameLst>
                                          <p:attrName>ppt_y</p:attrName>
                                        </p:attrNameLst>
                                      </p:cBhvr>
                                      <p:tavLst>
                                        <p:tav tm="0">
                                          <p:val>
                                            <p:strVal val="#ppt_y"/>
                                          </p:val>
                                        </p:tav>
                                        <p:tav tm="100000">
                                          <p:val>
                                            <p:strVal val="#ppt_y"/>
                                          </p:val>
                                        </p:tav>
                                      </p:tavLst>
                                    </p:anim>
                                    <p:anim calcmode="lin" valueType="num">
                                      <p:cBhvr additive="base">
                                        <p:cTn id="35" dur="1000" fill="hold"/>
                                        <p:tgtEl>
                                          <p:spTgt spid="42"/>
                                        </p:tgtEl>
                                        <p:attrNameLst>
                                          <p:attrName>ppt_w</p:attrName>
                                        </p:attrNameLst>
                                      </p:cBhvr>
                                      <p:tavLst>
                                        <p:tav tm="0">
                                          <p:val>
                                            <p:fltVal val="0"/>
                                          </p:val>
                                        </p:tav>
                                        <p:tav tm="100000">
                                          <p:val>
                                            <p:strVal val="#ppt_w"/>
                                          </p:val>
                                        </p:tav>
                                      </p:tavLst>
                                    </p:anim>
                                    <p:anim calcmode="lin" valueType="num">
                                      <p:cBhvr additive="base">
                                        <p:cTn id="36" dur="1000" fill="hold"/>
                                        <p:tgtEl>
                                          <p:spTgt spid="42"/>
                                        </p:tgtEl>
                                        <p:attrNameLst>
                                          <p:attrName>ppt_h</p:attrName>
                                        </p:attrNameLst>
                                      </p:cBhvr>
                                      <p:tavLst>
                                        <p:tav tm="0">
                                          <p:val>
                                            <p:strVal val="#ppt_h"/>
                                          </p:val>
                                        </p:tav>
                                        <p:tav tm="100000">
                                          <p:val>
                                            <p:strVal val="#ppt_h"/>
                                          </p:val>
                                        </p:tav>
                                      </p:tavLst>
                                    </p:anim>
                                  </p:childTnLst>
                                </p:cTn>
                              </p:par>
                            </p:childTnLst>
                          </p:cTn>
                        </p:par>
                        <p:par>
                          <p:cTn id="37" fill="hold">
                            <p:stCondLst>
                              <p:cond delay="5000"/>
                            </p:stCondLst>
                            <p:childTnLst>
                              <p:par>
                                <p:cTn id="38" presetID="1" presetClass="entr" presetSubtype="0" fill="hold" grpId="0" nodeType="afterEffect">
                                  <p:stCondLst>
                                    <p:cond delay="0"/>
                                  </p:stCondLst>
                                  <p:childTnLst>
                                    <p:set>
                                      <p:cBhvr>
                                        <p:cTn id="39" dur="1" fill="hold">
                                          <p:stCondLst>
                                            <p:cond delay="0"/>
                                          </p:stCondLst>
                                        </p:cTn>
                                        <p:tgtEl>
                                          <p:spTgt spid="52"/>
                                        </p:tgtEl>
                                        <p:attrNameLst>
                                          <p:attrName>style.visibility</p:attrName>
                                        </p:attrNameLst>
                                      </p:cBhvr>
                                      <p:to>
                                        <p:strVal val="visible"/>
                                      </p:to>
                                    </p:set>
                                  </p:childTnLst>
                                </p:cTn>
                              </p:par>
                            </p:childTnLst>
                          </p:cTn>
                        </p:par>
                        <p:par>
                          <p:cTn id="40" fill="hold">
                            <p:stCondLst>
                              <p:cond delay="5000"/>
                            </p:stCondLst>
                            <p:childTnLst>
                              <p:par>
                                <p:cTn id="41" presetID="22" presetClass="entr" presetSubtype="4"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childTnLst>
                          </p:cTn>
                        </p:par>
                        <p:par>
                          <p:cTn id="44" fill="hold">
                            <p:stCondLst>
                              <p:cond delay="5500"/>
                            </p:stCondLst>
                            <p:childTnLst>
                              <p:par>
                                <p:cTn id="45" presetID="17" presetClass="entr" presetSubtype="8" fill="hold" grpId="0" nodeType="afterEffect">
                                  <p:stCondLst>
                                    <p:cond delay="0"/>
                                  </p:stCondLst>
                                  <p:childTnLst>
                                    <p:set>
                                      <p:cBhvr additive="base">
                                        <p:cTn id="46" dur="1000" fill="hold">
                                          <p:stCondLst>
                                            <p:cond delay="0"/>
                                          </p:stCondLst>
                                        </p:cTn>
                                        <p:tgtEl>
                                          <p:spTgt spid="43"/>
                                        </p:tgtEl>
                                        <p:attrNameLst>
                                          <p:attrName>style.visibility</p:attrName>
                                        </p:attrNameLst>
                                      </p:cBhvr>
                                      <p:to>
                                        <p:strVal val="visible"/>
                                      </p:to>
                                    </p:set>
                                    <p:anim calcmode="lin" valueType="num">
                                      <p:cBhvr additive="base">
                                        <p:cTn id="47" dur="1000" fill="hold"/>
                                        <p:tgtEl>
                                          <p:spTgt spid="43"/>
                                        </p:tgtEl>
                                        <p:attrNameLst>
                                          <p:attrName>ppt_x</p:attrName>
                                        </p:attrNameLst>
                                      </p:cBhvr>
                                      <p:tavLst>
                                        <p:tav tm="0">
                                          <p:val>
                                            <p:strVal val="#ppt_x-#ppt_w/2"/>
                                          </p:val>
                                        </p:tav>
                                        <p:tav tm="100000">
                                          <p:val>
                                            <p:strVal val="#ppt_x"/>
                                          </p:val>
                                        </p:tav>
                                      </p:tavLst>
                                    </p:anim>
                                    <p:anim calcmode="lin" valueType="num">
                                      <p:cBhvr additive="base">
                                        <p:cTn id="48" dur="1000" fill="hold"/>
                                        <p:tgtEl>
                                          <p:spTgt spid="43"/>
                                        </p:tgtEl>
                                        <p:attrNameLst>
                                          <p:attrName>ppt_y</p:attrName>
                                        </p:attrNameLst>
                                      </p:cBhvr>
                                      <p:tavLst>
                                        <p:tav tm="0">
                                          <p:val>
                                            <p:strVal val="#ppt_y"/>
                                          </p:val>
                                        </p:tav>
                                        <p:tav tm="100000">
                                          <p:val>
                                            <p:strVal val="#ppt_y"/>
                                          </p:val>
                                        </p:tav>
                                      </p:tavLst>
                                    </p:anim>
                                    <p:anim calcmode="lin" valueType="num">
                                      <p:cBhvr additive="base">
                                        <p:cTn id="49" dur="1000" fill="hold"/>
                                        <p:tgtEl>
                                          <p:spTgt spid="43"/>
                                        </p:tgtEl>
                                        <p:attrNameLst>
                                          <p:attrName>ppt_w</p:attrName>
                                        </p:attrNameLst>
                                      </p:cBhvr>
                                      <p:tavLst>
                                        <p:tav tm="0">
                                          <p:val>
                                            <p:fltVal val="0"/>
                                          </p:val>
                                        </p:tav>
                                        <p:tav tm="100000">
                                          <p:val>
                                            <p:strVal val="#ppt_w"/>
                                          </p:val>
                                        </p:tav>
                                      </p:tavLst>
                                    </p:anim>
                                    <p:anim calcmode="lin" valueType="num">
                                      <p:cBhvr additive="base">
                                        <p:cTn id="50" dur="1000" fill="hold"/>
                                        <p:tgtEl>
                                          <p:spTgt spid="43"/>
                                        </p:tgtEl>
                                        <p:attrNameLst>
                                          <p:attrName>ppt_h</p:attrName>
                                        </p:attrNameLst>
                                      </p:cBhvr>
                                      <p:tavLst>
                                        <p:tav tm="0">
                                          <p:val>
                                            <p:strVal val="#ppt_h"/>
                                          </p:val>
                                        </p:tav>
                                        <p:tav tm="100000">
                                          <p:val>
                                            <p:strVal val="#ppt_h"/>
                                          </p:val>
                                        </p:tav>
                                      </p:tavLst>
                                    </p:anim>
                                  </p:childTnLst>
                                </p:cTn>
                              </p:par>
                            </p:childTnLst>
                          </p:cTn>
                        </p:par>
                        <p:par>
                          <p:cTn id="51" fill="hold">
                            <p:stCondLst>
                              <p:cond delay="6500"/>
                            </p:stCondLst>
                            <p:childTnLst>
                              <p:par>
                                <p:cTn id="52" presetID="1" presetClass="entr" presetSubtype="0" fill="hold" grpId="0" nodeType="afterEffect">
                                  <p:stCondLst>
                                    <p:cond delay="0"/>
                                  </p:stCondLst>
                                  <p:childTnLst>
                                    <p:set>
                                      <p:cBhvr>
                                        <p:cTn id="53" dur="1" fill="hold">
                                          <p:stCondLst>
                                            <p:cond delay="0"/>
                                          </p:stCondLst>
                                        </p:cTn>
                                        <p:tgtEl>
                                          <p:spTgt spid="56"/>
                                        </p:tgtEl>
                                        <p:attrNameLst>
                                          <p:attrName>style.visibility</p:attrName>
                                        </p:attrNameLst>
                                      </p:cBhvr>
                                      <p:to>
                                        <p:strVal val="visible"/>
                                      </p:to>
                                    </p:set>
                                  </p:childTnLst>
                                </p:cTn>
                              </p:par>
                            </p:childTnLst>
                          </p:cTn>
                        </p:par>
                        <p:par>
                          <p:cTn id="54" fill="hold">
                            <p:stCondLst>
                              <p:cond delay="6500"/>
                            </p:stCondLst>
                            <p:childTnLst>
                              <p:par>
                                <p:cTn id="55" presetID="22" presetClass="entr" presetSubtype="4" fill="hold"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down)">
                                      <p:cBhvr>
                                        <p:cTn id="57" dur="500"/>
                                        <p:tgtEl>
                                          <p:spTgt spid="23"/>
                                        </p:tgtEl>
                                      </p:cBhvr>
                                    </p:animEffect>
                                  </p:childTnLst>
                                </p:cTn>
                              </p:par>
                              <p:par>
                                <p:cTn id="58" presetID="22" presetClass="entr" presetSubtype="1" fill="hold"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up)">
                                      <p:cBhvr>
                                        <p:cTn id="60" dur="500"/>
                                        <p:tgtEl>
                                          <p:spTgt spid="6"/>
                                        </p:tgtEl>
                                      </p:cBhvr>
                                    </p:animEffect>
                                  </p:childTnLst>
                                </p:cTn>
                              </p:par>
                            </p:childTnLst>
                          </p:cTn>
                        </p:par>
                        <p:par>
                          <p:cTn id="61" fill="hold">
                            <p:stCondLst>
                              <p:cond delay="7000"/>
                            </p:stCondLst>
                            <p:childTnLst>
                              <p:par>
                                <p:cTn id="62" presetID="17" presetClass="entr" presetSubtype="8" fill="hold" grpId="0" nodeType="afterEffect">
                                  <p:stCondLst>
                                    <p:cond delay="0"/>
                                  </p:stCondLst>
                                  <p:childTnLst>
                                    <p:set>
                                      <p:cBhvr additive="base">
                                        <p:cTn id="63" dur="1000" fill="hold">
                                          <p:stCondLst>
                                            <p:cond delay="0"/>
                                          </p:stCondLst>
                                        </p:cTn>
                                        <p:tgtEl>
                                          <p:spTgt spid="44"/>
                                        </p:tgtEl>
                                        <p:attrNameLst>
                                          <p:attrName>style.visibility</p:attrName>
                                        </p:attrNameLst>
                                      </p:cBhvr>
                                      <p:to>
                                        <p:strVal val="visible"/>
                                      </p:to>
                                    </p:set>
                                    <p:anim calcmode="lin" valueType="num">
                                      <p:cBhvr additive="base">
                                        <p:cTn id="64" dur="1000" fill="hold"/>
                                        <p:tgtEl>
                                          <p:spTgt spid="44"/>
                                        </p:tgtEl>
                                        <p:attrNameLst>
                                          <p:attrName>ppt_x</p:attrName>
                                        </p:attrNameLst>
                                      </p:cBhvr>
                                      <p:tavLst>
                                        <p:tav tm="0">
                                          <p:val>
                                            <p:strVal val="#ppt_x-#ppt_w/2"/>
                                          </p:val>
                                        </p:tav>
                                        <p:tav tm="100000">
                                          <p:val>
                                            <p:strVal val="#ppt_x"/>
                                          </p:val>
                                        </p:tav>
                                      </p:tavLst>
                                    </p:anim>
                                    <p:anim calcmode="lin" valueType="num">
                                      <p:cBhvr additive="base">
                                        <p:cTn id="65" dur="1000" fill="hold"/>
                                        <p:tgtEl>
                                          <p:spTgt spid="44"/>
                                        </p:tgtEl>
                                        <p:attrNameLst>
                                          <p:attrName>ppt_y</p:attrName>
                                        </p:attrNameLst>
                                      </p:cBhvr>
                                      <p:tavLst>
                                        <p:tav tm="0">
                                          <p:val>
                                            <p:strVal val="#ppt_y"/>
                                          </p:val>
                                        </p:tav>
                                        <p:tav tm="100000">
                                          <p:val>
                                            <p:strVal val="#ppt_y"/>
                                          </p:val>
                                        </p:tav>
                                      </p:tavLst>
                                    </p:anim>
                                    <p:anim calcmode="lin" valueType="num">
                                      <p:cBhvr additive="base">
                                        <p:cTn id="66" dur="1000" fill="hold"/>
                                        <p:tgtEl>
                                          <p:spTgt spid="44"/>
                                        </p:tgtEl>
                                        <p:attrNameLst>
                                          <p:attrName>ppt_w</p:attrName>
                                        </p:attrNameLst>
                                      </p:cBhvr>
                                      <p:tavLst>
                                        <p:tav tm="0">
                                          <p:val>
                                            <p:fltVal val="0"/>
                                          </p:val>
                                        </p:tav>
                                        <p:tav tm="100000">
                                          <p:val>
                                            <p:strVal val="#ppt_w"/>
                                          </p:val>
                                        </p:tav>
                                      </p:tavLst>
                                    </p:anim>
                                    <p:anim calcmode="lin" valueType="num">
                                      <p:cBhvr additive="base">
                                        <p:cTn id="67" dur="1000" fill="hold"/>
                                        <p:tgtEl>
                                          <p:spTgt spid="44"/>
                                        </p:tgtEl>
                                        <p:attrNameLst>
                                          <p:attrName>ppt_h</p:attrName>
                                        </p:attrNameLst>
                                      </p:cBhvr>
                                      <p:tavLst>
                                        <p:tav tm="0">
                                          <p:val>
                                            <p:strVal val="#ppt_h"/>
                                          </p:val>
                                        </p:tav>
                                        <p:tav tm="100000">
                                          <p:val>
                                            <p:strVal val="#ppt_h"/>
                                          </p:val>
                                        </p:tav>
                                      </p:tavLst>
                                    </p:anim>
                                  </p:childTnLst>
                                </p:cTn>
                              </p:par>
                              <p:par>
                                <p:cTn id="68" presetID="17" presetClass="entr" presetSubtype="8" fill="hold" grpId="0" nodeType="withEffect">
                                  <p:stCondLst>
                                    <p:cond delay="0"/>
                                  </p:stCondLst>
                                  <p:childTnLst>
                                    <p:set>
                                      <p:cBhvr additive="base">
                                        <p:cTn id="69" dur="1000" fill="hold">
                                          <p:stCondLst>
                                            <p:cond delay="0"/>
                                          </p:stCondLst>
                                        </p:cTn>
                                        <p:tgtEl>
                                          <p:spTgt spid="48"/>
                                        </p:tgtEl>
                                        <p:attrNameLst>
                                          <p:attrName>style.visibility</p:attrName>
                                        </p:attrNameLst>
                                      </p:cBhvr>
                                      <p:to>
                                        <p:strVal val="visible"/>
                                      </p:to>
                                    </p:set>
                                    <p:anim calcmode="lin" valueType="num">
                                      <p:cBhvr additive="base">
                                        <p:cTn id="70" dur="1000" fill="hold"/>
                                        <p:tgtEl>
                                          <p:spTgt spid="48"/>
                                        </p:tgtEl>
                                        <p:attrNameLst>
                                          <p:attrName>ppt_x</p:attrName>
                                        </p:attrNameLst>
                                      </p:cBhvr>
                                      <p:tavLst>
                                        <p:tav tm="0">
                                          <p:val>
                                            <p:strVal val="#ppt_x-#ppt_w/2"/>
                                          </p:val>
                                        </p:tav>
                                        <p:tav tm="100000">
                                          <p:val>
                                            <p:strVal val="#ppt_x"/>
                                          </p:val>
                                        </p:tav>
                                      </p:tavLst>
                                    </p:anim>
                                    <p:anim calcmode="lin" valueType="num">
                                      <p:cBhvr additive="base">
                                        <p:cTn id="71" dur="1000" fill="hold"/>
                                        <p:tgtEl>
                                          <p:spTgt spid="48"/>
                                        </p:tgtEl>
                                        <p:attrNameLst>
                                          <p:attrName>ppt_y</p:attrName>
                                        </p:attrNameLst>
                                      </p:cBhvr>
                                      <p:tavLst>
                                        <p:tav tm="0">
                                          <p:val>
                                            <p:strVal val="#ppt_y"/>
                                          </p:val>
                                        </p:tav>
                                        <p:tav tm="100000">
                                          <p:val>
                                            <p:strVal val="#ppt_y"/>
                                          </p:val>
                                        </p:tav>
                                      </p:tavLst>
                                    </p:anim>
                                    <p:anim calcmode="lin" valueType="num">
                                      <p:cBhvr additive="base">
                                        <p:cTn id="72" dur="1000" fill="hold"/>
                                        <p:tgtEl>
                                          <p:spTgt spid="48"/>
                                        </p:tgtEl>
                                        <p:attrNameLst>
                                          <p:attrName>ppt_w</p:attrName>
                                        </p:attrNameLst>
                                      </p:cBhvr>
                                      <p:tavLst>
                                        <p:tav tm="0">
                                          <p:val>
                                            <p:fltVal val="0"/>
                                          </p:val>
                                        </p:tav>
                                        <p:tav tm="100000">
                                          <p:val>
                                            <p:strVal val="#ppt_w"/>
                                          </p:val>
                                        </p:tav>
                                      </p:tavLst>
                                    </p:anim>
                                    <p:anim calcmode="lin" valueType="num">
                                      <p:cBhvr additive="base">
                                        <p:cTn id="73" dur="1000" fill="hold"/>
                                        <p:tgtEl>
                                          <p:spTgt spid="48"/>
                                        </p:tgtEl>
                                        <p:attrNameLst>
                                          <p:attrName>ppt_h</p:attrName>
                                        </p:attrNameLst>
                                      </p:cBhvr>
                                      <p:tavLst>
                                        <p:tav tm="0">
                                          <p:val>
                                            <p:strVal val="#ppt_h"/>
                                          </p:val>
                                        </p:tav>
                                        <p:tav tm="100000">
                                          <p:val>
                                            <p:strVal val="#ppt_h"/>
                                          </p:val>
                                        </p:tav>
                                      </p:tavLst>
                                    </p:anim>
                                  </p:childTnLst>
                                </p:cTn>
                              </p:par>
                            </p:childTnLst>
                          </p:cTn>
                        </p:par>
                        <p:par>
                          <p:cTn id="74" fill="hold">
                            <p:stCondLst>
                              <p:cond delay="8000"/>
                            </p:stCondLst>
                            <p:childTnLst>
                              <p:par>
                                <p:cTn id="75" presetID="1" presetClass="entr" presetSubtype="0" fill="hold" grpId="0" nodeType="afterEffect">
                                  <p:stCondLst>
                                    <p:cond delay="0"/>
                                  </p:stCondLst>
                                  <p:childTnLst>
                                    <p:set>
                                      <p:cBhvr>
                                        <p:cTn id="76" dur="1" fill="hold">
                                          <p:stCondLst>
                                            <p:cond delay="0"/>
                                          </p:stCondLst>
                                        </p:cTn>
                                        <p:tgtEl>
                                          <p:spTgt spid="61"/>
                                        </p:tgtEl>
                                        <p:attrNameLst>
                                          <p:attrName>style.visibility</p:attrName>
                                        </p:attrNameLst>
                                      </p:cBhvr>
                                      <p:to>
                                        <p:strVal val="visible"/>
                                      </p:to>
                                    </p:set>
                                  </p:childTnLst>
                                </p:cTn>
                              </p:par>
                            </p:childTnLst>
                          </p:cTn>
                        </p:par>
                        <p:par>
                          <p:cTn id="77" fill="hold">
                            <p:stCondLst>
                              <p:cond delay="8000"/>
                            </p:stCondLst>
                            <p:childTnLst>
                              <p:par>
                                <p:cTn id="78" presetID="22" presetClass="entr" presetSubtype="4" fill="hold"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par>
                                <p:cTn id="81" presetID="22" presetClass="entr" presetSubtype="1" fill="hold" nodeType="with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up)">
                                      <p:cBhvr>
                                        <p:cTn id="83" dur="500"/>
                                        <p:tgtEl>
                                          <p:spTgt spid="32"/>
                                        </p:tgtEl>
                                      </p:cBhvr>
                                    </p:animEffect>
                                  </p:childTnLst>
                                </p:cTn>
                              </p:par>
                            </p:childTnLst>
                          </p:cTn>
                        </p:par>
                        <p:par>
                          <p:cTn id="84" fill="hold">
                            <p:stCondLst>
                              <p:cond delay="8500"/>
                            </p:stCondLst>
                            <p:childTnLst>
                              <p:par>
                                <p:cTn id="85" presetID="17" presetClass="entr" presetSubtype="8" fill="hold" grpId="0" nodeType="afterEffect">
                                  <p:stCondLst>
                                    <p:cond delay="0"/>
                                  </p:stCondLst>
                                  <p:childTnLst>
                                    <p:set>
                                      <p:cBhvr additive="base">
                                        <p:cTn id="86" dur="1000" fill="hold">
                                          <p:stCondLst>
                                            <p:cond delay="0"/>
                                          </p:stCondLst>
                                        </p:cTn>
                                        <p:tgtEl>
                                          <p:spTgt spid="45"/>
                                        </p:tgtEl>
                                        <p:attrNameLst>
                                          <p:attrName>style.visibility</p:attrName>
                                        </p:attrNameLst>
                                      </p:cBhvr>
                                      <p:to>
                                        <p:strVal val="visible"/>
                                      </p:to>
                                    </p:set>
                                    <p:anim calcmode="lin" valueType="num">
                                      <p:cBhvr additive="base">
                                        <p:cTn id="87" dur="1000" fill="hold"/>
                                        <p:tgtEl>
                                          <p:spTgt spid="45"/>
                                        </p:tgtEl>
                                        <p:attrNameLst>
                                          <p:attrName>ppt_x</p:attrName>
                                        </p:attrNameLst>
                                      </p:cBhvr>
                                      <p:tavLst>
                                        <p:tav tm="0">
                                          <p:val>
                                            <p:strVal val="#ppt_x-#ppt_w/2"/>
                                          </p:val>
                                        </p:tav>
                                        <p:tav tm="100000">
                                          <p:val>
                                            <p:strVal val="#ppt_x"/>
                                          </p:val>
                                        </p:tav>
                                      </p:tavLst>
                                    </p:anim>
                                    <p:anim calcmode="lin" valueType="num">
                                      <p:cBhvr additive="base">
                                        <p:cTn id="88" dur="1000" fill="hold"/>
                                        <p:tgtEl>
                                          <p:spTgt spid="45"/>
                                        </p:tgtEl>
                                        <p:attrNameLst>
                                          <p:attrName>ppt_y</p:attrName>
                                        </p:attrNameLst>
                                      </p:cBhvr>
                                      <p:tavLst>
                                        <p:tav tm="0">
                                          <p:val>
                                            <p:strVal val="#ppt_y"/>
                                          </p:val>
                                        </p:tav>
                                        <p:tav tm="100000">
                                          <p:val>
                                            <p:strVal val="#ppt_y"/>
                                          </p:val>
                                        </p:tav>
                                      </p:tavLst>
                                    </p:anim>
                                    <p:anim calcmode="lin" valueType="num">
                                      <p:cBhvr additive="base">
                                        <p:cTn id="89" dur="1000" fill="hold"/>
                                        <p:tgtEl>
                                          <p:spTgt spid="45"/>
                                        </p:tgtEl>
                                        <p:attrNameLst>
                                          <p:attrName>ppt_w</p:attrName>
                                        </p:attrNameLst>
                                      </p:cBhvr>
                                      <p:tavLst>
                                        <p:tav tm="0">
                                          <p:val>
                                            <p:fltVal val="0"/>
                                          </p:val>
                                        </p:tav>
                                        <p:tav tm="100000">
                                          <p:val>
                                            <p:strVal val="#ppt_w"/>
                                          </p:val>
                                        </p:tav>
                                      </p:tavLst>
                                    </p:anim>
                                    <p:anim calcmode="lin" valueType="num">
                                      <p:cBhvr additive="base">
                                        <p:cTn id="90" dur="1000" fill="hold"/>
                                        <p:tgtEl>
                                          <p:spTgt spid="45"/>
                                        </p:tgtEl>
                                        <p:attrNameLst>
                                          <p:attrName>ppt_h</p:attrName>
                                        </p:attrNameLst>
                                      </p:cBhvr>
                                      <p:tavLst>
                                        <p:tav tm="0">
                                          <p:val>
                                            <p:strVal val="#ppt_h"/>
                                          </p:val>
                                        </p:tav>
                                        <p:tav tm="100000">
                                          <p:val>
                                            <p:strVal val="#ppt_h"/>
                                          </p:val>
                                        </p:tav>
                                      </p:tavLst>
                                    </p:anim>
                                  </p:childTnLst>
                                </p:cTn>
                              </p:par>
                              <p:par>
                                <p:cTn id="91" presetID="17" presetClass="entr" presetSubtype="8" fill="hold" grpId="0" nodeType="withEffect">
                                  <p:stCondLst>
                                    <p:cond delay="0"/>
                                  </p:stCondLst>
                                  <p:childTnLst>
                                    <p:set>
                                      <p:cBhvr additive="base">
                                        <p:cTn id="92" dur="1000" fill="hold">
                                          <p:stCondLst>
                                            <p:cond delay="0"/>
                                          </p:stCondLst>
                                        </p:cTn>
                                        <p:tgtEl>
                                          <p:spTgt spid="47"/>
                                        </p:tgtEl>
                                        <p:attrNameLst>
                                          <p:attrName>style.visibility</p:attrName>
                                        </p:attrNameLst>
                                      </p:cBhvr>
                                      <p:to>
                                        <p:strVal val="visible"/>
                                      </p:to>
                                    </p:set>
                                    <p:anim calcmode="lin" valueType="num">
                                      <p:cBhvr additive="base">
                                        <p:cTn id="93" dur="1000" fill="hold"/>
                                        <p:tgtEl>
                                          <p:spTgt spid="47"/>
                                        </p:tgtEl>
                                        <p:attrNameLst>
                                          <p:attrName>ppt_x</p:attrName>
                                        </p:attrNameLst>
                                      </p:cBhvr>
                                      <p:tavLst>
                                        <p:tav tm="0">
                                          <p:val>
                                            <p:strVal val="#ppt_x-#ppt_w/2"/>
                                          </p:val>
                                        </p:tav>
                                        <p:tav tm="100000">
                                          <p:val>
                                            <p:strVal val="#ppt_x"/>
                                          </p:val>
                                        </p:tav>
                                      </p:tavLst>
                                    </p:anim>
                                    <p:anim calcmode="lin" valueType="num">
                                      <p:cBhvr additive="base">
                                        <p:cTn id="94" dur="1000" fill="hold"/>
                                        <p:tgtEl>
                                          <p:spTgt spid="47"/>
                                        </p:tgtEl>
                                        <p:attrNameLst>
                                          <p:attrName>ppt_y</p:attrName>
                                        </p:attrNameLst>
                                      </p:cBhvr>
                                      <p:tavLst>
                                        <p:tav tm="0">
                                          <p:val>
                                            <p:strVal val="#ppt_y"/>
                                          </p:val>
                                        </p:tav>
                                        <p:tav tm="100000">
                                          <p:val>
                                            <p:strVal val="#ppt_y"/>
                                          </p:val>
                                        </p:tav>
                                      </p:tavLst>
                                    </p:anim>
                                    <p:anim calcmode="lin" valueType="num">
                                      <p:cBhvr additive="base">
                                        <p:cTn id="95" dur="1000" fill="hold"/>
                                        <p:tgtEl>
                                          <p:spTgt spid="47"/>
                                        </p:tgtEl>
                                        <p:attrNameLst>
                                          <p:attrName>ppt_w</p:attrName>
                                        </p:attrNameLst>
                                      </p:cBhvr>
                                      <p:tavLst>
                                        <p:tav tm="0">
                                          <p:val>
                                            <p:fltVal val="0"/>
                                          </p:val>
                                        </p:tav>
                                        <p:tav tm="100000">
                                          <p:val>
                                            <p:strVal val="#ppt_w"/>
                                          </p:val>
                                        </p:tav>
                                      </p:tavLst>
                                    </p:anim>
                                    <p:anim calcmode="lin" valueType="num">
                                      <p:cBhvr additive="base">
                                        <p:cTn id="96" dur="1000" fill="hold"/>
                                        <p:tgtEl>
                                          <p:spTgt spid="4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42" grpId="0"/>
      <p:bldP spid="43" grpId="0"/>
      <p:bldP spid="44" grpId="0"/>
      <p:bldP spid="45" grpId="0"/>
      <p:bldP spid="47" grpId="0"/>
      <p:bldP spid="48" grpId="0"/>
      <p:bldP spid="4" grpId="0" animBg="1"/>
      <p:bldP spid="52" grpId="0" animBg="1"/>
      <p:bldP spid="56" grpId="0" animBg="1"/>
      <p:bldP spid="61"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4765675" y="2619375"/>
            <a:ext cx="2660650" cy="3811270"/>
          </a:xfrm>
          <a:prstGeom prst="roundRect">
            <a:avLst>
              <a:gd name="adj" fmla="val 5582"/>
            </a:avLst>
          </a:prstGeom>
          <a:solidFill>
            <a:srgbClr val="BA4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4765675" y="5185410"/>
            <a:ext cx="2660650" cy="534035"/>
          </a:xfrm>
          <a:prstGeom prst="rect">
            <a:avLst/>
          </a:prstGeom>
          <a:noFill/>
        </p:spPr>
        <p:txBody>
          <a:bodyPr wrap="square" rtlCol="0">
            <a:spAutoFit/>
          </a:bodyPr>
          <a:lstStyle/>
          <a:p>
            <a:pPr algn="ctr">
              <a:lnSpc>
                <a:spcPct val="120000"/>
              </a:lnSpc>
            </a:pPr>
            <a:r>
              <a:rPr lang="en-US" altLang="zh-CN" sz="2400" spc="120" dirty="0">
                <a:solidFill>
                  <a:schemeClr val="bg1"/>
                </a:solidFill>
                <a:latin typeface="+mj-lt"/>
                <a:ea typeface="+mj-ea"/>
                <a:sym typeface="演示镇魂行楷" panose="00000500000000000000" pitchFamily="2" charset="-122"/>
              </a:rPr>
              <a:t>Construction</a:t>
            </a:r>
          </a:p>
        </p:txBody>
      </p:sp>
      <p:sp>
        <p:nvSpPr>
          <p:cNvPr id="18" name="文本框 17"/>
          <p:cNvSpPr txBox="1"/>
          <p:nvPr/>
        </p:nvSpPr>
        <p:spPr>
          <a:xfrm>
            <a:off x="5400040" y="3698240"/>
            <a:ext cx="1391920" cy="1445260"/>
          </a:xfrm>
          <a:prstGeom prst="rect">
            <a:avLst/>
          </a:prstGeom>
          <a:noFill/>
        </p:spPr>
        <p:txBody>
          <a:bodyPr wrap="square" rtlCol="0">
            <a:spAutoFit/>
          </a:bodyPr>
          <a:lstStyle/>
          <a:p>
            <a:pPr algn="ctr"/>
            <a:r>
              <a:rPr lang="en-US" altLang="zh-CN" sz="8800" dirty="0">
                <a:solidFill>
                  <a:schemeClr val="bg1"/>
                </a:solidFill>
                <a:latin typeface="+mj-lt"/>
              </a:rPr>
              <a:t>02</a:t>
            </a:r>
            <a:endParaRPr lang="zh-CN" altLang="en-US" sz="8800" dirty="0">
              <a:solidFill>
                <a:schemeClr val="bg1"/>
              </a:solidFill>
              <a:latin typeface="+mj-lt"/>
            </a:endParaRPr>
          </a:p>
        </p:txBody>
      </p:sp>
      <p:cxnSp>
        <p:nvCxnSpPr>
          <p:cNvPr id="20" name="直接连接符 19"/>
          <p:cNvCxnSpPr/>
          <p:nvPr/>
        </p:nvCxnSpPr>
        <p:spPr>
          <a:xfrm>
            <a:off x="5933440" y="5981065"/>
            <a:ext cx="325120" cy="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261620" y="5699788"/>
            <a:ext cx="3093720" cy="653705"/>
          </a:xfrm>
          <a:prstGeom prst="rect">
            <a:avLst/>
          </a:prstGeom>
          <a:noFill/>
        </p:spPr>
        <p:txBody>
          <a:bodyPr wrap="square" rtlCol="0">
            <a:spAutoFit/>
          </a:bodyPr>
          <a:lstStyle/>
          <a:p>
            <a:pPr>
              <a:lnSpc>
                <a:spcPct val="120000"/>
              </a:lnSpc>
            </a:pPr>
            <a:r>
              <a:rPr lang="en-US" altLang="zh-CN" sz="3600" spc="120" dirty="0">
                <a:solidFill>
                  <a:srgbClr val="BA4047"/>
                </a:solidFill>
                <a:latin typeface="+mj-lt"/>
                <a:ea typeface="+mj-ea"/>
              </a:rPr>
              <a:t>content</a:t>
            </a:r>
            <a:endParaRPr lang="zh-CN" altLang="en-US" sz="3600" spc="120" dirty="0">
              <a:solidFill>
                <a:srgbClr val="BA4047"/>
              </a:solidFill>
              <a:latin typeface="+mj-lt"/>
              <a:ea typeface="+mj-ea"/>
            </a:endParaRPr>
          </a:p>
        </p:txBody>
      </p:sp>
      <p:pic>
        <p:nvPicPr>
          <p:cNvPr id="5" name="图片 4" descr="D:\工作文件\会议\基地联席会议20211106\微信图片_202111031650337.jpg微信图片_20211103165033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12191365" cy="3432175"/>
          </a:xfrm>
          <a:prstGeom prst="rect">
            <a:avLst/>
          </a:prstGeom>
        </p:spPr>
      </p:pic>
      <p:pic>
        <p:nvPicPr>
          <p:cNvPr id="9" name="图片 8"/>
          <p:cNvPicPr>
            <a:picLocks noChangeAspect="1"/>
          </p:cNvPicPr>
          <p:nvPr/>
        </p:nvPicPr>
        <p:blipFill>
          <a:blip r:embed="rId3" cstate="email">
            <a:clrChange>
              <a:clrFrom>
                <a:srgbClr val="FFFFFF">
                  <a:alpha val="100000"/>
                </a:srgbClr>
              </a:clrFrom>
              <a:clrTo>
                <a:srgbClr val="FFFFFF">
                  <a:alpha val="100000"/>
                  <a:alpha val="0"/>
                </a:srgbClr>
              </a:clrTo>
            </a:clrChange>
            <a:extLst>
              <a:ext uri="{28A0092B-C50C-407E-A947-70E740481C1C}">
                <a14:useLocalDpi xmlns:a14="http://schemas.microsoft.com/office/drawing/2010/main"/>
              </a:ext>
            </a:extLst>
          </a:blip>
          <a:stretch>
            <a:fillRect/>
          </a:stretch>
        </p:blipFill>
        <p:spPr>
          <a:xfrm>
            <a:off x="9469120" y="6244590"/>
            <a:ext cx="2483485" cy="42291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dissolve">
                                      <p:cBhvr>
                                        <p:cTn id="7" dur="500"/>
                                        <p:tgtEl>
                                          <p:spTgt spid="47"/>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down)">
                                      <p:cBhvr>
                                        <p:cTn id="12" dur="500"/>
                                        <p:tgtEl>
                                          <p:spTgt spid="5"/>
                                        </p:tgtEl>
                                      </p:cBhvr>
                                    </p:animEffect>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par>
                          <p:cTn id="17" fill="hold">
                            <p:stCondLst>
                              <p:cond delay="1500"/>
                            </p:stCondLst>
                            <p:childTnLst>
                              <p:par>
                                <p:cTn id="18" presetID="1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p:tgtEl>
                                          <p:spTgt spid="4"/>
                                        </p:tgtEl>
                                        <p:attrNameLst>
                                          <p:attrName>ppt_y</p:attrName>
                                        </p:attrNameLst>
                                      </p:cBhvr>
                                      <p:tavLst>
                                        <p:tav tm="0">
                                          <p:val>
                                            <p:strVal val="#ppt_y-#ppt_h*1.125000"/>
                                          </p:val>
                                        </p:tav>
                                        <p:tav tm="100000">
                                          <p:val>
                                            <p:strVal val="#ppt_y"/>
                                          </p:val>
                                        </p:tav>
                                      </p:tavLst>
                                    </p:anim>
                                    <p:animEffect transition="in" filter="wipe(down)">
                                      <p:cBhvr>
                                        <p:cTn id="21" dur="500"/>
                                        <p:tgtEl>
                                          <p:spTgt spid="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cTn>
                              </p:par>
                            </p:childTnLst>
                          </p:cTn>
                        </p:par>
                        <p:par>
                          <p:cTn id="28" fill="hold">
                            <p:stCondLst>
                              <p:cond delay="2500"/>
                            </p:stCondLst>
                            <p:childTnLst>
                              <p:par>
                                <p:cTn id="29" presetID="53" presetClass="entr" presetSubtype="16" fill="hold" grpId="0" nodeType="afterEffect">
                                  <p:stCondLst>
                                    <p:cond delay="0"/>
                                  </p:stCondLst>
                                  <p:iterate type="lt">
                                    <p:tmPct val="0"/>
                                  </p:iterate>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par>
                          <p:cTn id="34" fill="hold">
                            <p:stCondLst>
                              <p:cond delay="3000"/>
                            </p:stCondLst>
                            <p:childTnLst>
                              <p:par>
                                <p:cTn id="35" presetID="26" presetClass="emph" presetSubtype="0" fill="hold" grpId="1" nodeType="afterEffect">
                                  <p:stCondLst>
                                    <p:cond delay="0"/>
                                  </p:stCondLst>
                                  <p:iterate type="lt">
                                    <p:tmPct val="20000"/>
                                  </p:iterate>
                                  <p:childTnLst>
                                    <p:animEffect transition="out" filter="fade">
                                      <p:cBhvr>
                                        <p:cTn id="36" dur="500" tmFilter="0, 0; .2, .5; .8, .5; 1, 0"/>
                                        <p:tgtEl>
                                          <p:spTgt spid="17"/>
                                        </p:tgtEl>
                                      </p:cBhvr>
                                    </p:animEffect>
                                    <p:animScale>
                                      <p:cBhvr>
                                        <p:cTn id="37" dur="250" autoRev="1" fill="hold"/>
                                        <p:tgtEl>
                                          <p:spTgt spid="17"/>
                                        </p:tgtEl>
                                      </p:cBhvr>
                                      <p:by x="105000" y="105000"/>
                                    </p:animScale>
                                  </p:childTnLst>
                                </p:cTn>
                              </p:par>
                              <p:par>
                                <p:cTn id="38" presetID="22" presetClass="entr" presetSubtype="8"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17" grpId="1"/>
      <p:bldP spid="18"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391795" y="4802505"/>
            <a:ext cx="1119505" cy="460375"/>
          </a:xfrm>
          <a:prstGeom prst="rect">
            <a:avLst/>
          </a:prstGeom>
          <a:noFill/>
        </p:spPr>
        <p:txBody>
          <a:bodyPr wrap="square" rtlCol="0">
            <a:spAutoFit/>
          </a:bodyPr>
          <a:lstStyle/>
          <a:p>
            <a:r>
              <a:rPr lang="en-US" altLang="zh-CN" sz="2400" dirty="0">
                <a:latin typeface="+mj-lt"/>
              </a:rPr>
              <a:t>2849</a:t>
            </a:r>
            <a:endParaRPr lang="zh-CN" altLang="en-US" sz="2400" b="1" dirty="0">
              <a:latin typeface="微软雅黑" panose="020B0503020204020204" charset="-122"/>
              <a:ea typeface="微软雅黑" panose="020B0503020204020204" charset="-122"/>
            </a:endParaRPr>
          </a:p>
        </p:txBody>
      </p:sp>
      <p:sp>
        <p:nvSpPr>
          <p:cNvPr id="11" name="文本框 10"/>
          <p:cNvSpPr txBox="1"/>
          <p:nvPr/>
        </p:nvSpPr>
        <p:spPr>
          <a:xfrm>
            <a:off x="391615" y="5338340"/>
            <a:ext cx="2331930" cy="1014730"/>
          </a:xfrm>
          <a:prstGeom prst="rect">
            <a:avLst/>
          </a:prstGeom>
          <a:noFill/>
        </p:spPr>
        <p:txBody>
          <a:bodyPr wrap="square" rtlCol="0">
            <a:spAutoFit/>
          </a:bodyPr>
          <a:lstStyle/>
          <a:p>
            <a:pPr indent="0">
              <a:lnSpc>
                <a:spcPct val="100000"/>
              </a:lnSpc>
              <a:buFont typeface="Arial" panose="020B0604020202020204" pitchFamily="34" charset="0"/>
              <a:buNone/>
            </a:pPr>
            <a:r>
              <a:rPr lang="zh-CN" altLang="en-US" b="1" dirty="0">
                <a:latin typeface="微软雅黑" panose="020B0503020204020204" charset="-122"/>
                <a:ea typeface="微软雅黑" panose="020B0503020204020204" charset="-122"/>
              </a:rPr>
              <a:t>编制床位数</a:t>
            </a:r>
          </a:p>
          <a:p>
            <a:pPr marL="171450" indent="-171450">
              <a:lnSpc>
                <a:spcPct val="150000"/>
              </a:lnSpc>
              <a:buFont typeface="Arial" panose="020B0604020202020204" pitchFamily="34" charset="0"/>
              <a:buChar char="•"/>
            </a:pPr>
            <a:r>
              <a:rPr lang="en-US" altLang="zh-CN" sz="1400" b="1" dirty="0">
                <a:latin typeface="微软雅黑" panose="020B0503020204020204" charset="-122"/>
                <a:ea typeface="微软雅黑" panose="020B0503020204020204" charset="-122"/>
                <a:sym typeface="+mn-ea"/>
              </a:rPr>
              <a:t>主院区2249</a:t>
            </a:r>
            <a:r>
              <a:rPr lang="zh-CN" altLang="en-US" sz="1400" b="1" dirty="0">
                <a:latin typeface="微软雅黑" panose="020B0503020204020204" charset="-122"/>
                <a:ea typeface="微软雅黑" panose="020B0503020204020204" charset="-122"/>
                <a:sym typeface="+mn-ea"/>
              </a:rPr>
              <a:t>张</a:t>
            </a:r>
            <a:endParaRPr lang="en-US" altLang="zh-CN" sz="1400" b="1" dirty="0">
              <a:latin typeface="微软雅黑" panose="020B0503020204020204" charset="-122"/>
              <a:ea typeface="微软雅黑" panose="020B0503020204020204" charset="-122"/>
            </a:endParaRPr>
          </a:p>
          <a:p>
            <a:pPr marL="171450" indent="-171450">
              <a:lnSpc>
                <a:spcPct val="150000"/>
              </a:lnSpc>
              <a:buFont typeface="Arial" panose="020B0604020202020204" pitchFamily="34" charset="0"/>
              <a:buChar char="•"/>
            </a:pPr>
            <a:r>
              <a:rPr lang="en-US" altLang="zh-CN" sz="1400" b="1" dirty="0">
                <a:latin typeface="微软雅黑" panose="020B0503020204020204" charset="-122"/>
                <a:ea typeface="微软雅黑" panose="020B0503020204020204" charset="-122"/>
                <a:sym typeface="+mn-ea"/>
              </a:rPr>
              <a:t>浑南院区600</a:t>
            </a:r>
            <a:r>
              <a:rPr lang="zh-CN" altLang="en-US" sz="1400" b="1" dirty="0">
                <a:latin typeface="微软雅黑" panose="020B0503020204020204" charset="-122"/>
                <a:ea typeface="微软雅黑" panose="020B0503020204020204" charset="-122"/>
                <a:sym typeface="+mn-ea"/>
              </a:rPr>
              <a:t>张</a:t>
            </a:r>
            <a:r>
              <a:rPr lang="en-US" altLang="zh-CN" sz="1400" b="1" dirty="0">
                <a:latin typeface="微软雅黑" panose="020B0503020204020204" charset="-122"/>
                <a:ea typeface="微软雅黑" panose="020B0503020204020204" charset="-122"/>
                <a:sym typeface="+mn-ea"/>
              </a:rPr>
              <a:t> </a:t>
            </a:r>
            <a:endParaRPr lang="en-US" altLang="zh-CN" sz="1400" b="1" dirty="0">
              <a:latin typeface="微软雅黑" panose="020B0503020204020204" charset="-122"/>
              <a:ea typeface="微软雅黑" panose="020B0503020204020204" charset="-122"/>
            </a:endParaRPr>
          </a:p>
        </p:txBody>
      </p:sp>
      <p:cxnSp>
        <p:nvCxnSpPr>
          <p:cNvPr id="13" name="直接连接符 12"/>
          <p:cNvCxnSpPr/>
          <p:nvPr/>
        </p:nvCxnSpPr>
        <p:spPr>
          <a:xfrm>
            <a:off x="467815" y="5264329"/>
            <a:ext cx="1121367" cy="0"/>
          </a:xfrm>
          <a:prstGeom prst="line">
            <a:avLst/>
          </a:prstGeom>
          <a:ln w="127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custDataLst>
              <p:tags r:id="rId1"/>
            </p:custDataLst>
          </p:nvPr>
        </p:nvSpPr>
        <p:spPr>
          <a:xfrm>
            <a:off x="2670469" y="4802664"/>
            <a:ext cx="1585732" cy="460375"/>
          </a:xfrm>
          <a:prstGeom prst="rect">
            <a:avLst/>
          </a:prstGeom>
          <a:noFill/>
        </p:spPr>
        <p:txBody>
          <a:bodyPr wrap="square" rtlCol="0">
            <a:spAutoFit/>
          </a:bodyPr>
          <a:lstStyle/>
          <a:p>
            <a:r>
              <a:rPr lang="en-US" altLang="zh-CN" sz="2400" dirty="0">
                <a:latin typeface="+mj-lt"/>
              </a:rPr>
              <a:t>324800+</a:t>
            </a:r>
            <a:endParaRPr lang="zh-CN" altLang="en-US" sz="2400" dirty="0">
              <a:latin typeface="+mj-lt"/>
            </a:endParaRPr>
          </a:p>
        </p:txBody>
      </p:sp>
      <p:sp>
        <p:nvSpPr>
          <p:cNvPr id="30" name="文本框 29"/>
          <p:cNvSpPr txBox="1"/>
          <p:nvPr/>
        </p:nvSpPr>
        <p:spPr>
          <a:xfrm>
            <a:off x="2670469" y="5338340"/>
            <a:ext cx="2331930" cy="1014730"/>
          </a:xfrm>
          <a:prstGeom prst="rect">
            <a:avLst/>
          </a:prstGeom>
          <a:noFill/>
        </p:spPr>
        <p:txBody>
          <a:bodyPr wrap="square" rtlCol="0">
            <a:spAutoFit/>
          </a:bodyPr>
          <a:lstStyle/>
          <a:p>
            <a:pPr indent="0">
              <a:lnSpc>
                <a:spcPct val="100000"/>
              </a:lnSpc>
              <a:buFont typeface="Arial" panose="020B0604020202020204" pitchFamily="34" charset="0"/>
              <a:buNone/>
            </a:pPr>
            <a:r>
              <a:rPr lang="zh-CN" altLang="en-US" sz="1800" b="1" dirty="0">
                <a:latin typeface="微软雅黑" panose="020B0503020204020204" charset="-122"/>
                <a:ea typeface="微软雅黑" panose="020B0503020204020204" charset="-122"/>
              </a:rPr>
              <a:t>占地面积</a:t>
            </a:r>
          </a:p>
          <a:p>
            <a:pPr marL="171450" indent="-171450">
              <a:lnSpc>
                <a:spcPct val="150000"/>
              </a:lnSpc>
              <a:buFont typeface="Arial" panose="020B0604020202020204" pitchFamily="34" charset="0"/>
              <a:buChar char="•"/>
            </a:pPr>
            <a:r>
              <a:rPr lang="zh-CN" altLang="en-US" sz="1400" b="1" dirty="0">
                <a:latin typeface="微软雅黑" panose="020B0503020204020204" charset="-122"/>
                <a:ea typeface="微软雅黑" panose="020B0503020204020204" charset="-122"/>
                <a:sym typeface="+mn-ea"/>
              </a:rPr>
              <a:t>主院区</a:t>
            </a:r>
            <a:r>
              <a:rPr lang="en-US" altLang="zh-CN" sz="1400" b="1" dirty="0">
                <a:latin typeface="微软雅黑" panose="020B0503020204020204" charset="-122"/>
                <a:ea typeface="微软雅黑" panose="020B0503020204020204" charset="-122"/>
                <a:sym typeface="+mn-ea"/>
              </a:rPr>
              <a:t>10.45</a:t>
            </a:r>
            <a:r>
              <a:rPr lang="zh-CN" altLang="en-US" sz="1400" b="1" dirty="0">
                <a:latin typeface="微软雅黑" panose="020B0503020204020204" charset="-122"/>
                <a:ea typeface="微软雅黑" panose="020B0503020204020204" charset="-122"/>
                <a:sym typeface="+mn-ea"/>
              </a:rPr>
              <a:t>万平方米</a:t>
            </a:r>
            <a:endParaRPr lang="zh-CN" altLang="en-US" sz="1400" b="1" dirty="0">
              <a:latin typeface="微软雅黑" panose="020B0503020204020204" charset="-122"/>
              <a:ea typeface="微软雅黑" panose="020B0503020204020204" charset="-122"/>
            </a:endParaRPr>
          </a:p>
          <a:p>
            <a:pPr marL="171450" indent="-171450">
              <a:lnSpc>
                <a:spcPct val="150000"/>
              </a:lnSpc>
              <a:buFont typeface="Arial" panose="020B0604020202020204" pitchFamily="34" charset="0"/>
              <a:buChar char="•"/>
            </a:pPr>
            <a:r>
              <a:rPr lang="zh-CN" altLang="en-US" sz="1400" b="1" dirty="0">
                <a:latin typeface="微软雅黑" panose="020B0503020204020204" charset="-122"/>
                <a:ea typeface="微软雅黑" panose="020B0503020204020204" charset="-122"/>
                <a:sym typeface="+mn-ea"/>
              </a:rPr>
              <a:t>浑南院区</a:t>
            </a:r>
            <a:r>
              <a:rPr lang="en-US" altLang="zh-CN" sz="1400" b="1" dirty="0">
                <a:latin typeface="微软雅黑" panose="020B0503020204020204" charset="-122"/>
                <a:ea typeface="微软雅黑" panose="020B0503020204020204" charset="-122"/>
                <a:sym typeface="+mn-ea"/>
              </a:rPr>
              <a:t>22.03</a:t>
            </a:r>
            <a:r>
              <a:rPr lang="zh-CN" altLang="en-US" sz="1400" b="1" dirty="0">
                <a:latin typeface="微软雅黑" panose="020B0503020204020204" charset="-122"/>
                <a:ea typeface="微软雅黑" panose="020B0503020204020204" charset="-122"/>
                <a:sym typeface="+mn-ea"/>
              </a:rPr>
              <a:t>万平方米 </a:t>
            </a:r>
          </a:p>
        </p:txBody>
      </p:sp>
      <p:cxnSp>
        <p:nvCxnSpPr>
          <p:cNvPr id="31" name="直接连接符 30"/>
          <p:cNvCxnSpPr/>
          <p:nvPr/>
        </p:nvCxnSpPr>
        <p:spPr>
          <a:xfrm>
            <a:off x="2746669" y="5264329"/>
            <a:ext cx="1121367" cy="0"/>
          </a:xfrm>
          <a:prstGeom prst="line">
            <a:avLst/>
          </a:prstGeom>
          <a:ln w="127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custDataLst>
              <p:tags r:id="rId2"/>
            </p:custDataLst>
          </p:nvPr>
        </p:nvSpPr>
        <p:spPr>
          <a:xfrm>
            <a:off x="5415413" y="4784057"/>
            <a:ext cx="1585732" cy="460375"/>
          </a:xfrm>
          <a:prstGeom prst="rect">
            <a:avLst/>
          </a:prstGeom>
          <a:noFill/>
        </p:spPr>
        <p:txBody>
          <a:bodyPr wrap="square" rtlCol="0">
            <a:spAutoFit/>
          </a:bodyPr>
          <a:lstStyle/>
          <a:p>
            <a:r>
              <a:rPr lang="en-US" altLang="zh-CN" sz="2400" dirty="0">
                <a:latin typeface="+mj-lt"/>
              </a:rPr>
              <a:t>4328</a:t>
            </a:r>
            <a:endParaRPr lang="zh-CN" altLang="en-US" sz="2400" dirty="0">
              <a:latin typeface="+mj-lt"/>
            </a:endParaRPr>
          </a:p>
        </p:txBody>
      </p:sp>
      <p:sp>
        <p:nvSpPr>
          <p:cNvPr id="32" name="文本框 31"/>
          <p:cNvSpPr txBox="1"/>
          <p:nvPr/>
        </p:nvSpPr>
        <p:spPr>
          <a:xfrm>
            <a:off x="5415413" y="5229755"/>
            <a:ext cx="2331930" cy="1081405"/>
          </a:xfrm>
          <a:prstGeom prst="rect">
            <a:avLst/>
          </a:prstGeom>
          <a:noFill/>
        </p:spPr>
        <p:txBody>
          <a:bodyPr wrap="square" rtlCol="0">
            <a:spAutoFit/>
          </a:bodyPr>
          <a:lstStyle/>
          <a:p>
            <a:pPr indent="0">
              <a:lnSpc>
                <a:spcPct val="140000"/>
              </a:lnSpc>
              <a:buFont typeface="Arial" panose="020B0604020202020204" pitchFamily="34" charset="0"/>
              <a:buNone/>
            </a:pPr>
            <a:r>
              <a:rPr lang="zh-CN" altLang="en-US" sz="1800" b="1" dirty="0">
                <a:latin typeface="微软雅黑" panose="020B0503020204020204" charset="-122"/>
                <a:ea typeface="微软雅黑" panose="020B0503020204020204" charset="-122"/>
              </a:rPr>
              <a:t>职工人数</a:t>
            </a:r>
          </a:p>
          <a:p>
            <a:pPr marL="171450" indent="-171450">
              <a:lnSpc>
                <a:spcPct val="140000"/>
              </a:lnSpc>
              <a:buFont typeface="Arial" panose="020B0604020202020204" pitchFamily="34" charset="0"/>
              <a:buChar char="•"/>
            </a:pPr>
            <a:r>
              <a:rPr lang="zh-CN" altLang="en-US" sz="1400" b="1" dirty="0">
                <a:latin typeface="微软雅黑" panose="020B0503020204020204" charset="-122"/>
                <a:ea typeface="微软雅黑" panose="020B0503020204020204" charset="-122"/>
              </a:rPr>
              <a:t>正高244人</a:t>
            </a:r>
          </a:p>
          <a:p>
            <a:pPr marL="171450" indent="-171450">
              <a:lnSpc>
                <a:spcPct val="140000"/>
              </a:lnSpc>
              <a:buFont typeface="Arial" panose="020B0604020202020204" pitchFamily="34" charset="0"/>
              <a:buChar char="•"/>
            </a:pPr>
            <a:r>
              <a:rPr lang="zh-CN" altLang="en-US" sz="1400" b="1" dirty="0">
                <a:latin typeface="微软雅黑" panose="020B0503020204020204" charset="-122"/>
                <a:ea typeface="微软雅黑" panose="020B0503020204020204" charset="-122"/>
              </a:rPr>
              <a:t>副高263人 </a:t>
            </a:r>
          </a:p>
        </p:txBody>
      </p:sp>
      <p:cxnSp>
        <p:nvCxnSpPr>
          <p:cNvPr id="33" name="直接连接符 32"/>
          <p:cNvCxnSpPr/>
          <p:nvPr/>
        </p:nvCxnSpPr>
        <p:spPr>
          <a:xfrm>
            <a:off x="5491613" y="5226864"/>
            <a:ext cx="1121367" cy="0"/>
          </a:xfrm>
          <a:prstGeom prst="line">
            <a:avLst/>
          </a:prstGeom>
          <a:ln w="127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custDataLst>
              <p:tags r:id="rId3"/>
            </p:custDataLst>
          </p:nvPr>
        </p:nvSpPr>
        <p:spPr>
          <a:xfrm>
            <a:off x="7590762" y="4795487"/>
            <a:ext cx="1585732" cy="460375"/>
          </a:xfrm>
          <a:prstGeom prst="rect">
            <a:avLst/>
          </a:prstGeom>
          <a:noFill/>
        </p:spPr>
        <p:txBody>
          <a:bodyPr wrap="square" rtlCol="0">
            <a:spAutoFit/>
          </a:bodyPr>
          <a:lstStyle/>
          <a:p>
            <a:r>
              <a:rPr lang="en-US" altLang="zh-CN" sz="2400" dirty="0">
                <a:latin typeface="+mj-lt"/>
              </a:rPr>
              <a:t>40</a:t>
            </a:r>
          </a:p>
        </p:txBody>
      </p:sp>
      <p:sp>
        <p:nvSpPr>
          <p:cNvPr id="34" name="文本框 33"/>
          <p:cNvSpPr txBox="1"/>
          <p:nvPr/>
        </p:nvSpPr>
        <p:spPr>
          <a:xfrm>
            <a:off x="8331835" y="4237990"/>
            <a:ext cx="3860165" cy="2128520"/>
          </a:xfrm>
          <a:prstGeom prst="rect">
            <a:avLst/>
          </a:prstGeom>
          <a:noFill/>
        </p:spPr>
        <p:txBody>
          <a:bodyPr wrap="square" rtlCol="0">
            <a:spAutoFit/>
          </a:bodyPr>
          <a:lstStyle/>
          <a:p>
            <a:pPr indent="0">
              <a:lnSpc>
                <a:spcPct val="130000"/>
              </a:lnSpc>
              <a:buFont typeface="Arial" panose="020B0604020202020204" pitchFamily="34" charset="0"/>
              <a:buNone/>
            </a:pPr>
            <a:r>
              <a:rPr lang="zh-CN" altLang="en-US" sz="1800" b="1" dirty="0">
                <a:latin typeface="微软雅黑" panose="020B0503020204020204" charset="-122"/>
                <a:ea typeface="微软雅黑" panose="020B0503020204020204" charset="-122"/>
              </a:rPr>
              <a:t>国家级荣誉人才</a:t>
            </a:r>
            <a:endParaRPr lang="zh-CN" altLang="en-US" sz="1400" b="1" dirty="0">
              <a:latin typeface="微软雅黑" panose="020B0503020204020204" charset="-122"/>
              <a:ea typeface="微软雅黑" panose="020B0503020204020204" charset="-122"/>
            </a:endParaRPr>
          </a:p>
          <a:p>
            <a:pPr marL="171450" indent="-171450">
              <a:lnSpc>
                <a:spcPct val="130000"/>
              </a:lnSpc>
              <a:buFont typeface="Arial" panose="020B0604020202020204" pitchFamily="34" charset="0"/>
              <a:buChar char="•"/>
            </a:pPr>
            <a:r>
              <a:rPr lang="zh-CN" altLang="en-US" sz="1400" b="1" dirty="0">
                <a:latin typeface="微软雅黑" panose="020B0503020204020204" charset="-122"/>
                <a:ea typeface="微软雅黑" panose="020B0503020204020204" charset="-122"/>
              </a:rPr>
              <a:t>中国工程院院士2人</a:t>
            </a:r>
          </a:p>
          <a:p>
            <a:pPr marL="171450" indent="-171450">
              <a:lnSpc>
                <a:spcPct val="130000"/>
              </a:lnSpc>
              <a:buFont typeface="Arial" panose="020B0604020202020204" pitchFamily="34" charset="0"/>
              <a:buChar char="•"/>
            </a:pPr>
            <a:r>
              <a:rPr lang="zh-CN" altLang="en-US" sz="1400" b="1" dirty="0">
                <a:latin typeface="微软雅黑" panose="020B0503020204020204" charset="-122"/>
                <a:ea typeface="微软雅黑" panose="020B0503020204020204" charset="-122"/>
                <a:sym typeface="+mn-ea"/>
              </a:rPr>
              <a:t>长江学者特聘教授</a:t>
            </a:r>
            <a:r>
              <a:rPr lang="zh-CN" altLang="en-US" sz="1400" b="1" dirty="0">
                <a:latin typeface="微软雅黑" panose="020B0503020204020204" charset="-122"/>
                <a:ea typeface="微软雅黑" panose="020B0503020204020204" charset="-122"/>
              </a:rPr>
              <a:t>3人</a:t>
            </a:r>
          </a:p>
          <a:p>
            <a:pPr marL="171450" indent="-171450">
              <a:lnSpc>
                <a:spcPct val="130000"/>
              </a:lnSpc>
              <a:buFont typeface="Arial" panose="020B0604020202020204" pitchFamily="34" charset="0"/>
              <a:buChar char="•"/>
            </a:pPr>
            <a:r>
              <a:rPr lang="zh-CN" altLang="en-US" sz="1400" b="1" dirty="0">
                <a:latin typeface="微软雅黑" panose="020B0503020204020204" charset="-122"/>
                <a:ea typeface="微软雅黑" panose="020B0503020204020204" charset="-122"/>
              </a:rPr>
              <a:t>杰出</a:t>
            </a:r>
            <a:r>
              <a:rPr lang="zh-CN" altLang="en-US" sz="1400" b="1" dirty="0">
                <a:latin typeface="微软雅黑" panose="020B0503020204020204" charset="-122"/>
                <a:ea typeface="微软雅黑" panose="020B0503020204020204" charset="-122"/>
                <a:sym typeface="+mn-ea"/>
              </a:rPr>
              <a:t>青年基金获得者1人</a:t>
            </a:r>
          </a:p>
          <a:p>
            <a:pPr marL="171450" indent="-171450" algn="l">
              <a:lnSpc>
                <a:spcPct val="130000"/>
              </a:lnSpc>
              <a:buFont typeface="Arial" panose="020B0604020202020204" pitchFamily="34" charset="0"/>
              <a:buChar char="•"/>
            </a:pPr>
            <a:r>
              <a:rPr lang="zh-CN" altLang="en-US" sz="1400" b="1" dirty="0">
                <a:latin typeface="微软雅黑" panose="020B0503020204020204" charset="-122"/>
                <a:ea typeface="微软雅黑" panose="020B0503020204020204" charset="-122"/>
                <a:sym typeface="+mn-ea"/>
              </a:rPr>
              <a:t>国家“万人计划”科技创新领军人才 3人</a:t>
            </a:r>
            <a:endParaRPr lang="zh-CN" altLang="en-US" sz="1400" b="1" dirty="0">
              <a:latin typeface="微软雅黑" panose="020B0503020204020204" charset="-122"/>
              <a:ea typeface="微软雅黑" panose="020B0503020204020204" charset="-122"/>
            </a:endParaRPr>
          </a:p>
          <a:p>
            <a:pPr marL="171450" indent="-171450" algn="l">
              <a:lnSpc>
                <a:spcPct val="130000"/>
              </a:lnSpc>
              <a:buFont typeface="Arial" panose="020B0604020202020204" pitchFamily="34" charset="0"/>
              <a:buChar char="•"/>
            </a:pPr>
            <a:r>
              <a:rPr lang="zh-CN" altLang="en-US" sz="1400" b="1" dirty="0">
                <a:latin typeface="微软雅黑" panose="020B0503020204020204" charset="-122"/>
                <a:ea typeface="微软雅黑" panose="020B0503020204020204" charset="-122"/>
                <a:sym typeface="+mn-ea"/>
              </a:rPr>
              <a:t>享受国务院政府特殊津贴人员22人</a:t>
            </a:r>
          </a:p>
          <a:p>
            <a:pPr marL="171450" indent="-171450" algn="l">
              <a:lnSpc>
                <a:spcPct val="130000"/>
              </a:lnSpc>
              <a:buFont typeface="Arial" panose="020B0604020202020204" pitchFamily="34" charset="0"/>
              <a:buChar char="•"/>
            </a:pPr>
            <a:r>
              <a:rPr lang="zh-CN" altLang="en-US" sz="1400" b="1" dirty="0">
                <a:latin typeface="微软雅黑" panose="020B0503020204020204" charset="-122"/>
                <a:ea typeface="微软雅黑" panose="020B0503020204020204" charset="-122"/>
                <a:sym typeface="+mn-ea"/>
              </a:rPr>
              <a:t>国家卫生计生突出贡献中青年专家9人</a:t>
            </a:r>
          </a:p>
        </p:txBody>
      </p:sp>
      <p:cxnSp>
        <p:nvCxnSpPr>
          <p:cNvPr id="35" name="直接连接符 34"/>
          <p:cNvCxnSpPr/>
          <p:nvPr/>
        </p:nvCxnSpPr>
        <p:spPr>
          <a:xfrm rot="16200000">
            <a:off x="7316100" y="5316058"/>
            <a:ext cx="1839600" cy="0"/>
          </a:xfrm>
          <a:prstGeom prst="line">
            <a:avLst/>
          </a:prstGeom>
          <a:ln w="127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图片占位符 16" descr="D:\工作文件\会议\基地联席会议20211106\WPS图片拼图.pngWPS图片拼图"/>
          <p:cNvPicPr>
            <a:picLocks noGrp="1" noChangeAspect="1"/>
          </p:cNvPicPr>
          <p:nvPr>
            <p:ph type="pic" sz="quarter" idx="13"/>
          </p:nvPr>
        </p:nvPicPr>
        <p:blipFill>
          <a:blip r:embed="rId5" cstate="email">
            <a:extLst>
              <a:ext uri="{28A0092B-C50C-407E-A947-70E740481C1C}">
                <a14:useLocalDpi xmlns:a14="http://schemas.microsoft.com/office/drawing/2010/main"/>
              </a:ext>
            </a:extLst>
          </a:blip>
          <a:srcRect/>
          <a:stretch>
            <a:fillRect/>
          </a:stretch>
        </p:blipFill>
        <p:spPr>
          <a:xfrm>
            <a:off x="0" y="908050"/>
            <a:ext cx="12191365" cy="3084830"/>
          </a:xfrm>
        </p:spPr>
      </p:pic>
      <p:pic>
        <p:nvPicPr>
          <p:cNvPr id="2" name="图片 1" descr="32313535313937343b32313535313937303bb2a1b4b2"/>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615" y="4237990"/>
            <a:ext cx="612140" cy="612140"/>
          </a:xfrm>
          <a:prstGeom prst="rect">
            <a:avLst/>
          </a:prstGeom>
        </p:spPr>
      </p:pic>
      <p:pic>
        <p:nvPicPr>
          <p:cNvPr id="12" name="图片 11" descr="32303231323332393b32303231333330323bd2bdd4bacebbd6c3"/>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681605" y="4290695"/>
            <a:ext cx="511810" cy="511810"/>
          </a:xfrm>
          <a:prstGeom prst="rect">
            <a:avLst/>
          </a:prstGeom>
        </p:spPr>
      </p:pic>
      <p:pic>
        <p:nvPicPr>
          <p:cNvPr id="14" name="图片 13" descr="343435383234323b333635383739323bcdc5b6d3"/>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491480" y="4358640"/>
            <a:ext cx="713105" cy="356235"/>
          </a:xfrm>
          <a:prstGeom prst="rect">
            <a:avLst/>
          </a:prstGeom>
        </p:spPr>
      </p:pic>
      <p:pic>
        <p:nvPicPr>
          <p:cNvPr id="15" name="图片 14" descr="343435383036383b343532333937373bbbf1bdb1d6a4cae9"/>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609205" y="4298950"/>
            <a:ext cx="485140" cy="485140"/>
          </a:xfrm>
          <a:prstGeom prst="rect">
            <a:avLst/>
          </a:prstGeom>
        </p:spPr>
      </p:pic>
      <p:pic>
        <p:nvPicPr>
          <p:cNvPr id="23" name="图片 22"/>
          <p:cNvPicPr>
            <a:picLocks noChangeAspect="1"/>
          </p:cNvPicPr>
          <p:nvPr/>
        </p:nvPicPr>
        <p:blipFill>
          <a:blip r:embed="rId14" cstate="email">
            <a:clrChange>
              <a:clrFrom>
                <a:srgbClr val="FFFFFF">
                  <a:alpha val="100000"/>
                </a:srgbClr>
              </a:clrFrom>
              <a:clrTo>
                <a:srgbClr val="FFFFFF">
                  <a:alpha val="100000"/>
                  <a:alpha val="0"/>
                </a:srgbClr>
              </a:clrTo>
            </a:clrChange>
            <a:extLst>
              <a:ext uri="{28A0092B-C50C-407E-A947-70E740481C1C}">
                <a14:useLocalDpi xmlns:a14="http://schemas.microsoft.com/office/drawing/2010/main"/>
              </a:ext>
            </a:extLst>
          </a:blip>
          <a:stretch>
            <a:fillRect/>
          </a:stretch>
        </p:blipFill>
        <p:spPr>
          <a:xfrm>
            <a:off x="9542780" y="116840"/>
            <a:ext cx="2483485" cy="42291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000" fill="hold">
                                          <p:stCondLst>
                                            <p:cond delay="0"/>
                                          </p:stCondLst>
                                        </p:cTn>
                                        <p:tgtEl>
                                          <p:spTgt spid="17"/>
                                        </p:tgtEl>
                                        <p:attrNameLst>
                                          <p:attrName>style.visibility</p:attrName>
                                        </p:attrNameLst>
                                      </p:cBhvr>
                                      <p:to>
                                        <p:strVal val="visible"/>
                                      </p:to>
                                    </p:set>
                                    <p:anim calcmode="lin" valueType="num">
                                      <p:cBhvr additive="base">
                                        <p:cTn id="7" dur="1000"/>
                                        <p:tgtEl>
                                          <p:spTgt spid="17"/>
                                        </p:tgtEl>
                                        <p:attrNameLst>
                                          <p:attrName>ppt_x</p:attrName>
                                        </p:attrNameLst>
                                      </p:cBhvr>
                                      <p:tavLst>
                                        <p:tav tm="0">
                                          <p:val>
                                            <p:strVal val="#ppt_x+#ppt_w*1.125000"/>
                                          </p:val>
                                        </p:tav>
                                        <p:tav tm="100000">
                                          <p:val>
                                            <p:strVal val="#ppt_x"/>
                                          </p:val>
                                        </p:tav>
                                      </p:tavLst>
                                    </p:anim>
                                    <p:animEffect transition="in" filter="wipe(left)">
                                      <p:cBhvr>
                                        <p:cTn id="8" dur="1000"/>
                                        <p:tgtEl>
                                          <p:spTgt spid="17"/>
                                        </p:tgtEl>
                                      </p:cBhvr>
                                    </p:animEffect>
                                  </p:childTnLst>
                                </p:cTn>
                              </p:par>
                            </p:childTnLst>
                          </p:cTn>
                        </p:par>
                        <p:par>
                          <p:cTn id="9" fill="hold">
                            <p:stCondLst>
                              <p:cond delay="1000"/>
                            </p:stCondLst>
                            <p:childTnLst>
                              <p:par>
                                <p:cTn id="10" presetID="45" presetClass="entr" presetSubtype="0" fill="hold" nodeType="afterEffect">
                                  <p:stCondLst>
                                    <p:cond delay="0"/>
                                  </p:stCondLst>
                                  <p:childTnLst>
                                    <p:set>
                                      <p:cBhvr>
                                        <p:cTn id="11" dur="1000"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ppt_w</p:attrName>
                                        </p:attrNameLst>
                                      </p:cBhvr>
                                      <p:tavLst>
                                        <p:tav tm="0" fmla="#ppt_w*sin(2.5*pi*$)">
                                          <p:val>
                                            <p:fltVal val="0"/>
                                          </p:val>
                                        </p:tav>
                                        <p:tav tm="100000">
                                          <p:val>
                                            <p:fltVal val="1"/>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1" presetClass="entr" presetSubtype="0" fill="hold" grpId="0" nodeType="afterEffect">
                                  <p:stCondLst>
                                    <p:cond delay="0"/>
                                  </p:stCondLst>
                                  <p:iterate type="lt">
                                    <p:tmPct val="0"/>
                                  </p:iterate>
                                  <p:childTnLst>
                                    <p:set>
                                      <p:cBhvr>
                                        <p:cTn id="17" dur="1000" fill="hold">
                                          <p:stCondLst>
                                            <p:cond delay="0"/>
                                          </p:stCondLst>
                                        </p:cTn>
                                        <p:tgtEl>
                                          <p:spTgt spid="8"/>
                                        </p:tgtEl>
                                        <p:attrNameLst>
                                          <p:attrName>style.visibility</p:attrName>
                                        </p:attrNameLst>
                                      </p:cBhvr>
                                      <p:to>
                                        <p:strVal val="visible"/>
                                      </p:to>
                                    </p:set>
                                  </p:childTnLst>
                                </p:cTn>
                              </p:par>
                            </p:childTnLst>
                          </p:cTn>
                        </p:par>
                        <p:par>
                          <p:cTn id="18" fill="hold">
                            <p:stCondLst>
                              <p:cond delay="3000"/>
                            </p:stCondLst>
                            <p:childTnLst>
                              <p:par>
                                <p:cTn id="19" presetID="26" presetClass="emph" presetSubtype="0" fill="hold" grpId="1" nodeType="afterEffect">
                                  <p:stCondLst>
                                    <p:cond delay="0"/>
                                  </p:stCondLst>
                                  <p:iterate type="lt">
                                    <p:tmPct val="20000"/>
                                  </p:iterate>
                                  <p:childTnLst>
                                    <p:animEffect transition="out" filter="fade">
                                      <p:cBhvr>
                                        <p:cTn id="20" dur="500" tmFilter="0, 0; .2, .5; .8, .5; 1, 0"/>
                                        <p:tgtEl>
                                          <p:spTgt spid="8"/>
                                        </p:tgtEl>
                                      </p:cBhvr>
                                    </p:animEffect>
                                    <p:animScale>
                                      <p:cBhvr>
                                        <p:cTn id="21" dur="250" autoRev="1" fill="hold"/>
                                        <p:tgtEl>
                                          <p:spTgt spid="8"/>
                                        </p:tgtEl>
                                      </p:cBhvr>
                                      <p:by x="105000" y="105000"/>
                                    </p:animScale>
                                  </p:childTnLst>
                                </p:cTn>
                              </p:par>
                            </p:childTnLst>
                          </p:cTn>
                        </p:par>
                        <p:par>
                          <p:cTn id="22" fill="hold">
                            <p:stCondLst>
                              <p:cond delay="3799"/>
                            </p:stCondLst>
                            <p:childTnLst>
                              <p:par>
                                <p:cTn id="23" presetID="1"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22" presetClass="entr" presetSubtype="1" fill="hold" grpId="0" nodeType="withEffect">
                                  <p:stCondLst>
                                    <p:cond delay="0"/>
                                  </p:stCondLst>
                                  <p:childTnLst>
                                    <p:set>
                                      <p:cBhvr>
                                        <p:cTn id="26" dur="1000" fill="hold">
                                          <p:stCondLst>
                                            <p:cond delay="0"/>
                                          </p:stCondLst>
                                        </p:cTn>
                                        <p:tgtEl>
                                          <p:spTgt spid="11"/>
                                        </p:tgtEl>
                                        <p:attrNameLst>
                                          <p:attrName>style.visibility</p:attrName>
                                        </p:attrNameLst>
                                      </p:cBhvr>
                                      <p:to>
                                        <p:strVal val="visible"/>
                                      </p:to>
                                    </p:set>
                                    <p:animEffect transition="in" filter="wipe(up)">
                                      <p:cBhvr>
                                        <p:cTn id="27" dur="1000"/>
                                        <p:tgtEl>
                                          <p:spTgt spid="11"/>
                                        </p:tgtEl>
                                      </p:cBhvr>
                                    </p:animEffect>
                                  </p:childTnLst>
                                </p:cTn>
                              </p:par>
                            </p:childTnLst>
                          </p:cTn>
                        </p:par>
                        <p:par>
                          <p:cTn id="28" fill="hold">
                            <p:stCondLst>
                              <p:cond delay="3799"/>
                            </p:stCondLst>
                            <p:childTnLst>
                              <p:par>
                                <p:cTn id="29" presetID="45" presetClass="entr" presetSubtype="0" fill="hold" nodeType="afterEffect">
                                  <p:stCondLst>
                                    <p:cond delay="0"/>
                                  </p:stCondLst>
                                  <p:childTnLst>
                                    <p:set>
                                      <p:cBhvr>
                                        <p:cTn id="30" dur="1000"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ppt_w</p:attrName>
                                        </p:attrNameLst>
                                      </p:cBhvr>
                                      <p:tavLst>
                                        <p:tav tm="0" fmla="#ppt_w*sin(2.5*pi*$)">
                                          <p:val>
                                            <p:fltVal val="0"/>
                                          </p:val>
                                        </p:tav>
                                        <p:tav tm="100000">
                                          <p:val>
                                            <p:fltVal val="1"/>
                                          </p:val>
                                        </p:tav>
                                      </p:tavLst>
                                    </p:anim>
                                    <p:anim calcmode="lin" valueType="num">
                                      <p:cBhvr>
                                        <p:cTn id="33" dur="1000" fill="hold"/>
                                        <p:tgtEl>
                                          <p:spTgt spid="12"/>
                                        </p:tgtEl>
                                        <p:attrNameLst>
                                          <p:attrName>ppt_h</p:attrName>
                                        </p:attrNameLst>
                                      </p:cBhvr>
                                      <p:tavLst>
                                        <p:tav tm="0">
                                          <p:val>
                                            <p:strVal val="#ppt_h"/>
                                          </p:val>
                                        </p:tav>
                                        <p:tav tm="100000">
                                          <p:val>
                                            <p:strVal val="#ppt_h"/>
                                          </p:val>
                                        </p:tav>
                                      </p:tavLst>
                                    </p:anim>
                                  </p:childTnLst>
                                </p:cTn>
                              </p:par>
                            </p:childTnLst>
                          </p:cTn>
                        </p:par>
                        <p:par>
                          <p:cTn id="34" fill="hold">
                            <p:stCondLst>
                              <p:cond delay="4799"/>
                            </p:stCondLst>
                            <p:childTnLst>
                              <p:par>
                                <p:cTn id="35" presetID="1" presetClass="entr" presetSubtype="0" fill="hold" grpId="0" nodeType="afterEffect">
                                  <p:stCondLst>
                                    <p:cond delay="0"/>
                                  </p:stCondLst>
                                  <p:iterate type="lt">
                                    <p:tmPct val="0"/>
                                  </p:iterate>
                                  <p:childTnLst>
                                    <p:set>
                                      <p:cBhvr>
                                        <p:cTn id="36" dur="1000" fill="hold">
                                          <p:stCondLst>
                                            <p:cond delay="0"/>
                                          </p:stCondLst>
                                        </p:cTn>
                                        <p:tgtEl>
                                          <p:spTgt spid="10"/>
                                        </p:tgtEl>
                                        <p:attrNameLst>
                                          <p:attrName>style.visibility</p:attrName>
                                        </p:attrNameLst>
                                      </p:cBhvr>
                                      <p:to>
                                        <p:strVal val="visible"/>
                                      </p:to>
                                    </p:set>
                                  </p:childTnLst>
                                </p:cTn>
                              </p:par>
                            </p:childTnLst>
                          </p:cTn>
                        </p:par>
                        <p:par>
                          <p:cTn id="37" fill="hold">
                            <p:stCondLst>
                              <p:cond delay="6800"/>
                            </p:stCondLst>
                            <p:childTnLst>
                              <p:par>
                                <p:cTn id="38" presetID="26" presetClass="emph" presetSubtype="0" fill="hold" grpId="1" nodeType="afterEffect">
                                  <p:stCondLst>
                                    <p:cond delay="0"/>
                                  </p:stCondLst>
                                  <p:iterate type="lt">
                                    <p:tmPct val="20000"/>
                                  </p:iterate>
                                  <p:childTnLst>
                                    <p:animEffect transition="out" filter="fade">
                                      <p:cBhvr>
                                        <p:cTn id="39" dur="500" tmFilter="0, 0; .2, .5; .8, .5; 1, 0"/>
                                        <p:tgtEl>
                                          <p:spTgt spid="10"/>
                                        </p:tgtEl>
                                      </p:cBhvr>
                                    </p:animEffect>
                                    <p:animScale>
                                      <p:cBhvr>
                                        <p:cTn id="40" dur="250" autoRev="1" fill="hold"/>
                                        <p:tgtEl>
                                          <p:spTgt spid="10"/>
                                        </p:tgtEl>
                                      </p:cBhvr>
                                      <p:by x="105000" y="105000"/>
                                    </p:animScale>
                                  </p:childTnLst>
                                </p:cTn>
                              </p:par>
                            </p:childTnLst>
                          </p:cTn>
                        </p:par>
                        <p:par>
                          <p:cTn id="41" fill="hold">
                            <p:stCondLst>
                              <p:cond delay="7900"/>
                            </p:stCondLst>
                            <p:childTnLst>
                              <p:par>
                                <p:cTn id="42" presetID="1" presetClass="entr" presetSubtype="0" fill="hold" nodeType="afterEffect">
                                  <p:stCondLst>
                                    <p:cond delay="0"/>
                                  </p:stCondLst>
                                  <p:childTnLst>
                                    <p:set>
                                      <p:cBhvr>
                                        <p:cTn id="43" dur="1" fill="hold">
                                          <p:stCondLst>
                                            <p:cond delay="0"/>
                                          </p:stCondLst>
                                        </p:cTn>
                                        <p:tgtEl>
                                          <p:spTgt spid="31"/>
                                        </p:tgtEl>
                                        <p:attrNameLst>
                                          <p:attrName>style.visibility</p:attrName>
                                        </p:attrNameLst>
                                      </p:cBhvr>
                                      <p:to>
                                        <p:strVal val="visible"/>
                                      </p:to>
                                    </p:set>
                                  </p:childTnLst>
                                </p:cTn>
                              </p:par>
                              <p:par>
                                <p:cTn id="44" presetID="22" presetClass="entr" presetSubtype="1" fill="hold" grpId="0" nodeType="withEffect">
                                  <p:stCondLst>
                                    <p:cond delay="0"/>
                                  </p:stCondLst>
                                  <p:childTnLst>
                                    <p:set>
                                      <p:cBhvr>
                                        <p:cTn id="45" dur="1000" fill="hold">
                                          <p:stCondLst>
                                            <p:cond delay="0"/>
                                          </p:stCondLst>
                                        </p:cTn>
                                        <p:tgtEl>
                                          <p:spTgt spid="30"/>
                                        </p:tgtEl>
                                        <p:attrNameLst>
                                          <p:attrName>style.visibility</p:attrName>
                                        </p:attrNameLst>
                                      </p:cBhvr>
                                      <p:to>
                                        <p:strVal val="visible"/>
                                      </p:to>
                                    </p:set>
                                    <p:animEffect transition="in" filter="wipe(up)">
                                      <p:cBhvr>
                                        <p:cTn id="46" dur="1000"/>
                                        <p:tgtEl>
                                          <p:spTgt spid="30"/>
                                        </p:tgtEl>
                                      </p:cBhvr>
                                    </p:animEffect>
                                  </p:childTnLst>
                                </p:cTn>
                              </p:par>
                            </p:childTnLst>
                          </p:cTn>
                        </p:par>
                        <p:par>
                          <p:cTn id="47" fill="hold">
                            <p:stCondLst>
                              <p:cond delay="7900"/>
                            </p:stCondLst>
                            <p:childTnLst>
                              <p:par>
                                <p:cTn id="48" presetID="45" presetClass="entr" presetSubtype="0" fill="hold" nodeType="afterEffect">
                                  <p:stCondLst>
                                    <p:cond delay="0"/>
                                  </p:stCondLst>
                                  <p:childTnLst>
                                    <p:set>
                                      <p:cBhvr>
                                        <p:cTn id="49" dur="1000"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anim calcmode="lin" valueType="num">
                                      <p:cBhvr>
                                        <p:cTn id="51" dur="1000" fill="hold"/>
                                        <p:tgtEl>
                                          <p:spTgt spid="14"/>
                                        </p:tgtEl>
                                        <p:attrNameLst>
                                          <p:attrName>ppt_w</p:attrName>
                                        </p:attrNameLst>
                                      </p:cBhvr>
                                      <p:tavLst>
                                        <p:tav tm="0" fmla="#ppt_w*sin(2.5*pi*$)">
                                          <p:val>
                                            <p:fltVal val="0"/>
                                          </p:val>
                                        </p:tav>
                                        <p:tav tm="100000">
                                          <p:val>
                                            <p:fltVal val="1"/>
                                          </p:val>
                                        </p:tav>
                                      </p:tavLst>
                                    </p:anim>
                                    <p:anim calcmode="lin" valueType="num">
                                      <p:cBhvr>
                                        <p:cTn id="52" dur="1000" fill="hold"/>
                                        <p:tgtEl>
                                          <p:spTgt spid="14"/>
                                        </p:tgtEl>
                                        <p:attrNameLst>
                                          <p:attrName>ppt_h</p:attrName>
                                        </p:attrNameLst>
                                      </p:cBhvr>
                                      <p:tavLst>
                                        <p:tav tm="0">
                                          <p:val>
                                            <p:strVal val="#ppt_h"/>
                                          </p:val>
                                        </p:tav>
                                        <p:tav tm="100000">
                                          <p:val>
                                            <p:strVal val="#ppt_h"/>
                                          </p:val>
                                        </p:tav>
                                      </p:tavLst>
                                    </p:anim>
                                  </p:childTnLst>
                                </p:cTn>
                              </p:par>
                            </p:childTnLst>
                          </p:cTn>
                        </p:par>
                        <p:par>
                          <p:cTn id="53" fill="hold">
                            <p:stCondLst>
                              <p:cond delay="8900"/>
                            </p:stCondLst>
                            <p:childTnLst>
                              <p:par>
                                <p:cTn id="54" presetID="1" presetClass="entr" presetSubtype="0" fill="hold" grpId="0" nodeType="afterEffect">
                                  <p:stCondLst>
                                    <p:cond delay="0"/>
                                  </p:stCondLst>
                                  <p:iterate type="lt">
                                    <p:tmPct val="0"/>
                                  </p:iterate>
                                  <p:childTnLst>
                                    <p:set>
                                      <p:cBhvr>
                                        <p:cTn id="55" dur="1000" fill="hold">
                                          <p:stCondLst>
                                            <p:cond delay="0"/>
                                          </p:stCondLst>
                                        </p:cTn>
                                        <p:tgtEl>
                                          <p:spTgt spid="4"/>
                                        </p:tgtEl>
                                        <p:attrNameLst>
                                          <p:attrName>style.visibility</p:attrName>
                                        </p:attrNameLst>
                                      </p:cBhvr>
                                      <p:to>
                                        <p:strVal val="visible"/>
                                      </p:to>
                                    </p:set>
                                  </p:childTnLst>
                                </p:cTn>
                              </p:par>
                            </p:childTnLst>
                          </p:cTn>
                        </p:par>
                        <p:par>
                          <p:cTn id="56" fill="hold">
                            <p:stCondLst>
                              <p:cond delay="10899"/>
                            </p:stCondLst>
                            <p:childTnLst>
                              <p:par>
                                <p:cTn id="57" presetID="26" presetClass="emph" presetSubtype="0" fill="hold" grpId="1" nodeType="afterEffect">
                                  <p:stCondLst>
                                    <p:cond delay="0"/>
                                  </p:stCondLst>
                                  <p:iterate type="lt">
                                    <p:tmPct val="20000"/>
                                  </p:iterate>
                                  <p:childTnLst>
                                    <p:animEffect transition="out" filter="fade">
                                      <p:cBhvr>
                                        <p:cTn id="58" dur="500" tmFilter="0, 0; .2, .5; .8, .5; 1, 0"/>
                                        <p:tgtEl>
                                          <p:spTgt spid="4"/>
                                        </p:tgtEl>
                                      </p:cBhvr>
                                    </p:animEffect>
                                    <p:animScale>
                                      <p:cBhvr>
                                        <p:cTn id="59" dur="250" autoRev="1" fill="hold"/>
                                        <p:tgtEl>
                                          <p:spTgt spid="4"/>
                                        </p:tgtEl>
                                      </p:cBhvr>
                                      <p:by x="105000" y="105000"/>
                                    </p:animScale>
                                  </p:childTnLst>
                                </p:cTn>
                              </p:par>
                            </p:childTnLst>
                          </p:cTn>
                        </p:par>
                        <p:par>
                          <p:cTn id="60" fill="hold">
                            <p:stCondLst>
                              <p:cond delay="11699"/>
                            </p:stCondLst>
                            <p:childTnLst>
                              <p:par>
                                <p:cTn id="61" presetID="1" presetClass="entr" presetSubtype="0" fill="hold" nodeType="after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par>
                                <p:cTn id="63" presetID="22" presetClass="entr" presetSubtype="1" fill="hold" grpId="0" nodeType="withEffect">
                                  <p:stCondLst>
                                    <p:cond delay="0"/>
                                  </p:stCondLst>
                                  <p:childTnLst>
                                    <p:set>
                                      <p:cBhvr>
                                        <p:cTn id="64" dur="1000" fill="hold">
                                          <p:stCondLst>
                                            <p:cond delay="0"/>
                                          </p:stCondLst>
                                        </p:cTn>
                                        <p:tgtEl>
                                          <p:spTgt spid="32"/>
                                        </p:tgtEl>
                                        <p:attrNameLst>
                                          <p:attrName>style.visibility</p:attrName>
                                        </p:attrNameLst>
                                      </p:cBhvr>
                                      <p:to>
                                        <p:strVal val="visible"/>
                                      </p:to>
                                    </p:set>
                                    <p:animEffect transition="in" filter="wipe(up)">
                                      <p:cBhvr>
                                        <p:cTn id="65" dur="1000"/>
                                        <p:tgtEl>
                                          <p:spTgt spid="32"/>
                                        </p:tgtEl>
                                      </p:cBhvr>
                                    </p:animEffect>
                                  </p:childTnLst>
                                </p:cTn>
                              </p:par>
                            </p:childTnLst>
                          </p:cTn>
                        </p:par>
                        <p:par>
                          <p:cTn id="66" fill="hold">
                            <p:stCondLst>
                              <p:cond delay="11699"/>
                            </p:stCondLst>
                            <p:childTnLst>
                              <p:par>
                                <p:cTn id="67" presetID="45" presetClass="entr" presetSubtype="0" fill="hold" nodeType="afterEffect">
                                  <p:stCondLst>
                                    <p:cond delay="0"/>
                                  </p:stCondLst>
                                  <p:childTnLst>
                                    <p:set>
                                      <p:cBhvr>
                                        <p:cTn id="68" dur="1000" fill="hold">
                                          <p:stCondLst>
                                            <p:cond delay="0"/>
                                          </p:stCondLst>
                                        </p:cTn>
                                        <p:tgtEl>
                                          <p:spTgt spid="15"/>
                                        </p:tgtEl>
                                        <p:attrNameLst>
                                          <p:attrName>style.visibility</p:attrName>
                                        </p:attrNameLst>
                                      </p:cBhvr>
                                      <p:to>
                                        <p:strVal val="visible"/>
                                      </p:to>
                                    </p:set>
                                    <p:animEffect transition="in" filter="fade">
                                      <p:cBhvr>
                                        <p:cTn id="69" dur="1000"/>
                                        <p:tgtEl>
                                          <p:spTgt spid="15"/>
                                        </p:tgtEl>
                                      </p:cBhvr>
                                    </p:animEffect>
                                    <p:anim calcmode="lin" valueType="num">
                                      <p:cBhvr>
                                        <p:cTn id="70" dur="1000" fill="hold"/>
                                        <p:tgtEl>
                                          <p:spTgt spid="15"/>
                                        </p:tgtEl>
                                        <p:attrNameLst>
                                          <p:attrName>ppt_w</p:attrName>
                                        </p:attrNameLst>
                                      </p:cBhvr>
                                      <p:tavLst>
                                        <p:tav tm="0" fmla="#ppt_w*sin(2.5*pi*$)">
                                          <p:val>
                                            <p:fltVal val="0"/>
                                          </p:val>
                                        </p:tav>
                                        <p:tav tm="100000">
                                          <p:val>
                                            <p:fltVal val="1"/>
                                          </p:val>
                                        </p:tav>
                                      </p:tavLst>
                                    </p:anim>
                                    <p:anim calcmode="lin" valueType="num">
                                      <p:cBhvr>
                                        <p:cTn id="71" dur="1000" fill="hold"/>
                                        <p:tgtEl>
                                          <p:spTgt spid="15"/>
                                        </p:tgtEl>
                                        <p:attrNameLst>
                                          <p:attrName>ppt_h</p:attrName>
                                        </p:attrNameLst>
                                      </p:cBhvr>
                                      <p:tavLst>
                                        <p:tav tm="0">
                                          <p:val>
                                            <p:strVal val="#ppt_h"/>
                                          </p:val>
                                        </p:tav>
                                        <p:tav tm="100000">
                                          <p:val>
                                            <p:strVal val="#ppt_h"/>
                                          </p:val>
                                        </p:tav>
                                      </p:tavLst>
                                    </p:anim>
                                  </p:childTnLst>
                                </p:cTn>
                              </p:par>
                            </p:childTnLst>
                          </p:cTn>
                        </p:par>
                        <p:par>
                          <p:cTn id="72" fill="hold">
                            <p:stCondLst>
                              <p:cond delay="12699"/>
                            </p:stCondLst>
                            <p:childTnLst>
                              <p:par>
                                <p:cTn id="73" presetID="1" presetClass="entr" presetSubtype="0" fill="hold" grpId="0" nodeType="afterEffect">
                                  <p:stCondLst>
                                    <p:cond delay="0"/>
                                  </p:stCondLst>
                                  <p:childTnLst>
                                    <p:set>
                                      <p:cBhvr>
                                        <p:cTn id="74" dur="1000" fill="hold">
                                          <p:stCondLst>
                                            <p:cond delay="0"/>
                                          </p:stCondLst>
                                        </p:cTn>
                                        <p:tgtEl>
                                          <p:spTgt spid="6"/>
                                        </p:tgtEl>
                                        <p:attrNameLst>
                                          <p:attrName>style.visibility</p:attrName>
                                        </p:attrNameLst>
                                      </p:cBhvr>
                                      <p:to>
                                        <p:strVal val="visible"/>
                                      </p:to>
                                    </p:set>
                                  </p:childTnLst>
                                </p:cTn>
                              </p:par>
                            </p:childTnLst>
                          </p:cTn>
                        </p:par>
                        <p:par>
                          <p:cTn id="75" fill="hold">
                            <p:stCondLst>
                              <p:cond delay="13699"/>
                            </p:stCondLst>
                            <p:childTnLst>
                              <p:par>
                                <p:cTn id="76" presetID="1" presetClass="entr" presetSubtype="0"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childTnLst>
                                </p:cTn>
                              </p:par>
                              <p:par>
                                <p:cTn id="78" presetID="22" presetClass="entr" presetSubtype="8" fill="hold" grpId="0" nodeType="withEffect">
                                  <p:stCondLst>
                                    <p:cond delay="0"/>
                                  </p:stCondLst>
                                  <p:childTnLst>
                                    <p:set>
                                      <p:cBhvr>
                                        <p:cTn id="79" dur="1000" fill="hold">
                                          <p:stCondLst>
                                            <p:cond delay="0"/>
                                          </p:stCondLst>
                                        </p:cTn>
                                        <p:tgtEl>
                                          <p:spTgt spid="34"/>
                                        </p:tgtEl>
                                        <p:attrNameLst>
                                          <p:attrName>style.visibility</p:attrName>
                                        </p:attrNameLst>
                                      </p:cBhvr>
                                      <p:to>
                                        <p:strVal val="visible"/>
                                      </p:to>
                                    </p:set>
                                    <p:animEffect transition="in" filter="wipe(left)">
                                      <p:cBhvr>
                                        <p:cTn id="80"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1" grpId="0"/>
      <p:bldP spid="10" grpId="0"/>
      <p:bldP spid="10" grpId="1"/>
      <p:bldP spid="30" grpId="0"/>
      <p:bldP spid="4" grpId="0"/>
      <p:bldP spid="4" grpId="1"/>
      <p:bldP spid="32" grpId="0"/>
      <p:bldP spid="6"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descr="D:\工作文件\会议\基地联席会议20211106\微信图片_20211103163611.jpg微信图片_20211103163611"/>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xfrm>
            <a:off x="0" y="-635"/>
            <a:ext cx="3616325" cy="6858635"/>
          </a:xfrm>
        </p:spPr>
      </p:pic>
      <p:sp>
        <p:nvSpPr>
          <p:cNvPr id="31" name="文本框 30"/>
          <p:cNvSpPr txBox="1"/>
          <p:nvPr/>
        </p:nvSpPr>
        <p:spPr>
          <a:xfrm>
            <a:off x="4119747" y="3691738"/>
            <a:ext cx="2431235" cy="368300"/>
          </a:xfrm>
          <a:prstGeom prst="rect">
            <a:avLst/>
          </a:prstGeom>
          <a:noFill/>
        </p:spPr>
        <p:txBody>
          <a:bodyPr wrap="square" rtlCol="0">
            <a:spAutoFit/>
          </a:bodyPr>
          <a:lstStyle/>
          <a:p>
            <a:r>
              <a:rPr lang="zh-CN" altLang="en-US" b="1" dirty="0">
                <a:solidFill>
                  <a:srgbClr val="BA4047"/>
                </a:solidFill>
                <a:latin typeface="微软雅黑" panose="020B0503020204020204" charset="-122"/>
                <a:ea typeface="微软雅黑" panose="020B0503020204020204" charset="-122"/>
              </a:rPr>
              <a:t>老年临床医学中心</a:t>
            </a:r>
          </a:p>
        </p:txBody>
      </p:sp>
      <p:sp>
        <p:nvSpPr>
          <p:cNvPr id="32" name="文本框 31"/>
          <p:cNvSpPr txBox="1"/>
          <p:nvPr/>
        </p:nvSpPr>
        <p:spPr>
          <a:xfrm>
            <a:off x="4119880" y="3980180"/>
            <a:ext cx="3652520" cy="1209675"/>
          </a:xfrm>
          <a:prstGeom prst="rect">
            <a:avLst/>
          </a:prstGeom>
          <a:noFill/>
        </p:spPr>
        <p:txBody>
          <a:bodyPr wrap="square" rtlCol="0">
            <a:spAutoFit/>
          </a:bodyPr>
          <a:lstStyle/>
          <a:p>
            <a:pPr>
              <a:lnSpc>
                <a:spcPct val="130000"/>
              </a:lnSpc>
              <a:spcBef>
                <a:spcPts val="0"/>
              </a:spcBef>
              <a:spcAft>
                <a:spcPts val="0"/>
              </a:spcAft>
            </a:pPr>
            <a:r>
              <a:rPr lang="en-US" altLang="zh-CN" sz="140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8</a:t>
            </a:r>
            <a:r>
              <a:rPr lang="zh-CN" altLang="en-US" sz="140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个亚专科：老年心血管病科、老年神经内科、老年内分泌及代谢科、老年呼吸感染科、老年消化内科、老年肿瘤内科、老年综合内科、老年综合外科</a:t>
            </a:r>
            <a:endParaRPr lang="zh-CN" altLang="en-US" sz="14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33" name="文本框 32"/>
          <p:cNvSpPr txBox="1"/>
          <p:nvPr/>
        </p:nvSpPr>
        <p:spPr>
          <a:xfrm>
            <a:off x="4119747" y="5431260"/>
            <a:ext cx="2431235" cy="368300"/>
          </a:xfrm>
          <a:prstGeom prst="rect">
            <a:avLst/>
          </a:prstGeom>
          <a:noFill/>
        </p:spPr>
        <p:txBody>
          <a:bodyPr wrap="square" rtlCol="0">
            <a:spAutoFit/>
          </a:bodyPr>
          <a:lstStyle/>
          <a:p>
            <a:pPr lvl="0" algn="l">
              <a:buClrTx/>
              <a:buSzTx/>
              <a:buFontTx/>
            </a:pPr>
            <a:r>
              <a:rPr lang="zh-CN" altLang="en-US" b="1" dirty="0">
                <a:solidFill>
                  <a:srgbClr val="BA4047"/>
                </a:solidFill>
                <a:latin typeface="微软雅黑" panose="020B0503020204020204" charset="-122"/>
                <a:ea typeface="微软雅黑" panose="020B0503020204020204" charset="-122"/>
                <a:sym typeface="+mn-ea"/>
              </a:rPr>
              <a:t>老年健康管理中心</a:t>
            </a:r>
          </a:p>
        </p:txBody>
      </p:sp>
      <p:sp>
        <p:nvSpPr>
          <p:cNvPr id="34" name="文本框 33"/>
          <p:cNvSpPr txBox="1"/>
          <p:nvPr/>
        </p:nvSpPr>
        <p:spPr>
          <a:xfrm>
            <a:off x="4119748" y="5718042"/>
            <a:ext cx="2667132" cy="645160"/>
          </a:xfrm>
          <a:prstGeom prst="rect">
            <a:avLst/>
          </a:prstGeom>
          <a:noFill/>
        </p:spPr>
        <p:txBody>
          <a:bodyPr wrap="square" rtlCol="0">
            <a:spAutoFit/>
          </a:bodyPr>
          <a:lstStyle/>
          <a:p>
            <a:pPr lvl="0" algn="l">
              <a:lnSpc>
                <a:spcPct val="130000"/>
              </a:lnSpc>
              <a:spcBef>
                <a:spcPts val="0"/>
              </a:spcBef>
              <a:spcAft>
                <a:spcPts val="0"/>
              </a:spcAft>
              <a:buClrTx/>
              <a:buSzTx/>
              <a:buFontTx/>
            </a:pPr>
            <a:r>
              <a:rPr lang="en-US" altLang="zh-CN" sz="140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体检中心、医疗随访中心</a:t>
            </a:r>
          </a:p>
          <a:p>
            <a:pPr lvl="0" algn="l">
              <a:lnSpc>
                <a:spcPct val="130000"/>
              </a:lnSpc>
              <a:spcBef>
                <a:spcPts val="0"/>
              </a:spcBef>
              <a:spcAft>
                <a:spcPts val="0"/>
              </a:spcAft>
              <a:buClrTx/>
              <a:buSzTx/>
              <a:buFontTx/>
            </a:pPr>
            <a:r>
              <a:rPr lang="en-US" altLang="zh-CN" sz="140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家庭医疗中心、远程医疗中心</a:t>
            </a:r>
          </a:p>
        </p:txBody>
      </p:sp>
      <p:sp>
        <p:nvSpPr>
          <p:cNvPr id="35" name="文本框 34"/>
          <p:cNvSpPr txBox="1"/>
          <p:nvPr/>
        </p:nvSpPr>
        <p:spPr>
          <a:xfrm>
            <a:off x="8773337" y="3691738"/>
            <a:ext cx="2431235" cy="368300"/>
          </a:xfrm>
          <a:prstGeom prst="rect">
            <a:avLst/>
          </a:prstGeom>
          <a:noFill/>
        </p:spPr>
        <p:txBody>
          <a:bodyPr wrap="square" rtlCol="0">
            <a:spAutoFit/>
          </a:bodyPr>
          <a:lstStyle/>
          <a:p>
            <a:pPr lvl="0" algn="l">
              <a:buClrTx/>
              <a:buSzTx/>
              <a:buFontTx/>
            </a:pPr>
            <a:r>
              <a:rPr lang="zh-CN" altLang="en-US" b="1" dirty="0">
                <a:solidFill>
                  <a:srgbClr val="BA4047"/>
                </a:solidFill>
                <a:latin typeface="微软雅黑" panose="020B0503020204020204" charset="-122"/>
                <a:ea typeface="微软雅黑" panose="020B0503020204020204" charset="-122"/>
                <a:sym typeface="+mn-ea"/>
              </a:rPr>
              <a:t>老年病教研室</a:t>
            </a:r>
          </a:p>
        </p:txBody>
      </p:sp>
      <p:sp>
        <p:nvSpPr>
          <p:cNvPr id="36" name="文本框 35"/>
          <p:cNvSpPr txBox="1"/>
          <p:nvPr/>
        </p:nvSpPr>
        <p:spPr>
          <a:xfrm>
            <a:off x="8773160" y="3980180"/>
            <a:ext cx="3124835" cy="645160"/>
          </a:xfrm>
          <a:prstGeom prst="rect">
            <a:avLst/>
          </a:prstGeom>
          <a:noFill/>
        </p:spPr>
        <p:txBody>
          <a:bodyPr wrap="square" rtlCol="0">
            <a:spAutoFit/>
          </a:bodyPr>
          <a:lstStyle/>
          <a:p>
            <a:pPr lvl="0" algn="l">
              <a:lnSpc>
                <a:spcPct val="130000"/>
              </a:lnSpc>
              <a:spcBef>
                <a:spcPts val="0"/>
              </a:spcBef>
              <a:spcAft>
                <a:spcPts val="0"/>
              </a:spcAft>
              <a:buClrTx/>
              <a:buSzTx/>
              <a:buFontTx/>
            </a:pPr>
            <a:r>
              <a:rPr lang="en-US" altLang="zh-CN" sz="140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老年病教学、老年病的基础研究</a:t>
            </a:r>
          </a:p>
          <a:p>
            <a:pPr lvl="0" algn="l">
              <a:lnSpc>
                <a:spcPct val="130000"/>
              </a:lnSpc>
              <a:spcBef>
                <a:spcPts val="0"/>
              </a:spcBef>
              <a:spcAft>
                <a:spcPts val="0"/>
              </a:spcAft>
              <a:buClrTx/>
              <a:buSzTx/>
              <a:buFontTx/>
            </a:pPr>
            <a:r>
              <a:rPr lang="en-US" altLang="zh-CN" sz="140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老年病的临床研究、全省老年医学培训工作</a:t>
            </a:r>
          </a:p>
        </p:txBody>
      </p:sp>
      <p:sp>
        <p:nvSpPr>
          <p:cNvPr id="37" name="文本框 36"/>
          <p:cNvSpPr txBox="1"/>
          <p:nvPr/>
        </p:nvSpPr>
        <p:spPr>
          <a:xfrm>
            <a:off x="8773160" y="5431155"/>
            <a:ext cx="2431415" cy="368300"/>
          </a:xfrm>
          <a:prstGeom prst="rect">
            <a:avLst/>
          </a:prstGeom>
          <a:noFill/>
        </p:spPr>
        <p:txBody>
          <a:bodyPr wrap="square" rtlCol="0">
            <a:spAutoFit/>
          </a:bodyPr>
          <a:lstStyle/>
          <a:p>
            <a:pPr lvl="0" algn="l">
              <a:buClrTx/>
              <a:buSzTx/>
              <a:buFontTx/>
            </a:pPr>
            <a:r>
              <a:rPr lang="zh-CN" altLang="en-US" b="1" dirty="0">
                <a:solidFill>
                  <a:srgbClr val="BA4047"/>
                </a:solidFill>
                <a:latin typeface="微软雅黑" panose="020B0503020204020204" charset="-122"/>
                <a:ea typeface="微软雅黑" panose="020B0503020204020204" charset="-122"/>
                <a:sym typeface="+mn-ea"/>
              </a:rPr>
              <a:t>保健医疗部</a:t>
            </a:r>
          </a:p>
        </p:txBody>
      </p:sp>
      <p:sp>
        <p:nvSpPr>
          <p:cNvPr id="38" name="文本框 37"/>
          <p:cNvSpPr txBox="1"/>
          <p:nvPr/>
        </p:nvSpPr>
        <p:spPr>
          <a:xfrm>
            <a:off x="8773160" y="5800725"/>
            <a:ext cx="2667000" cy="330835"/>
          </a:xfrm>
          <a:prstGeom prst="rect">
            <a:avLst/>
          </a:prstGeom>
          <a:noFill/>
        </p:spPr>
        <p:txBody>
          <a:bodyPr wrap="square" rtlCol="0">
            <a:spAutoFit/>
          </a:bodyPr>
          <a:lstStyle/>
          <a:p>
            <a:pPr lvl="0" algn="l">
              <a:lnSpc>
                <a:spcPct val="130000"/>
              </a:lnSpc>
              <a:spcBef>
                <a:spcPts val="0"/>
              </a:spcBef>
              <a:spcAft>
                <a:spcPts val="0"/>
              </a:spcAft>
              <a:buClrTx/>
              <a:buSzTx/>
              <a:buFontTx/>
            </a:pPr>
            <a:r>
              <a:rPr lang="en-US" altLang="zh-CN" sz="140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医疗服务秩序及质量保障</a:t>
            </a:r>
          </a:p>
        </p:txBody>
      </p:sp>
      <p:sp>
        <p:nvSpPr>
          <p:cNvPr id="42" name="文本框 41"/>
          <p:cNvSpPr txBox="1"/>
          <p:nvPr/>
        </p:nvSpPr>
        <p:spPr>
          <a:xfrm>
            <a:off x="6713595" y="1139116"/>
            <a:ext cx="4490977" cy="583565"/>
          </a:xfrm>
          <a:prstGeom prst="rect">
            <a:avLst/>
          </a:prstGeom>
          <a:noFill/>
        </p:spPr>
        <p:txBody>
          <a:bodyPr wrap="square" rtlCol="0">
            <a:spAutoFit/>
          </a:bodyPr>
          <a:lstStyle/>
          <a:p>
            <a:pPr algn="r"/>
            <a:r>
              <a:rPr lang="zh-CN" altLang="en-US" sz="3200" b="1" dirty="0">
                <a:latin typeface="微软雅黑" panose="020B0503020204020204" charset="-122"/>
                <a:ea typeface="微软雅黑" panose="020B0503020204020204" charset="-122"/>
              </a:rPr>
              <a:t>老年医学科建设规模</a:t>
            </a:r>
          </a:p>
        </p:txBody>
      </p:sp>
      <p:sp>
        <p:nvSpPr>
          <p:cNvPr id="43" name="文本框 42"/>
          <p:cNvSpPr txBox="1"/>
          <p:nvPr/>
        </p:nvSpPr>
        <p:spPr>
          <a:xfrm>
            <a:off x="6098540" y="1834515"/>
            <a:ext cx="5106035" cy="691515"/>
          </a:xfrm>
          <a:prstGeom prst="rect">
            <a:avLst/>
          </a:prstGeom>
          <a:noFill/>
        </p:spPr>
        <p:txBody>
          <a:bodyPr wrap="square" rtlCol="0">
            <a:spAutoFit/>
          </a:bodyPr>
          <a:lstStyle/>
          <a:p>
            <a:pPr algn="r">
              <a:lnSpc>
                <a:spcPct val="130000"/>
              </a:lnSpc>
            </a:pPr>
            <a:r>
              <a:rPr lang="en-US" altLang="zh-CN" sz="1000"/>
              <a:t>The Department of Geriatrics in the First Affiliated Hospital of China Medical University is a medical, teaching and research team which is mainly composed of young and middle-aged people</a:t>
            </a:r>
          </a:p>
        </p:txBody>
      </p:sp>
      <p:sp>
        <p:nvSpPr>
          <p:cNvPr id="44" name="矩形 43"/>
          <p:cNvSpPr/>
          <p:nvPr/>
        </p:nvSpPr>
        <p:spPr>
          <a:xfrm>
            <a:off x="8638032" y="2604076"/>
            <a:ext cx="2532410" cy="290077"/>
          </a:xfrm>
          <a:prstGeom prst="rect">
            <a:avLst/>
          </a:prstGeom>
          <a:solidFill>
            <a:srgbClr val="2C2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8625205" y="2595880"/>
            <a:ext cx="2558415" cy="306705"/>
          </a:xfrm>
          <a:prstGeom prst="rect">
            <a:avLst/>
          </a:prstGeom>
          <a:noFill/>
        </p:spPr>
        <p:txBody>
          <a:bodyPr wrap="square" rtlCol="0">
            <a:spAutoFit/>
          </a:bodyPr>
          <a:lstStyle/>
          <a:p>
            <a:pPr algn="r"/>
            <a:r>
              <a:rPr lang="en-US" altLang="zh-CN" sz="1400" dirty="0">
                <a:solidFill>
                  <a:schemeClr val="bg1"/>
                </a:solidFill>
                <a:latin typeface="+mj-lt"/>
              </a:rPr>
              <a:t>Infrastructure  INTRODUCTION</a:t>
            </a:r>
          </a:p>
        </p:txBody>
      </p:sp>
      <p:pic>
        <p:nvPicPr>
          <p:cNvPr id="9" name="图片 8"/>
          <p:cNvPicPr>
            <a:picLocks noChangeAspect="1"/>
          </p:cNvPicPr>
          <p:nvPr/>
        </p:nvPicPr>
        <p:blipFill>
          <a:blip r:embed="rId3" cstate="email">
            <a:clrChange>
              <a:clrFrom>
                <a:srgbClr val="FFFFFF">
                  <a:alpha val="100000"/>
                </a:srgbClr>
              </a:clrFrom>
              <a:clrTo>
                <a:srgbClr val="FFFFFF">
                  <a:alpha val="100000"/>
                  <a:alpha val="0"/>
                </a:srgbClr>
              </a:clrTo>
            </a:clrChange>
            <a:extLst>
              <a:ext uri="{28A0092B-C50C-407E-A947-70E740481C1C}">
                <a14:useLocalDpi xmlns:a14="http://schemas.microsoft.com/office/drawing/2010/main"/>
              </a:ext>
            </a:extLst>
          </a:blip>
          <a:stretch>
            <a:fillRect/>
          </a:stretch>
        </p:blipFill>
        <p:spPr>
          <a:xfrm>
            <a:off x="9542780" y="116840"/>
            <a:ext cx="2483485" cy="422910"/>
          </a:xfrm>
          <a:prstGeom prst="rect">
            <a:avLst/>
          </a:prstGeom>
        </p:spPr>
      </p:pic>
      <p:grpSp>
        <p:nvGrpSpPr>
          <p:cNvPr id="3" name="组合 2"/>
          <p:cNvGrpSpPr/>
          <p:nvPr/>
        </p:nvGrpSpPr>
        <p:grpSpPr>
          <a:xfrm>
            <a:off x="3374390" y="3691890"/>
            <a:ext cx="725170" cy="725170"/>
            <a:chOff x="5314" y="5814"/>
            <a:chExt cx="1142" cy="1142"/>
          </a:xfrm>
        </p:grpSpPr>
        <p:sp>
          <p:nvSpPr>
            <p:cNvPr id="16" name="矩形 15"/>
            <p:cNvSpPr/>
            <p:nvPr/>
          </p:nvSpPr>
          <p:spPr>
            <a:xfrm>
              <a:off x="5314" y="5814"/>
              <a:ext cx="1142" cy="1142"/>
            </a:xfrm>
            <a:prstGeom prst="rect">
              <a:avLst/>
            </a:prstGeom>
            <a:solidFill>
              <a:srgbClr val="BA4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32313538363237323b32313538363133323bd2bdd1a7"/>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417" y="5918"/>
              <a:ext cx="935" cy="935"/>
            </a:xfrm>
            <a:prstGeom prst="rect">
              <a:avLst/>
            </a:prstGeom>
          </p:spPr>
        </p:pic>
      </p:grpSp>
      <p:grpSp>
        <p:nvGrpSpPr>
          <p:cNvPr id="6" name="组合 5"/>
          <p:cNvGrpSpPr/>
          <p:nvPr/>
        </p:nvGrpSpPr>
        <p:grpSpPr>
          <a:xfrm>
            <a:off x="7966710" y="3691890"/>
            <a:ext cx="725170" cy="725170"/>
            <a:chOff x="12546" y="5814"/>
            <a:chExt cx="1142" cy="1142"/>
          </a:xfrm>
        </p:grpSpPr>
        <p:sp>
          <p:nvSpPr>
            <p:cNvPr id="20" name="矩形 19"/>
            <p:cNvSpPr/>
            <p:nvPr/>
          </p:nvSpPr>
          <p:spPr>
            <a:xfrm>
              <a:off x="12546" y="5814"/>
              <a:ext cx="1142" cy="1142"/>
            </a:xfrm>
            <a:prstGeom prst="rect">
              <a:avLst/>
            </a:prstGeom>
            <a:solidFill>
              <a:srgbClr val="BA4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5" name="图片 4" descr="303b32313538373938383bbfceb3ccb1cfd2b5"/>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2729" y="5955"/>
              <a:ext cx="833" cy="833"/>
            </a:xfrm>
            <a:prstGeom prst="rect">
              <a:avLst/>
            </a:prstGeom>
          </p:spPr>
        </p:pic>
      </p:grpSp>
      <p:grpSp>
        <p:nvGrpSpPr>
          <p:cNvPr id="13" name="组合 12"/>
          <p:cNvGrpSpPr/>
          <p:nvPr/>
        </p:nvGrpSpPr>
        <p:grpSpPr>
          <a:xfrm>
            <a:off x="3374390" y="5431155"/>
            <a:ext cx="725170" cy="725170"/>
            <a:chOff x="5314" y="8553"/>
            <a:chExt cx="1142" cy="1142"/>
          </a:xfrm>
        </p:grpSpPr>
        <p:sp>
          <p:nvSpPr>
            <p:cNvPr id="21" name="矩形 20"/>
            <p:cNvSpPr/>
            <p:nvPr/>
          </p:nvSpPr>
          <p:spPr>
            <a:xfrm>
              <a:off x="5314" y="8553"/>
              <a:ext cx="1142" cy="1142"/>
            </a:xfrm>
            <a:prstGeom prst="rect">
              <a:avLst/>
            </a:prstGeom>
            <a:solidFill>
              <a:srgbClr val="BA4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7" name="图片 6" descr="333437323832333b333530343231373bb9dcc0edcad6b2e1"/>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366" y="8553"/>
              <a:ext cx="1038" cy="1038"/>
            </a:xfrm>
            <a:prstGeom prst="rect">
              <a:avLst/>
            </a:prstGeom>
          </p:spPr>
        </p:pic>
      </p:grpSp>
      <p:grpSp>
        <p:nvGrpSpPr>
          <p:cNvPr id="14" name="组合 13"/>
          <p:cNvGrpSpPr/>
          <p:nvPr/>
        </p:nvGrpSpPr>
        <p:grpSpPr>
          <a:xfrm>
            <a:off x="7966710" y="5431155"/>
            <a:ext cx="725170" cy="725170"/>
            <a:chOff x="12546" y="8553"/>
            <a:chExt cx="1142" cy="1142"/>
          </a:xfrm>
        </p:grpSpPr>
        <p:sp>
          <p:nvSpPr>
            <p:cNvPr id="22" name="矩形 21"/>
            <p:cNvSpPr/>
            <p:nvPr/>
          </p:nvSpPr>
          <p:spPr>
            <a:xfrm>
              <a:off x="12546" y="8553"/>
              <a:ext cx="1142" cy="1142"/>
            </a:xfrm>
            <a:prstGeom prst="rect">
              <a:avLst/>
            </a:prstGeom>
            <a:solidFill>
              <a:srgbClr val="BA4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1" name="图片 10" descr="32303137373534313b32303137373733343bd2bdc1c6b7fecef1cbabcad6"/>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714" y="8711"/>
              <a:ext cx="806" cy="806"/>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p:stCondLst>
                              <p:cond delay="500"/>
                            </p:stCondLst>
                            <p:childTnLst>
                              <p:par>
                                <p:cTn id="10" presetID="56" presetClass="entr" presetSubtype="0" fill="hold" grpId="0" nodeType="afterEffect">
                                  <p:stCondLst>
                                    <p:cond delay="0"/>
                                  </p:stCondLst>
                                  <p:iterate type="lt">
                                    <p:tmPct val="8000"/>
                                  </p:iterate>
                                  <p:childTnLst>
                                    <p:set>
                                      <p:cBhvr>
                                        <p:cTn id="11" dur="500" fill="hold">
                                          <p:stCondLst>
                                            <p:cond delay="0"/>
                                          </p:stCondLst>
                                        </p:cTn>
                                        <p:tgtEl>
                                          <p:spTgt spid="42"/>
                                        </p:tgtEl>
                                        <p:attrNameLst>
                                          <p:attrName>style.visibility</p:attrName>
                                        </p:attrNameLst>
                                      </p:cBhvr>
                                      <p:to>
                                        <p:strVal val="visible"/>
                                      </p:to>
                                    </p:set>
                                    <p:anim by="(-#ppt_w*2)" calcmode="lin" valueType="num">
                                      <p:cBhvr rctx="PPT">
                                        <p:cTn id="12" dur="500" autoRev="1" fill="hold">
                                          <p:stCondLst>
                                            <p:cond delay="0"/>
                                          </p:stCondLst>
                                        </p:cTn>
                                        <p:tgtEl>
                                          <p:spTgt spid="42"/>
                                        </p:tgtEl>
                                        <p:attrNameLst>
                                          <p:attrName>ppt_w</p:attrName>
                                        </p:attrNameLst>
                                      </p:cBhvr>
                                    </p:anim>
                                    <p:anim by="(#ppt_w*0.50)" calcmode="lin" valueType="num">
                                      <p:cBhvr>
                                        <p:cTn id="13" dur="500" decel="50000" autoRev="1" fill="hold">
                                          <p:stCondLst>
                                            <p:cond delay="0"/>
                                          </p:stCondLst>
                                        </p:cTn>
                                        <p:tgtEl>
                                          <p:spTgt spid="42"/>
                                        </p:tgtEl>
                                        <p:attrNameLst>
                                          <p:attrName>ppt_x</p:attrName>
                                        </p:attrNameLst>
                                      </p:cBhvr>
                                    </p:anim>
                                    <p:anim from="(-#ppt_h/2)" to="(#ppt_y)" calcmode="lin" valueType="num">
                                      <p:cBhvr>
                                        <p:cTn id="14" dur="500" fill="hold">
                                          <p:stCondLst>
                                            <p:cond delay="0"/>
                                          </p:stCondLst>
                                        </p:cTn>
                                        <p:tgtEl>
                                          <p:spTgt spid="42"/>
                                        </p:tgtEl>
                                        <p:attrNameLst>
                                          <p:attrName>ppt_y</p:attrName>
                                        </p:attrNameLst>
                                      </p:cBhvr>
                                    </p:anim>
                                    <p:animRot by="21600000">
                                      <p:cBhvr>
                                        <p:cTn id="15" dur="500" fill="hold">
                                          <p:stCondLst>
                                            <p:cond delay="0"/>
                                          </p:stCondLst>
                                        </p:cTn>
                                        <p:tgtEl>
                                          <p:spTgt spid="42"/>
                                        </p:tgtEl>
                                        <p:attrNameLst>
                                          <p:attrName>r</p:attrName>
                                        </p:attrNameLst>
                                      </p:cBhvr>
                                    </p:animRot>
                                  </p:childTnLst>
                                </p:cTn>
                              </p:par>
                            </p:childTnLst>
                          </p:cTn>
                        </p:par>
                        <p:par>
                          <p:cTn id="16" fill="hold">
                            <p:stCondLst>
                              <p:cond delay="1319"/>
                            </p:stCondLst>
                            <p:childTnLst>
                              <p:par>
                                <p:cTn id="17" presetID="56" presetClass="entr" presetSubtype="0" fill="hold" grpId="0" nodeType="afterEffect">
                                  <p:stCondLst>
                                    <p:cond delay="0"/>
                                  </p:stCondLst>
                                  <p:iterate type="lt">
                                    <p:tmPct val="1500"/>
                                  </p:iterate>
                                  <p:childTnLst>
                                    <p:set>
                                      <p:cBhvr>
                                        <p:cTn id="18" dur="500" fill="hold">
                                          <p:stCondLst>
                                            <p:cond delay="0"/>
                                          </p:stCondLst>
                                        </p:cTn>
                                        <p:tgtEl>
                                          <p:spTgt spid="43"/>
                                        </p:tgtEl>
                                        <p:attrNameLst>
                                          <p:attrName>style.visibility</p:attrName>
                                        </p:attrNameLst>
                                      </p:cBhvr>
                                      <p:to>
                                        <p:strVal val="visible"/>
                                      </p:to>
                                    </p:set>
                                    <p:anim by="(-#ppt_w*2)" calcmode="lin" valueType="num">
                                      <p:cBhvr rctx="PPT">
                                        <p:cTn id="19" dur="500" autoRev="1" fill="hold">
                                          <p:stCondLst>
                                            <p:cond delay="0"/>
                                          </p:stCondLst>
                                        </p:cTn>
                                        <p:tgtEl>
                                          <p:spTgt spid="43"/>
                                        </p:tgtEl>
                                        <p:attrNameLst>
                                          <p:attrName>ppt_w</p:attrName>
                                        </p:attrNameLst>
                                      </p:cBhvr>
                                    </p:anim>
                                    <p:anim by="(#ppt_w*0.50)" calcmode="lin" valueType="num">
                                      <p:cBhvr>
                                        <p:cTn id="20" dur="500" decel="50000" autoRev="1" fill="hold">
                                          <p:stCondLst>
                                            <p:cond delay="0"/>
                                          </p:stCondLst>
                                        </p:cTn>
                                        <p:tgtEl>
                                          <p:spTgt spid="43"/>
                                        </p:tgtEl>
                                        <p:attrNameLst>
                                          <p:attrName>ppt_x</p:attrName>
                                        </p:attrNameLst>
                                      </p:cBhvr>
                                    </p:anim>
                                    <p:anim from="(-#ppt_h/2)" to="(#ppt_y)" calcmode="lin" valueType="num">
                                      <p:cBhvr>
                                        <p:cTn id="21" dur="500" fill="hold">
                                          <p:stCondLst>
                                            <p:cond delay="0"/>
                                          </p:stCondLst>
                                        </p:cTn>
                                        <p:tgtEl>
                                          <p:spTgt spid="43"/>
                                        </p:tgtEl>
                                        <p:attrNameLst>
                                          <p:attrName>ppt_y</p:attrName>
                                        </p:attrNameLst>
                                      </p:cBhvr>
                                    </p:anim>
                                    <p:animRot by="21600000">
                                      <p:cBhvr>
                                        <p:cTn id="22" dur="500" fill="hold">
                                          <p:stCondLst>
                                            <p:cond delay="0"/>
                                          </p:stCondLst>
                                        </p:cTn>
                                        <p:tgtEl>
                                          <p:spTgt spid="43"/>
                                        </p:tgtEl>
                                        <p:attrNameLst>
                                          <p:attrName>r</p:attrName>
                                        </p:attrNameLst>
                                      </p:cBhvr>
                                    </p:animRot>
                                  </p:childTnLst>
                                </p:cTn>
                              </p:par>
                            </p:childTnLst>
                          </p:cTn>
                        </p:par>
                        <p:par>
                          <p:cTn id="23" fill="hold">
                            <p:stCondLst>
                              <p:cond delay="3214"/>
                            </p:stCondLst>
                            <p:childTnLst>
                              <p:par>
                                <p:cTn id="24" presetID="2" presetClass="entr" presetSubtype="2"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additive="base">
                                        <p:cTn id="26" dur="500" fill="hold"/>
                                        <p:tgtEl>
                                          <p:spTgt spid="44"/>
                                        </p:tgtEl>
                                        <p:attrNameLst>
                                          <p:attrName>ppt_x</p:attrName>
                                        </p:attrNameLst>
                                      </p:cBhvr>
                                      <p:tavLst>
                                        <p:tav tm="0">
                                          <p:val>
                                            <p:strVal val="1+#ppt_w/2"/>
                                          </p:val>
                                        </p:tav>
                                        <p:tav tm="100000">
                                          <p:val>
                                            <p:strVal val="#ppt_x"/>
                                          </p:val>
                                        </p:tav>
                                      </p:tavLst>
                                    </p:anim>
                                    <p:anim calcmode="lin" valueType="num">
                                      <p:cBhvr additive="base">
                                        <p:cTn id="27" dur="500" fill="hold"/>
                                        <p:tgtEl>
                                          <p:spTgt spid="44"/>
                                        </p:tgtEl>
                                        <p:attrNameLst>
                                          <p:attrName>ppt_y</p:attrName>
                                        </p:attrNameLst>
                                      </p:cBhvr>
                                      <p:tavLst>
                                        <p:tav tm="0">
                                          <p:val>
                                            <p:strVal val="#ppt_y"/>
                                          </p:val>
                                        </p:tav>
                                        <p:tav tm="100000">
                                          <p:val>
                                            <p:strVal val="#ppt_y"/>
                                          </p:val>
                                        </p:tav>
                                      </p:tavLst>
                                    </p:anim>
                                  </p:childTnLst>
                                </p:cTn>
                              </p:par>
                            </p:childTnLst>
                          </p:cTn>
                        </p:par>
                        <p:par>
                          <p:cTn id="28" fill="hold">
                            <p:stCondLst>
                              <p:cond delay="3714"/>
                            </p:stCondLst>
                            <p:childTnLst>
                              <p:par>
                                <p:cTn id="29" presetID="9" presetClass="entr" presetSubtype="0" fill="hold" grpId="0"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dissolve">
                                      <p:cBhvr>
                                        <p:cTn id="31" dur="500"/>
                                        <p:tgtEl>
                                          <p:spTgt spid="45"/>
                                        </p:tgtEl>
                                      </p:cBhvr>
                                    </p:animEffect>
                                  </p:childTnLst>
                                </p:cTn>
                              </p:par>
                            </p:childTnLst>
                          </p:cTn>
                        </p:par>
                        <p:par>
                          <p:cTn id="32" fill="hold">
                            <p:stCondLst>
                              <p:cond delay="4214"/>
                            </p:stCondLst>
                            <p:childTnLst>
                              <p:par>
                                <p:cTn id="33" presetID="1"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par>
                          <p:cTn id="35" fill="hold">
                            <p:stCondLst>
                              <p:cond delay="4214"/>
                            </p:stCondLst>
                            <p:childTnLst>
                              <p:par>
                                <p:cTn id="36" presetID="8" presetClass="emph" presetSubtype="0" fill="hold" nodeType="afterEffect">
                                  <p:stCondLst>
                                    <p:cond delay="0"/>
                                  </p:stCondLst>
                                  <p:childTnLst>
                                    <p:animRot by="21600000">
                                      <p:cBhvr>
                                        <p:cTn id="37" dur="500" fill="hold"/>
                                        <p:tgtEl>
                                          <p:spTgt spid="3"/>
                                        </p:tgtEl>
                                        <p:attrNameLst>
                                          <p:attrName>r</p:attrName>
                                        </p:attrNameLst>
                                      </p:cBhvr>
                                    </p:animRot>
                                  </p:childTnLst>
                                </p:cTn>
                              </p:par>
                            </p:childTnLst>
                          </p:cTn>
                        </p:par>
                        <p:par>
                          <p:cTn id="38" fill="hold">
                            <p:stCondLst>
                              <p:cond delay="4714"/>
                            </p:stCondLst>
                            <p:childTnLst>
                              <p:par>
                                <p:cTn id="39" presetID="40" presetClass="entr" presetSubtype="0" fill="hold" grpId="0" nodeType="afterEffect">
                                  <p:stCondLst>
                                    <p:cond delay="0"/>
                                  </p:stCondLst>
                                  <p:iterate type="lt">
                                    <p:tmPct val="10000"/>
                                  </p:iterate>
                                  <p:childTnLst>
                                    <p:set>
                                      <p:cBhvr>
                                        <p:cTn id="40" dur="500"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anim calcmode="lin" valueType="num">
                                      <p:cBhvr>
                                        <p:cTn id="42" dur="500" fill="hold"/>
                                        <p:tgtEl>
                                          <p:spTgt spid="31"/>
                                        </p:tgtEl>
                                        <p:attrNameLst>
                                          <p:attrName>ppt_x</p:attrName>
                                        </p:attrNameLst>
                                      </p:cBhvr>
                                      <p:tavLst>
                                        <p:tav tm="0">
                                          <p:val>
                                            <p:strVal val="#ppt_x-.1"/>
                                          </p:val>
                                        </p:tav>
                                        <p:tav tm="100000">
                                          <p:val>
                                            <p:strVal val="#ppt_x"/>
                                          </p:val>
                                        </p:tav>
                                      </p:tavLst>
                                    </p:anim>
                                    <p:anim calcmode="lin" valueType="num">
                                      <p:cBhvr>
                                        <p:cTn id="43" dur="500" fill="hold"/>
                                        <p:tgtEl>
                                          <p:spTgt spid="31"/>
                                        </p:tgtEl>
                                        <p:attrNameLst>
                                          <p:attrName>ppt_y</p:attrName>
                                        </p:attrNameLst>
                                      </p:cBhvr>
                                      <p:tavLst>
                                        <p:tav tm="0">
                                          <p:val>
                                            <p:strVal val="#ppt_y"/>
                                          </p:val>
                                        </p:tav>
                                        <p:tav tm="100000">
                                          <p:val>
                                            <p:strVal val="#ppt_y"/>
                                          </p:val>
                                        </p:tav>
                                      </p:tavLst>
                                    </p:anim>
                                  </p:childTnLst>
                                </p:cTn>
                              </p:par>
                            </p:childTnLst>
                          </p:cTn>
                        </p:par>
                        <p:par>
                          <p:cTn id="44" fill="hold">
                            <p:stCondLst>
                              <p:cond delay="5566"/>
                            </p:stCondLst>
                            <p:childTnLst>
                              <p:par>
                                <p:cTn id="45" presetID="27" presetClass="entr" presetSubtype="0" fill="hold" grpId="0" nodeType="afterEffect">
                                  <p:stCondLst>
                                    <p:cond delay="0"/>
                                  </p:stCondLst>
                                  <p:iterate type="lt">
                                    <p:tmPct val="50000"/>
                                  </p:iterate>
                                  <p:childTnLst>
                                    <p:set>
                                      <p:cBhvr>
                                        <p:cTn id="46" dur="1" fill="hold">
                                          <p:stCondLst>
                                            <p:cond delay="0"/>
                                          </p:stCondLst>
                                        </p:cTn>
                                        <p:tgtEl>
                                          <p:spTgt spid="32"/>
                                        </p:tgtEl>
                                        <p:attrNameLst>
                                          <p:attrName>style.visibility</p:attrName>
                                        </p:attrNameLst>
                                      </p:cBhvr>
                                      <p:to>
                                        <p:strVal val="visible"/>
                                      </p:to>
                                    </p:set>
                                    <p:anim calcmode="discrete" valueType="clr">
                                      <p:cBhvr override="childStyle">
                                        <p:cTn id="47" dur="80"/>
                                        <p:tgtEl>
                                          <p:spTgt spid="32"/>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32"/>
                                        </p:tgtEl>
                                        <p:attrNameLst>
                                          <p:attrName>fillcolor</p:attrName>
                                        </p:attrNameLst>
                                      </p:cBhvr>
                                      <p:tavLst>
                                        <p:tav tm="0">
                                          <p:val>
                                            <p:clrVal>
                                              <a:schemeClr val="accent2"/>
                                            </p:clrVal>
                                          </p:val>
                                        </p:tav>
                                        <p:tav tm="50000">
                                          <p:val>
                                            <p:clrVal>
                                              <a:schemeClr val="hlink"/>
                                            </p:clrVal>
                                          </p:val>
                                        </p:tav>
                                      </p:tavLst>
                                    </p:anim>
                                    <p:set>
                                      <p:cBhvr>
                                        <p:cTn id="49" dur="80"/>
                                        <p:tgtEl>
                                          <p:spTgt spid="32"/>
                                        </p:tgtEl>
                                        <p:attrNameLst>
                                          <p:attrName>fill.type</p:attrName>
                                        </p:attrNameLst>
                                      </p:cBhvr>
                                      <p:to>
                                        <p:strVal val="solid"/>
                                      </p:to>
                                    </p:set>
                                  </p:childTnLst>
                                </p:cTn>
                              </p:par>
                            </p:childTnLst>
                          </p:cTn>
                        </p:par>
                        <p:par>
                          <p:cTn id="50" fill="hold">
                            <p:stCondLst>
                              <p:cond delay="8246"/>
                            </p:stCondLst>
                            <p:childTnLst>
                              <p:par>
                                <p:cTn id="51" presetID="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childTnLst>
                                </p:cTn>
                              </p:par>
                            </p:childTnLst>
                          </p:cTn>
                        </p:par>
                        <p:par>
                          <p:cTn id="53" fill="hold">
                            <p:stCondLst>
                              <p:cond delay="8246"/>
                            </p:stCondLst>
                            <p:childTnLst>
                              <p:par>
                                <p:cTn id="54" presetID="8" presetClass="emph" presetSubtype="0" fill="hold" nodeType="afterEffect">
                                  <p:stCondLst>
                                    <p:cond delay="0"/>
                                  </p:stCondLst>
                                  <p:childTnLst>
                                    <p:animRot by="21600000">
                                      <p:cBhvr>
                                        <p:cTn id="55" dur="500" fill="hold"/>
                                        <p:tgtEl>
                                          <p:spTgt spid="6"/>
                                        </p:tgtEl>
                                        <p:attrNameLst>
                                          <p:attrName>r</p:attrName>
                                        </p:attrNameLst>
                                      </p:cBhvr>
                                    </p:animRot>
                                  </p:childTnLst>
                                </p:cTn>
                              </p:par>
                            </p:childTnLst>
                          </p:cTn>
                        </p:par>
                        <p:par>
                          <p:cTn id="56" fill="hold">
                            <p:stCondLst>
                              <p:cond delay="8746"/>
                            </p:stCondLst>
                            <p:childTnLst>
                              <p:par>
                                <p:cTn id="57" presetID="40" presetClass="entr" presetSubtype="0" fill="hold" grpId="0" nodeType="afterEffect">
                                  <p:stCondLst>
                                    <p:cond delay="0"/>
                                  </p:stCondLst>
                                  <p:iterate type="lt">
                                    <p:tmPct val="10000"/>
                                  </p:iterate>
                                  <p:childTnLst>
                                    <p:set>
                                      <p:cBhvr>
                                        <p:cTn id="58" dur="500"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anim calcmode="lin" valueType="num">
                                      <p:cBhvr>
                                        <p:cTn id="60" dur="500" fill="hold"/>
                                        <p:tgtEl>
                                          <p:spTgt spid="35"/>
                                        </p:tgtEl>
                                        <p:attrNameLst>
                                          <p:attrName>ppt_x</p:attrName>
                                        </p:attrNameLst>
                                      </p:cBhvr>
                                      <p:tavLst>
                                        <p:tav tm="0">
                                          <p:val>
                                            <p:strVal val="#ppt_x-.1"/>
                                          </p:val>
                                        </p:tav>
                                        <p:tav tm="100000">
                                          <p:val>
                                            <p:strVal val="#ppt_x"/>
                                          </p:val>
                                        </p:tav>
                                      </p:tavLst>
                                    </p:anim>
                                    <p:anim calcmode="lin" valueType="num">
                                      <p:cBhvr>
                                        <p:cTn id="61" dur="500" fill="hold"/>
                                        <p:tgtEl>
                                          <p:spTgt spid="35"/>
                                        </p:tgtEl>
                                        <p:attrNameLst>
                                          <p:attrName>ppt_y</p:attrName>
                                        </p:attrNameLst>
                                      </p:cBhvr>
                                      <p:tavLst>
                                        <p:tav tm="0">
                                          <p:val>
                                            <p:strVal val="#ppt_y"/>
                                          </p:val>
                                        </p:tav>
                                        <p:tav tm="100000">
                                          <p:val>
                                            <p:strVal val="#ppt_y"/>
                                          </p:val>
                                        </p:tav>
                                      </p:tavLst>
                                    </p:anim>
                                  </p:childTnLst>
                                </p:cTn>
                              </p:par>
                            </p:childTnLst>
                          </p:cTn>
                        </p:par>
                        <p:par>
                          <p:cTn id="62" fill="hold">
                            <p:stCondLst>
                              <p:cond delay="9496"/>
                            </p:stCondLst>
                            <p:childTnLst>
                              <p:par>
                                <p:cTn id="63" presetID="27" presetClass="entr" presetSubtype="0" fill="hold" grpId="0" nodeType="afterEffect">
                                  <p:stCondLst>
                                    <p:cond delay="0"/>
                                  </p:stCondLst>
                                  <p:iterate type="lt">
                                    <p:tmPct val="50000"/>
                                  </p:iterate>
                                  <p:childTnLst>
                                    <p:set>
                                      <p:cBhvr>
                                        <p:cTn id="64" dur="1" fill="hold">
                                          <p:stCondLst>
                                            <p:cond delay="0"/>
                                          </p:stCondLst>
                                        </p:cTn>
                                        <p:tgtEl>
                                          <p:spTgt spid="36"/>
                                        </p:tgtEl>
                                        <p:attrNameLst>
                                          <p:attrName>style.visibility</p:attrName>
                                        </p:attrNameLst>
                                      </p:cBhvr>
                                      <p:to>
                                        <p:strVal val="visible"/>
                                      </p:to>
                                    </p:set>
                                    <p:anim calcmode="discrete" valueType="clr">
                                      <p:cBhvr override="childStyle">
                                        <p:cTn id="65" dur="80"/>
                                        <p:tgtEl>
                                          <p:spTgt spid="36"/>
                                        </p:tgtEl>
                                        <p:attrNameLst>
                                          <p:attrName>style.color</p:attrName>
                                        </p:attrNameLst>
                                      </p:cBhvr>
                                      <p:tavLst>
                                        <p:tav tm="0">
                                          <p:val>
                                            <p:clrVal>
                                              <a:schemeClr val="accent2"/>
                                            </p:clrVal>
                                          </p:val>
                                        </p:tav>
                                        <p:tav tm="50000">
                                          <p:val>
                                            <p:clrVal>
                                              <a:schemeClr val="hlink"/>
                                            </p:clrVal>
                                          </p:val>
                                        </p:tav>
                                      </p:tavLst>
                                    </p:anim>
                                    <p:anim calcmode="discrete" valueType="clr">
                                      <p:cBhvr>
                                        <p:cTn id="66" dur="80"/>
                                        <p:tgtEl>
                                          <p:spTgt spid="36"/>
                                        </p:tgtEl>
                                        <p:attrNameLst>
                                          <p:attrName>fillcolor</p:attrName>
                                        </p:attrNameLst>
                                      </p:cBhvr>
                                      <p:tavLst>
                                        <p:tav tm="0">
                                          <p:val>
                                            <p:clrVal>
                                              <a:schemeClr val="accent2"/>
                                            </p:clrVal>
                                          </p:val>
                                        </p:tav>
                                        <p:tav tm="50000">
                                          <p:val>
                                            <p:clrVal>
                                              <a:schemeClr val="hlink"/>
                                            </p:clrVal>
                                          </p:val>
                                        </p:tav>
                                      </p:tavLst>
                                    </p:anim>
                                    <p:set>
                                      <p:cBhvr>
                                        <p:cTn id="67" dur="80"/>
                                        <p:tgtEl>
                                          <p:spTgt spid="36"/>
                                        </p:tgtEl>
                                        <p:attrNameLst>
                                          <p:attrName>fill.type</p:attrName>
                                        </p:attrNameLst>
                                      </p:cBhvr>
                                      <p:to>
                                        <p:strVal val="solid"/>
                                      </p:to>
                                    </p:set>
                                  </p:childTnLst>
                                </p:cTn>
                              </p:par>
                            </p:childTnLst>
                          </p:cTn>
                        </p:par>
                        <p:par>
                          <p:cTn id="68" fill="hold">
                            <p:stCondLst>
                              <p:cond delay="10856"/>
                            </p:stCondLst>
                            <p:childTnLst>
                              <p:par>
                                <p:cTn id="69" presetID="1" presetClass="entr" presetSubtype="0" fill="hold" nodeType="afterEffect">
                                  <p:stCondLst>
                                    <p:cond delay="0"/>
                                  </p:stCondLst>
                                  <p:childTnLst>
                                    <p:set>
                                      <p:cBhvr>
                                        <p:cTn id="70" dur="1" fill="hold">
                                          <p:stCondLst>
                                            <p:cond delay="0"/>
                                          </p:stCondLst>
                                        </p:cTn>
                                        <p:tgtEl>
                                          <p:spTgt spid="13"/>
                                        </p:tgtEl>
                                        <p:attrNameLst>
                                          <p:attrName>style.visibility</p:attrName>
                                        </p:attrNameLst>
                                      </p:cBhvr>
                                      <p:to>
                                        <p:strVal val="visible"/>
                                      </p:to>
                                    </p:set>
                                  </p:childTnLst>
                                </p:cTn>
                              </p:par>
                            </p:childTnLst>
                          </p:cTn>
                        </p:par>
                        <p:par>
                          <p:cTn id="71" fill="hold">
                            <p:stCondLst>
                              <p:cond delay="10856"/>
                            </p:stCondLst>
                            <p:childTnLst>
                              <p:par>
                                <p:cTn id="72" presetID="8" presetClass="emph" presetSubtype="0" fill="hold" nodeType="afterEffect">
                                  <p:stCondLst>
                                    <p:cond delay="0"/>
                                  </p:stCondLst>
                                  <p:childTnLst>
                                    <p:animRot by="21600000">
                                      <p:cBhvr>
                                        <p:cTn id="73" dur="500" fill="hold"/>
                                        <p:tgtEl>
                                          <p:spTgt spid="13"/>
                                        </p:tgtEl>
                                        <p:attrNameLst>
                                          <p:attrName>r</p:attrName>
                                        </p:attrNameLst>
                                      </p:cBhvr>
                                    </p:animRot>
                                  </p:childTnLst>
                                </p:cTn>
                              </p:par>
                            </p:childTnLst>
                          </p:cTn>
                        </p:par>
                        <p:par>
                          <p:cTn id="74" fill="hold">
                            <p:stCondLst>
                              <p:cond delay="11356"/>
                            </p:stCondLst>
                            <p:childTnLst>
                              <p:par>
                                <p:cTn id="75" presetID="40" presetClass="entr" presetSubtype="0" fill="hold" grpId="0" nodeType="afterEffect">
                                  <p:stCondLst>
                                    <p:cond delay="0"/>
                                  </p:stCondLst>
                                  <p:iterate type="lt">
                                    <p:tmPct val="10000"/>
                                  </p:iterate>
                                  <p:childTnLst>
                                    <p:set>
                                      <p:cBhvr>
                                        <p:cTn id="76" dur="500" fill="hold">
                                          <p:stCondLst>
                                            <p:cond delay="0"/>
                                          </p:stCondLst>
                                        </p:cTn>
                                        <p:tgtEl>
                                          <p:spTgt spid="33"/>
                                        </p:tgtEl>
                                        <p:attrNameLst>
                                          <p:attrName>style.visibility</p:attrName>
                                        </p:attrNameLst>
                                      </p:cBhvr>
                                      <p:to>
                                        <p:strVal val="visible"/>
                                      </p:to>
                                    </p:set>
                                    <p:animEffect transition="in" filter="fade">
                                      <p:cBhvr>
                                        <p:cTn id="77" dur="500"/>
                                        <p:tgtEl>
                                          <p:spTgt spid="33"/>
                                        </p:tgtEl>
                                      </p:cBhvr>
                                    </p:animEffect>
                                    <p:anim calcmode="lin" valueType="num">
                                      <p:cBhvr>
                                        <p:cTn id="78" dur="500" fill="hold"/>
                                        <p:tgtEl>
                                          <p:spTgt spid="33"/>
                                        </p:tgtEl>
                                        <p:attrNameLst>
                                          <p:attrName>ppt_x</p:attrName>
                                        </p:attrNameLst>
                                      </p:cBhvr>
                                      <p:tavLst>
                                        <p:tav tm="0">
                                          <p:val>
                                            <p:strVal val="#ppt_x-.1"/>
                                          </p:val>
                                        </p:tav>
                                        <p:tav tm="100000">
                                          <p:val>
                                            <p:strVal val="#ppt_x"/>
                                          </p:val>
                                        </p:tav>
                                      </p:tavLst>
                                    </p:anim>
                                    <p:anim calcmode="lin" valueType="num">
                                      <p:cBhvr>
                                        <p:cTn id="79" dur="5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12208"/>
                            </p:stCondLst>
                            <p:childTnLst>
                              <p:par>
                                <p:cTn id="81" presetID="27" presetClass="entr" presetSubtype="0" fill="hold" grpId="0" nodeType="afterEffect">
                                  <p:stCondLst>
                                    <p:cond delay="0"/>
                                  </p:stCondLst>
                                  <p:iterate type="lt">
                                    <p:tmPct val="50000"/>
                                  </p:iterate>
                                  <p:childTnLst>
                                    <p:set>
                                      <p:cBhvr>
                                        <p:cTn id="82" dur="1" fill="hold">
                                          <p:stCondLst>
                                            <p:cond delay="0"/>
                                          </p:stCondLst>
                                        </p:cTn>
                                        <p:tgtEl>
                                          <p:spTgt spid="34"/>
                                        </p:tgtEl>
                                        <p:attrNameLst>
                                          <p:attrName>style.visibility</p:attrName>
                                        </p:attrNameLst>
                                      </p:cBhvr>
                                      <p:to>
                                        <p:strVal val="visible"/>
                                      </p:to>
                                    </p:set>
                                    <p:anim calcmode="discrete" valueType="clr">
                                      <p:cBhvr override="childStyle">
                                        <p:cTn id="83" dur="80"/>
                                        <p:tgtEl>
                                          <p:spTgt spid="34"/>
                                        </p:tgtEl>
                                        <p:attrNameLst>
                                          <p:attrName>style.color</p:attrName>
                                        </p:attrNameLst>
                                      </p:cBhvr>
                                      <p:tavLst>
                                        <p:tav tm="0">
                                          <p:val>
                                            <p:clrVal>
                                              <a:schemeClr val="accent2"/>
                                            </p:clrVal>
                                          </p:val>
                                        </p:tav>
                                        <p:tav tm="50000">
                                          <p:val>
                                            <p:clrVal>
                                              <a:schemeClr val="hlink"/>
                                            </p:clrVal>
                                          </p:val>
                                        </p:tav>
                                      </p:tavLst>
                                    </p:anim>
                                    <p:anim calcmode="discrete" valueType="clr">
                                      <p:cBhvr>
                                        <p:cTn id="84" dur="80"/>
                                        <p:tgtEl>
                                          <p:spTgt spid="34"/>
                                        </p:tgtEl>
                                        <p:attrNameLst>
                                          <p:attrName>fillcolor</p:attrName>
                                        </p:attrNameLst>
                                      </p:cBhvr>
                                      <p:tavLst>
                                        <p:tav tm="0">
                                          <p:val>
                                            <p:clrVal>
                                              <a:schemeClr val="accent2"/>
                                            </p:clrVal>
                                          </p:val>
                                        </p:tav>
                                        <p:tav tm="50000">
                                          <p:val>
                                            <p:clrVal>
                                              <a:schemeClr val="hlink"/>
                                            </p:clrVal>
                                          </p:val>
                                        </p:tav>
                                      </p:tavLst>
                                    </p:anim>
                                    <p:set>
                                      <p:cBhvr>
                                        <p:cTn id="85" dur="80"/>
                                        <p:tgtEl>
                                          <p:spTgt spid="34"/>
                                        </p:tgtEl>
                                        <p:attrNameLst>
                                          <p:attrName>fill.type</p:attrName>
                                        </p:attrNameLst>
                                      </p:cBhvr>
                                      <p:to>
                                        <p:strVal val="solid"/>
                                      </p:to>
                                    </p:set>
                                  </p:childTnLst>
                                </p:cTn>
                              </p:par>
                            </p:childTnLst>
                          </p:cTn>
                        </p:par>
                        <p:par>
                          <p:cTn id="86" fill="hold">
                            <p:stCondLst>
                              <p:cond delay="13208"/>
                            </p:stCondLst>
                            <p:childTnLst>
                              <p:par>
                                <p:cTn id="87" presetID="1" presetClass="entr" presetSubtype="0"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childTnLst>
                                </p:cTn>
                              </p:par>
                            </p:childTnLst>
                          </p:cTn>
                        </p:par>
                        <p:par>
                          <p:cTn id="89" fill="hold">
                            <p:stCondLst>
                              <p:cond delay="13208"/>
                            </p:stCondLst>
                            <p:childTnLst>
                              <p:par>
                                <p:cTn id="90" presetID="8" presetClass="emph" presetSubtype="0" fill="hold" nodeType="afterEffect">
                                  <p:stCondLst>
                                    <p:cond delay="0"/>
                                  </p:stCondLst>
                                  <p:childTnLst>
                                    <p:animRot by="21600000">
                                      <p:cBhvr>
                                        <p:cTn id="91" dur="500" fill="hold"/>
                                        <p:tgtEl>
                                          <p:spTgt spid="14"/>
                                        </p:tgtEl>
                                        <p:attrNameLst>
                                          <p:attrName>r</p:attrName>
                                        </p:attrNameLst>
                                      </p:cBhvr>
                                    </p:animRot>
                                  </p:childTnLst>
                                </p:cTn>
                              </p:par>
                            </p:childTnLst>
                          </p:cTn>
                        </p:par>
                        <p:par>
                          <p:cTn id="92" fill="hold">
                            <p:stCondLst>
                              <p:cond delay="13708"/>
                            </p:stCondLst>
                            <p:childTnLst>
                              <p:par>
                                <p:cTn id="93" presetID="40" presetClass="entr" presetSubtype="0" fill="hold" grpId="0" nodeType="afterEffect">
                                  <p:stCondLst>
                                    <p:cond delay="0"/>
                                  </p:stCondLst>
                                  <p:iterate type="lt">
                                    <p:tmPct val="10000"/>
                                  </p:iterate>
                                  <p:childTnLst>
                                    <p:set>
                                      <p:cBhvr>
                                        <p:cTn id="94" dur="500" fill="hold">
                                          <p:stCondLst>
                                            <p:cond delay="0"/>
                                          </p:stCondLst>
                                        </p:cTn>
                                        <p:tgtEl>
                                          <p:spTgt spid="37"/>
                                        </p:tgtEl>
                                        <p:attrNameLst>
                                          <p:attrName>style.visibility</p:attrName>
                                        </p:attrNameLst>
                                      </p:cBhvr>
                                      <p:to>
                                        <p:strVal val="visible"/>
                                      </p:to>
                                    </p:set>
                                    <p:animEffect transition="in" filter="fade">
                                      <p:cBhvr>
                                        <p:cTn id="95" dur="500"/>
                                        <p:tgtEl>
                                          <p:spTgt spid="37"/>
                                        </p:tgtEl>
                                      </p:cBhvr>
                                    </p:animEffect>
                                    <p:anim calcmode="lin" valueType="num">
                                      <p:cBhvr>
                                        <p:cTn id="96" dur="500" fill="hold"/>
                                        <p:tgtEl>
                                          <p:spTgt spid="37"/>
                                        </p:tgtEl>
                                        <p:attrNameLst>
                                          <p:attrName>ppt_x</p:attrName>
                                        </p:attrNameLst>
                                      </p:cBhvr>
                                      <p:tavLst>
                                        <p:tav tm="0">
                                          <p:val>
                                            <p:strVal val="#ppt_x-.1"/>
                                          </p:val>
                                        </p:tav>
                                        <p:tav tm="100000">
                                          <p:val>
                                            <p:strVal val="#ppt_x"/>
                                          </p:val>
                                        </p:tav>
                                      </p:tavLst>
                                    </p:anim>
                                    <p:anim calcmode="lin" valueType="num">
                                      <p:cBhvr>
                                        <p:cTn id="97" dur="500" fill="hold"/>
                                        <p:tgtEl>
                                          <p:spTgt spid="37"/>
                                        </p:tgtEl>
                                        <p:attrNameLst>
                                          <p:attrName>ppt_y</p:attrName>
                                        </p:attrNameLst>
                                      </p:cBhvr>
                                      <p:tavLst>
                                        <p:tav tm="0">
                                          <p:val>
                                            <p:strVal val="#ppt_y"/>
                                          </p:val>
                                        </p:tav>
                                        <p:tav tm="100000">
                                          <p:val>
                                            <p:strVal val="#ppt_y"/>
                                          </p:val>
                                        </p:tav>
                                      </p:tavLst>
                                    </p:anim>
                                  </p:childTnLst>
                                </p:cTn>
                              </p:par>
                            </p:childTnLst>
                          </p:cTn>
                        </p:par>
                        <p:par>
                          <p:cTn id="98" fill="hold">
                            <p:stCondLst>
                              <p:cond delay="14409"/>
                            </p:stCondLst>
                            <p:childTnLst>
                              <p:par>
                                <p:cTn id="99" presetID="27" presetClass="entr" presetSubtype="0" fill="hold" grpId="0" nodeType="afterEffect">
                                  <p:stCondLst>
                                    <p:cond delay="0"/>
                                  </p:stCondLst>
                                  <p:iterate type="lt">
                                    <p:tmPct val="50000"/>
                                  </p:iterate>
                                  <p:childTnLst>
                                    <p:set>
                                      <p:cBhvr>
                                        <p:cTn id="100" dur="1" fill="hold">
                                          <p:stCondLst>
                                            <p:cond delay="0"/>
                                          </p:stCondLst>
                                        </p:cTn>
                                        <p:tgtEl>
                                          <p:spTgt spid="38"/>
                                        </p:tgtEl>
                                        <p:attrNameLst>
                                          <p:attrName>style.visibility</p:attrName>
                                        </p:attrNameLst>
                                      </p:cBhvr>
                                      <p:to>
                                        <p:strVal val="visible"/>
                                      </p:to>
                                    </p:set>
                                    <p:anim calcmode="discrete" valueType="clr">
                                      <p:cBhvr override="childStyle">
                                        <p:cTn id="101" dur="80"/>
                                        <p:tgtEl>
                                          <p:spTgt spid="38"/>
                                        </p:tgtEl>
                                        <p:attrNameLst>
                                          <p:attrName>style.color</p:attrName>
                                        </p:attrNameLst>
                                      </p:cBhvr>
                                      <p:tavLst>
                                        <p:tav tm="0">
                                          <p:val>
                                            <p:clrVal>
                                              <a:schemeClr val="accent2"/>
                                            </p:clrVal>
                                          </p:val>
                                        </p:tav>
                                        <p:tav tm="50000">
                                          <p:val>
                                            <p:clrVal>
                                              <a:schemeClr val="hlink"/>
                                            </p:clrVal>
                                          </p:val>
                                        </p:tav>
                                      </p:tavLst>
                                    </p:anim>
                                    <p:anim calcmode="discrete" valueType="clr">
                                      <p:cBhvr>
                                        <p:cTn id="102" dur="80"/>
                                        <p:tgtEl>
                                          <p:spTgt spid="38"/>
                                        </p:tgtEl>
                                        <p:attrNameLst>
                                          <p:attrName>fillcolor</p:attrName>
                                        </p:attrNameLst>
                                      </p:cBhvr>
                                      <p:tavLst>
                                        <p:tav tm="0">
                                          <p:val>
                                            <p:clrVal>
                                              <a:schemeClr val="accent2"/>
                                            </p:clrVal>
                                          </p:val>
                                        </p:tav>
                                        <p:tav tm="50000">
                                          <p:val>
                                            <p:clrVal>
                                              <a:schemeClr val="hlink"/>
                                            </p:clrVal>
                                          </p:val>
                                        </p:tav>
                                      </p:tavLst>
                                    </p:anim>
                                    <p:set>
                                      <p:cBhvr>
                                        <p:cTn id="103" dur="80"/>
                                        <p:tgtEl>
                                          <p:spTgt spid="3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P spid="38" grpId="0"/>
      <p:bldP spid="42" grpId="0"/>
      <p:bldP spid="43" grpId="0"/>
      <p:bldP spid="44" grpId="0" animBg="1"/>
      <p:bldP spid="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405505" y="6985"/>
            <a:ext cx="5387340" cy="6851650"/>
          </a:xfrm>
          <a:prstGeom prst="rect">
            <a:avLst/>
          </a:prstGeom>
        </p:spPr>
      </p:pic>
      <p:sp>
        <p:nvSpPr>
          <p:cNvPr id="43" name="矩形 42"/>
          <p:cNvSpPr/>
          <p:nvPr/>
        </p:nvSpPr>
        <p:spPr>
          <a:xfrm>
            <a:off x="523684" y="1917627"/>
            <a:ext cx="11150982" cy="4498471"/>
          </a:xfrm>
          <a:prstGeom prst="rect">
            <a:avLst/>
          </a:prstGeom>
          <a:solidFill>
            <a:srgbClr val="BA4047"/>
          </a:solidFill>
          <a:ln>
            <a:noFill/>
          </a:ln>
          <a:effectLst>
            <a:outerShdw blurRad="254000" dist="127000" dir="4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文本框 14"/>
          <p:cNvSpPr txBox="1"/>
          <p:nvPr>
            <p:custDataLst>
              <p:tags r:id="rId1"/>
            </p:custDataLst>
          </p:nvPr>
        </p:nvSpPr>
        <p:spPr>
          <a:xfrm>
            <a:off x="1288625" y="3412156"/>
            <a:ext cx="1814161" cy="645160"/>
          </a:xfrm>
          <a:prstGeom prst="rect">
            <a:avLst/>
          </a:prstGeom>
          <a:noFill/>
        </p:spPr>
        <p:txBody>
          <a:bodyPr wrap="square" rtlCol="0">
            <a:spAutoFit/>
          </a:bodyPr>
          <a:lstStyle/>
          <a:p>
            <a:pPr algn="ctr"/>
            <a:r>
              <a:rPr lang="zh-CN" altLang="en-US" b="1" dirty="0">
                <a:solidFill>
                  <a:schemeClr val="bg1"/>
                </a:solidFill>
                <a:latin typeface="微软雅黑" panose="020B0503020204020204" charset="-122"/>
                <a:ea typeface="微软雅黑" panose="020B0503020204020204" charset="-122"/>
              </a:rPr>
              <a:t>开放床位</a:t>
            </a:r>
          </a:p>
          <a:p>
            <a:pPr algn="ctr"/>
            <a:r>
              <a:rPr lang="en-US" altLang="zh-CN" dirty="0">
                <a:solidFill>
                  <a:schemeClr val="bg1"/>
                </a:solidFill>
                <a:latin typeface="+mj-lt"/>
              </a:rPr>
              <a:t>326 </a:t>
            </a:r>
            <a:r>
              <a:rPr lang="zh-CN" altLang="en-US" b="1" dirty="0">
                <a:solidFill>
                  <a:schemeClr val="bg1"/>
                </a:solidFill>
                <a:latin typeface="微软雅黑" panose="020B0503020204020204" charset="-122"/>
                <a:ea typeface="微软雅黑" panose="020B0503020204020204" charset="-122"/>
              </a:rPr>
              <a:t>张</a:t>
            </a:r>
          </a:p>
        </p:txBody>
      </p:sp>
      <p:sp>
        <p:nvSpPr>
          <p:cNvPr id="16" name="文本框 15"/>
          <p:cNvSpPr txBox="1"/>
          <p:nvPr>
            <p:custDataLst>
              <p:tags r:id="rId2"/>
            </p:custDataLst>
          </p:nvPr>
        </p:nvSpPr>
        <p:spPr>
          <a:xfrm>
            <a:off x="3897712" y="3419141"/>
            <a:ext cx="1814161" cy="521970"/>
          </a:xfrm>
          <a:prstGeom prst="rect">
            <a:avLst/>
          </a:prstGeom>
          <a:noFill/>
        </p:spPr>
        <p:txBody>
          <a:bodyPr wrap="square" rtlCol="0">
            <a:spAutoFit/>
          </a:bodyPr>
          <a:lstStyle/>
          <a:p>
            <a:pPr lvl="0" algn="ctr">
              <a:buClrTx/>
              <a:buSzTx/>
              <a:buFontTx/>
            </a:pPr>
            <a:r>
              <a:rPr lang="zh-CN" altLang="en-US" b="1" dirty="0">
                <a:solidFill>
                  <a:schemeClr val="bg1"/>
                </a:solidFill>
                <a:latin typeface="微软雅黑" panose="020B0503020204020204" charset="-122"/>
                <a:ea typeface="微软雅黑" panose="020B0503020204020204" charset="-122"/>
                <a:sym typeface="+mn-ea"/>
              </a:rPr>
              <a:t>年门诊量</a:t>
            </a:r>
          </a:p>
          <a:p>
            <a:pPr lvl="0" algn="ctr">
              <a:buClrTx/>
              <a:buSzTx/>
              <a:buFontTx/>
            </a:pPr>
            <a:r>
              <a:rPr lang="zh-CN" altLang="en-US" b="1" dirty="0">
                <a:solidFill>
                  <a:schemeClr val="bg1"/>
                </a:solidFill>
                <a:latin typeface="微软雅黑" panose="020B0503020204020204" charset="-122"/>
                <a:ea typeface="微软雅黑" panose="020B0503020204020204" charset="-122"/>
                <a:sym typeface="+mn-ea"/>
              </a:rPr>
              <a:t>4.4 万人次</a:t>
            </a:r>
          </a:p>
        </p:txBody>
      </p:sp>
      <p:sp>
        <p:nvSpPr>
          <p:cNvPr id="17" name="文本框 16"/>
          <p:cNvSpPr txBox="1"/>
          <p:nvPr>
            <p:custDataLst>
              <p:tags r:id="rId3"/>
            </p:custDataLst>
          </p:nvPr>
        </p:nvSpPr>
        <p:spPr>
          <a:xfrm>
            <a:off x="6506799" y="3419141"/>
            <a:ext cx="1814161" cy="645160"/>
          </a:xfrm>
          <a:prstGeom prst="rect">
            <a:avLst/>
          </a:prstGeom>
          <a:noFill/>
        </p:spPr>
        <p:txBody>
          <a:bodyPr wrap="square" rtlCol="0">
            <a:spAutoFit/>
          </a:bodyPr>
          <a:lstStyle/>
          <a:p>
            <a:pPr lvl="0" algn="ctr">
              <a:buClrTx/>
              <a:buSzTx/>
              <a:buFontTx/>
            </a:pPr>
            <a:r>
              <a:rPr lang="zh-CN" altLang="en-US" b="1" dirty="0">
                <a:solidFill>
                  <a:schemeClr val="bg1"/>
                </a:solidFill>
                <a:latin typeface="微软雅黑" panose="020B0503020204020204" charset="-122"/>
                <a:ea typeface="微软雅黑" panose="020B0503020204020204" charset="-122"/>
                <a:sym typeface="+mn-ea"/>
              </a:rPr>
              <a:t>医护人员</a:t>
            </a:r>
          </a:p>
          <a:p>
            <a:pPr lvl="0" algn="ctr">
              <a:buClrTx/>
              <a:buSzTx/>
              <a:buFontTx/>
            </a:pPr>
            <a:r>
              <a:rPr lang="zh-CN" altLang="en-US" b="1" dirty="0">
                <a:solidFill>
                  <a:schemeClr val="bg1"/>
                </a:solidFill>
                <a:latin typeface="微软雅黑" panose="020B0503020204020204" charset="-122"/>
                <a:ea typeface="微软雅黑" panose="020B0503020204020204" charset="-122"/>
                <a:sym typeface="+mn-ea"/>
              </a:rPr>
              <a:t>187 人</a:t>
            </a:r>
          </a:p>
        </p:txBody>
      </p:sp>
      <p:sp>
        <p:nvSpPr>
          <p:cNvPr id="18" name="文本框 17"/>
          <p:cNvSpPr txBox="1"/>
          <p:nvPr>
            <p:custDataLst>
              <p:tags r:id="rId4"/>
            </p:custDataLst>
          </p:nvPr>
        </p:nvSpPr>
        <p:spPr>
          <a:xfrm>
            <a:off x="9115887" y="3421681"/>
            <a:ext cx="1814161" cy="521970"/>
          </a:xfrm>
          <a:prstGeom prst="rect">
            <a:avLst/>
          </a:prstGeom>
          <a:noFill/>
        </p:spPr>
        <p:txBody>
          <a:bodyPr wrap="square" rtlCol="0">
            <a:spAutoFit/>
          </a:bodyPr>
          <a:lstStyle/>
          <a:p>
            <a:pPr lvl="0" algn="ctr">
              <a:buClrTx/>
              <a:buSzTx/>
              <a:buFontTx/>
            </a:pPr>
            <a:r>
              <a:rPr lang="zh-CN" altLang="en-US" b="1" dirty="0">
                <a:solidFill>
                  <a:schemeClr val="bg1"/>
                </a:solidFill>
                <a:latin typeface="微软雅黑" panose="020B0503020204020204" charset="-122"/>
                <a:ea typeface="微软雅黑" panose="020B0503020204020204" charset="-122"/>
                <a:sym typeface="+mn-ea"/>
              </a:rPr>
              <a:t>累积科研经费</a:t>
            </a:r>
          </a:p>
          <a:p>
            <a:pPr lvl="0" algn="ctr">
              <a:buClrTx/>
              <a:buSzTx/>
              <a:buFontTx/>
            </a:pPr>
            <a:r>
              <a:rPr lang="zh-CN" altLang="en-US" b="1" dirty="0">
                <a:solidFill>
                  <a:schemeClr val="bg1"/>
                </a:solidFill>
                <a:latin typeface="微软雅黑" panose="020B0503020204020204" charset="-122"/>
                <a:ea typeface="微软雅黑" panose="020B0503020204020204" charset="-122"/>
                <a:sym typeface="+mn-ea"/>
              </a:rPr>
              <a:t>2471 万元</a:t>
            </a:r>
          </a:p>
        </p:txBody>
      </p:sp>
      <p:grpSp>
        <p:nvGrpSpPr>
          <p:cNvPr id="25" name="组合 24"/>
          <p:cNvGrpSpPr/>
          <p:nvPr/>
        </p:nvGrpSpPr>
        <p:grpSpPr>
          <a:xfrm>
            <a:off x="1737995" y="2388870"/>
            <a:ext cx="914400" cy="914400"/>
            <a:chOff x="2732" y="4157"/>
            <a:chExt cx="1440" cy="1440"/>
          </a:xfrm>
        </p:grpSpPr>
        <p:pic>
          <p:nvPicPr>
            <p:cNvPr id="2" name="图片 1" descr="32313535313937343b32313535313937303bb2a1b4b2"/>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926" y="4350"/>
              <a:ext cx="1053" cy="1053"/>
            </a:xfrm>
            <a:prstGeom prst="rect">
              <a:avLst/>
            </a:prstGeom>
          </p:spPr>
        </p:pic>
        <p:sp>
          <p:nvSpPr>
            <p:cNvPr id="20" name="椭圆 19"/>
            <p:cNvSpPr/>
            <p:nvPr/>
          </p:nvSpPr>
          <p:spPr>
            <a:xfrm>
              <a:off x="2732" y="4157"/>
              <a:ext cx="1440" cy="14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27" name="组合 26"/>
          <p:cNvGrpSpPr/>
          <p:nvPr/>
        </p:nvGrpSpPr>
        <p:grpSpPr>
          <a:xfrm>
            <a:off x="6956425" y="2390140"/>
            <a:ext cx="914400" cy="914400"/>
            <a:chOff x="10950" y="4159"/>
            <a:chExt cx="1440" cy="1440"/>
          </a:xfrm>
        </p:grpSpPr>
        <p:sp>
          <p:nvSpPr>
            <p:cNvPr id="9" name="椭圆 8"/>
            <p:cNvSpPr/>
            <p:nvPr/>
          </p:nvSpPr>
          <p:spPr>
            <a:xfrm>
              <a:off x="10950" y="4159"/>
              <a:ext cx="1440" cy="14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21" name="图片 20" descr="343435383234323b333635383739323bcdc5b6d3"/>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1105" y="4596"/>
              <a:ext cx="1123" cy="561"/>
            </a:xfrm>
            <a:prstGeom prst="rect">
              <a:avLst/>
            </a:prstGeom>
          </p:spPr>
        </p:pic>
      </p:grpSp>
      <p:grpSp>
        <p:nvGrpSpPr>
          <p:cNvPr id="26" name="组合 25"/>
          <p:cNvGrpSpPr/>
          <p:nvPr/>
        </p:nvGrpSpPr>
        <p:grpSpPr>
          <a:xfrm>
            <a:off x="4347845" y="2390140"/>
            <a:ext cx="914400" cy="914400"/>
            <a:chOff x="6842" y="4159"/>
            <a:chExt cx="1440" cy="1440"/>
          </a:xfrm>
        </p:grpSpPr>
        <p:sp>
          <p:nvSpPr>
            <p:cNvPr id="8" name="椭圆 7"/>
            <p:cNvSpPr/>
            <p:nvPr/>
          </p:nvSpPr>
          <p:spPr>
            <a:xfrm>
              <a:off x="6842" y="4159"/>
              <a:ext cx="1440" cy="14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24" name="图片 23" descr="303b333733323232363bccfdd5efc6f7"/>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275" y="4448"/>
              <a:ext cx="573" cy="955"/>
            </a:xfrm>
            <a:prstGeom prst="rect">
              <a:avLst/>
            </a:prstGeom>
          </p:spPr>
        </p:pic>
      </p:grpSp>
      <p:grpSp>
        <p:nvGrpSpPr>
          <p:cNvPr id="31" name="组合 30"/>
          <p:cNvGrpSpPr/>
          <p:nvPr/>
        </p:nvGrpSpPr>
        <p:grpSpPr>
          <a:xfrm>
            <a:off x="9556115" y="2419350"/>
            <a:ext cx="914400" cy="914400"/>
            <a:chOff x="15058" y="4156"/>
            <a:chExt cx="1440" cy="1440"/>
          </a:xfrm>
        </p:grpSpPr>
        <p:sp>
          <p:nvSpPr>
            <p:cNvPr id="29" name="椭圆 28"/>
            <p:cNvSpPr/>
            <p:nvPr/>
          </p:nvSpPr>
          <p:spPr>
            <a:xfrm>
              <a:off x="15058" y="4156"/>
              <a:ext cx="1440" cy="14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30" name="图片 29" descr="303b32313538383133303bb2cebfbcd7cac1cf"/>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5333" y="4416"/>
              <a:ext cx="921" cy="921"/>
            </a:xfrm>
            <a:prstGeom prst="rect">
              <a:avLst/>
            </a:prstGeom>
          </p:spPr>
        </p:pic>
      </p:grpSp>
      <p:grpSp>
        <p:nvGrpSpPr>
          <p:cNvPr id="6" name="组合 5"/>
          <p:cNvGrpSpPr/>
          <p:nvPr/>
        </p:nvGrpSpPr>
        <p:grpSpPr>
          <a:xfrm>
            <a:off x="2643505" y="4060190"/>
            <a:ext cx="914400" cy="914400"/>
            <a:chOff x="4698" y="6386"/>
            <a:chExt cx="1440" cy="1440"/>
          </a:xfrm>
        </p:grpSpPr>
        <p:sp>
          <p:nvSpPr>
            <p:cNvPr id="53" name="椭圆 52"/>
            <p:cNvSpPr/>
            <p:nvPr/>
          </p:nvSpPr>
          <p:spPr>
            <a:xfrm>
              <a:off x="4698" y="6386"/>
              <a:ext cx="1440" cy="14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54" name="图片 53" descr="333639373231303b343435303936343bbda1bfb5bdb2d7f9"/>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4806" y="6486"/>
              <a:ext cx="1225" cy="1225"/>
            </a:xfrm>
            <a:prstGeom prst="rect">
              <a:avLst/>
            </a:prstGeom>
          </p:spPr>
        </p:pic>
      </p:grpSp>
      <p:sp>
        <p:nvSpPr>
          <p:cNvPr id="55" name="文本框 54"/>
          <p:cNvSpPr txBox="1"/>
          <p:nvPr/>
        </p:nvSpPr>
        <p:spPr>
          <a:xfrm>
            <a:off x="2529840" y="5052060"/>
            <a:ext cx="2639060" cy="1045210"/>
          </a:xfrm>
          <a:prstGeom prst="rect">
            <a:avLst/>
          </a:prstGeom>
          <a:noFill/>
        </p:spPr>
        <p:txBody>
          <a:bodyPr wrap="square" rtlCol="0">
            <a:spAutoFit/>
          </a:bodyPr>
          <a:lstStyle/>
          <a:p>
            <a:pPr algn="l"/>
            <a:r>
              <a:rPr lang="zh-CN" altLang="en-US" sz="1600" b="1" dirty="0">
                <a:solidFill>
                  <a:schemeClr val="bg1"/>
                </a:solidFill>
                <a:latin typeface="微软雅黑" panose="020B0503020204020204" charset="-122"/>
                <a:ea typeface="微软雅黑" panose="020B0503020204020204" charset="-122"/>
              </a:rPr>
              <a:t>客座教授</a:t>
            </a:r>
          </a:p>
          <a:p>
            <a:pPr algn="l">
              <a:buClrTx/>
              <a:buSzTx/>
              <a:buFontTx/>
            </a:pPr>
            <a:r>
              <a:rPr lang="zh-CN" altLang="en-US" sz="1600" b="1" dirty="0">
                <a:solidFill>
                  <a:schemeClr val="bg1"/>
                </a:solidFill>
                <a:latin typeface="微软雅黑" panose="020B0503020204020204" charset="-122"/>
                <a:ea typeface="微软雅黑" panose="020B0503020204020204" charset="-122"/>
              </a:rPr>
              <a:t>冷晓</a:t>
            </a:r>
            <a:r>
              <a:rPr lang="en-US" altLang="zh-CN" sz="1600" b="1" dirty="0">
                <a:solidFill>
                  <a:schemeClr val="bg1"/>
                </a:solidFill>
                <a:latin typeface="微软雅黑" panose="020B0503020204020204" charset="-122"/>
                <a:ea typeface="微软雅黑" panose="020B0503020204020204" charset="-122"/>
              </a:rPr>
              <a:t>-</a:t>
            </a:r>
            <a:r>
              <a:rPr lang="zh-CN" altLang="en-US" sz="1400" dirty="0">
                <a:solidFill>
                  <a:schemeClr val="bg1"/>
                </a:solidFill>
                <a:latin typeface="微软雅黑" panose="020B0503020204020204" charset="-122"/>
                <a:ea typeface="微软雅黑" panose="020B0503020204020204" charset="-122"/>
              </a:rPr>
              <a:t>美国约翰</a:t>
            </a:r>
            <a:r>
              <a:rPr lang="en-US" altLang="zh-CN" sz="1400" dirty="0">
                <a:solidFill>
                  <a:schemeClr val="bg1"/>
                </a:solidFill>
                <a:latin typeface="微软雅黑" panose="020B0503020204020204" charset="-122"/>
                <a:ea typeface="微软雅黑" panose="020B0503020204020204" charset="-122"/>
              </a:rPr>
              <a:t>·</a:t>
            </a:r>
            <a:r>
              <a:rPr lang="zh-CN" altLang="en-US" sz="1400" dirty="0">
                <a:solidFill>
                  <a:schemeClr val="bg1"/>
                </a:solidFill>
                <a:latin typeface="微软雅黑" panose="020B0503020204020204" charset="-122"/>
                <a:ea typeface="微软雅黑" panose="020B0503020204020204" charset="-122"/>
              </a:rPr>
              <a:t>霍普金斯大学</a:t>
            </a:r>
            <a:endParaRPr lang="zh-CN" altLang="en-US" sz="1600" b="1" dirty="0">
              <a:solidFill>
                <a:schemeClr val="bg1"/>
              </a:solidFill>
              <a:latin typeface="微软雅黑" panose="020B0503020204020204" charset="-122"/>
              <a:ea typeface="微软雅黑" panose="020B0503020204020204" charset="-122"/>
            </a:endParaRPr>
          </a:p>
          <a:p>
            <a:pPr algn="l">
              <a:buClrTx/>
              <a:buSzTx/>
              <a:buFontTx/>
            </a:pPr>
            <a:r>
              <a:rPr lang="zh-CN" altLang="en-US" sz="1600" b="1" dirty="0">
                <a:solidFill>
                  <a:schemeClr val="bg1"/>
                </a:solidFill>
                <a:latin typeface="微软雅黑" panose="020B0503020204020204" charset="-122"/>
                <a:ea typeface="微软雅黑" panose="020B0503020204020204" charset="-122"/>
              </a:rPr>
              <a:t>刘冬杰</a:t>
            </a:r>
            <a:r>
              <a:rPr lang="en-US" altLang="zh-CN" sz="1600" b="1" dirty="0">
                <a:solidFill>
                  <a:schemeClr val="bg1"/>
                </a:solidFill>
                <a:latin typeface="微软雅黑" panose="020B0503020204020204" charset="-122"/>
                <a:ea typeface="微软雅黑" panose="020B0503020204020204" charset="-122"/>
              </a:rPr>
              <a:t>-</a:t>
            </a:r>
            <a:r>
              <a:rPr lang="zh-CN" altLang="en-US" sz="1400" dirty="0">
                <a:solidFill>
                  <a:schemeClr val="bg1"/>
                </a:solidFill>
                <a:latin typeface="微软雅黑" panose="020B0503020204020204" charset="-122"/>
                <a:ea typeface="微软雅黑" panose="020B0503020204020204" charset="-122"/>
              </a:rPr>
              <a:t>美国阿肯色州St. Vincent医院老年医学科</a:t>
            </a:r>
          </a:p>
        </p:txBody>
      </p:sp>
      <p:grpSp>
        <p:nvGrpSpPr>
          <p:cNvPr id="7" name="组合 6"/>
          <p:cNvGrpSpPr/>
          <p:nvPr/>
        </p:nvGrpSpPr>
        <p:grpSpPr>
          <a:xfrm>
            <a:off x="5629910" y="4055745"/>
            <a:ext cx="914400" cy="914400"/>
            <a:chOff x="8995" y="6386"/>
            <a:chExt cx="1440" cy="1440"/>
          </a:xfrm>
        </p:grpSpPr>
        <p:pic>
          <p:nvPicPr>
            <p:cNvPr id="56" name="图片 55" descr="333437323831313b333437313031353bc0cfcaa6"/>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9124" y="6450"/>
              <a:ext cx="1311" cy="1311"/>
            </a:xfrm>
            <a:prstGeom prst="rect">
              <a:avLst/>
            </a:prstGeom>
          </p:spPr>
        </p:pic>
        <p:sp>
          <p:nvSpPr>
            <p:cNvPr id="57" name="椭圆 56"/>
            <p:cNvSpPr/>
            <p:nvPr/>
          </p:nvSpPr>
          <p:spPr>
            <a:xfrm>
              <a:off x="8995" y="6386"/>
              <a:ext cx="1440" cy="14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58" name="文本框 57"/>
          <p:cNvSpPr txBox="1"/>
          <p:nvPr>
            <p:custDataLst>
              <p:tags r:id="rId5"/>
            </p:custDataLst>
          </p:nvPr>
        </p:nvSpPr>
        <p:spPr>
          <a:xfrm>
            <a:off x="5579110" y="5042535"/>
            <a:ext cx="2188845" cy="829945"/>
          </a:xfrm>
          <a:prstGeom prst="rect">
            <a:avLst/>
          </a:prstGeom>
          <a:noFill/>
        </p:spPr>
        <p:txBody>
          <a:bodyPr wrap="square" rtlCol="0">
            <a:spAutoFit/>
          </a:bodyPr>
          <a:lstStyle/>
          <a:p>
            <a:pPr algn="l"/>
            <a:r>
              <a:rPr lang="zh-CN" altLang="en-US" sz="1600" b="1" dirty="0">
                <a:solidFill>
                  <a:schemeClr val="bg1"/>
                </a:solidFill>
                <a:latin typeface="微软雅黑" panose="020B0503020204020204" charset="-122"/>
                <a:ea typeface="微软雅黑" panose="020B0503020204020204" charset="-122"/>
              </a:rPr>
              <a:t>研究生导师</a:t>
            </a:r>
          </a:p>
          <a:p>
            <a:pPr algn="l">
              <a:buClrTx/>
              <a:buSzTx/>
              <a:buFontTx/>
            </a:pPr>
            <a:r>
              <a:rPr lang="zh-CN" altLang="en-US" sz="1600" b="1" dirty="0">
                <a:solidFill>
                  <a:schemeClr val="bg1"/>
                </a:solidFill>
                <a:latin typeface="微软雅黑" panose="020B0503020204020204" charset="-122"/>
                <a:ea typeface="微软雅黑" panose="020B0503020204020204" charset="-122"/>
              </a:rPr>
              <a:t>博士生导师</a:t>
            </a:r>
            <a:r>
              <a:rPr lang="en-US" altLang="zh-CN" sz="1600" b="1" dirty="0">
                <a:solidFill>
                  <a:schemeClr val="bg1"/>
                </a:solidFill>
                <a:latin typeface="微软雅黑" panose="020B0503020204020204" charset="-122"/>
                <a:ea typeface="微软雅黑" panose="020B0503020204020204" charset="-122"/>
              </a:rPr>
              <a:t> 8 </a:t>
            </a:r>
            <a:r>
              <a:rPr lang="zh-CN" altLang="en-US" sz="1600" b="1" dirty="0">
                <a:solidFill>
                  <a:schemeClr val="bg1"/>
                </a:solidFill>
                <a:latin typeface="微软雅黑" panose="020B0503020204020204" charset="-122"/>
                <a:ea typeface="微软雅黑" panose="020B0503020204020204" charset="-122"/>
              </a:rPr>
              <a:t>名</a:t>
            </a:r>
          </a:p>
          <a:p>
            <a:pPr algn="l">
              <a:buClrTx/>
              <a:buSzTx/>
              <a:buFontTx/>
            </a:pPr>
            <a:r>
              <a:rPr lang="zh-CN" sz="1600" b="1" dirty="0">
                <a:solidFill>
                  <a:schemeClr val="bg1"/>
                </a:solidFill>
                <a:latin typeface="微软雅黑" panose="020B0503020204020204" charset="-122"/>
                <a:ea typeface="微软雅黑" panose="020B0503020204020204" charset="-122"/>
              </a:rPr>
              <a:t>硕士生导师</a:t>
            </a:r>
            <a:r>
              <a:rPr lang="en-US" altLang="zh-CN" sz="1600" b="1" dirty="0">
                <a:solidFill>
                  <a:schemeClr val="bg1"/>
                </a:solidFill>
                <a:latin typeface="微软雅黑" panose="020B0503020204020204" charset="-122"/>
                <a:ea typeface="微软雅黑" panose="020B0503020204020204" charset="-122"/>
              </a:rPr>
              <a:t> 25 </a:t>
            </a:r>
            <a:r>
              <a:rPr lang="zh-CN" altLang="en-US" sz="1600" b="1" dirty="0">
                <a:solidFill>
                  <a:schemeClr val="bg1"/>
                </a:solidFill>
                <a:latin typeface="微软雅黑" panose="020B0503020204020204" charset="-122"/>
                <a:ea typeface="微软雅黑" panose="020B0503020204020204" charset="-122"/>
              </a:rPr>
              <a:t>名</a:t>
            </a:r>
          </a:p>
        </p:txBody>
      </p:sp>
      <p:grpSp>
        <p:nvGrpSpPr>
          <p:cNvPr id="10" name="组合 9"/>
          <p:cNvGrpSpPr/>
          <p:nvPr/>
        </p:nvGrpSpPr>
        <p:grpSpPr>
          <a:xfrm>
            <a:off x="8348980" y="4062730"/>
            <a:ext cx="914400" cy="914400"/>
            <a:chOff x="13292" y="6470"/>
            <a:chExt cx="1440" cy="1440"/>
          </a:xfrm>
        </p:grpSpPr>
        <p:sp>
          <p:nvSpPr>
            <p:cNvPr id="59" name="椭圆 58"/>
            <p:cNvSpPr/>
            <p:nvPr/>
          </p:nvSpPr>
          <p:spPr>
            <a:xfrm>
              <a:off x="13292" y="6470"/>
              <a:ext cx="1440" cy="14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60" name="图片 59" descr="333437323833313b333437313039363bb1cfd2b5"/>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13436" y="6523"/>
              <a:ext cx="1152" cy="1152"/>
            </a:xfrm>
            <a:prstGeom prst="rect">
              <a:avLst/>
            </a:prstGeom>
          </p:spPr>
        </p:pic>
      </p:grpSp>
      <p:sp>
        <p:nvSpPr>
          <p:cNvPr id="61" name="文本框 60"/>
          <p:cNvSpPr txBox="1"/>
          <p:nvPr>
            <p:custDataLst>
              <p:tags r:id="rId6"/>
            </p:custDataLst>
          </p:nvPr>
        </p:nvSpPr>
        <p:spPr>
          <a:xfrm>
            <a:off x="8321040" y="5052060"/>
            <a:ext cx="2887345" cy="1322070"/>
          </a:xfrm>
          <a:prstGeom prst="rect">
            <a:avLst/>
          </a:prstGeom>
          <a:noFill/>
        </p:spPr>
        <p:txBody>
          <a:bodyPr wrap="square" rtlCol="0">
            <a:spAutoFit/>
          </a:bodyPr>
          <a:lstStyle/>
          <a:p>
            <a:pPr algn="l"/>
            <a:r>
              <a:rPr lang="zh-CN" altLang="en-US" sz="1600" b="1" dirty="0">
                <a:solidFill>
                  <a:schemeClr val="bg1"/>
                </a:solidFill>
                <a:latin typeface="微软雅黑" panose="020B0503020204020204" charset="-122"/>
                <a:ea typeface="微软雅黑" panose="020B0503020204020204" charset="-122"/>
              </a:rPr>
              <a:t>研究生培养</a:t>
            </a:r>
          </a:p>
          <a:p>
            <a:pPr algn="l">
              <a:buClrTx/>
              <a:buSzTx/>
              <a:buFontTx/>
            </a:pPr>
            <a:r>
              <a:rPr lang="zh-CN" altLang="en-US" sz="1600" b="1" dirty="0">
                <a:solidFill>
                  <a:schemeClr val="bg1"/>
                </a:solidFill>
                <a:latin typeface="微软雅黑" panose="020B0503020204020204" charset="-122"/>
                <a:ea typeface="微软雅黑" panose="020B0503020204020204" charset="-122"/>
              </a:rPr>
              <a:t>已毕业博士研究生</a:t>
            </a:r>
            <a:r>
              <a:rPr lang="en-US" altLang="zh-CN" sz="1600" b="1" dirty="0">
                <a:solidFill>
                  <a:schemeClr val="bg1"/>
                </a:solidFill>
                <a:latin typeface="微软雅黑" panose="020B0503020204020204" charset="-122"/>
                <a:ea typeface="微软雅黑" panose="020B0503020204020204" charset="-122"/>
              </a:rPr>
              <a:t> 10+</a:t>
            </a:r>
          </a:p>
          <a:p>
            <a:pPr algn="l">
              <a:buClrTx/>
              <a:buSzTx/>
              <a:buFontTx/>
            </a:pPr>
            <a:r>
              <a:rPr lang="zh-CN" altLang="en-US" sz="1600" b="1" dirty="0">
                <a:solidFill>
                  <a:schemeClr val="bg1"/>
                </a:solidFill>
                <a:latin typeface="微软雅黑" panose="020B0503020204020204" charset="-122"/>
                <a:ea typeface="微软雅黑" panose="020B0503020204020204" charset="-122"/>
              </a:rPr>
              <a:t>已毕业硕士研究生</a:t>
            </a:r>
            <a:r>
              <a:rPr lang="en-US" altLang="zh-CN" sz="1600" b="1" dirty="0">
                <a:solidFill>
                  <a:schemeClr val="bg1"/>
                </a:solidFill>
                <a:latin typeface="微软雅黑" panose="020B0503020204020204" charset="-122"/>
                <a:ea typeface="微软雅黑" panose="020B0503020204020204" charset="-122"/>
              </a:rPr>
              <a:t> 100+</a:t>
            </a:r>
          </a:p>
          <a:p>
            <a:pPr algn="l">
              <a:buClrTx/>
              <a:buSzTx/>
              <a:buFontTx/>
            </a:pPr>
            <a:r>
              <a:rPr lang="zh-CN" altLang="en-US" sz="1600" b="1" dirty="0">
                <a:solidFill>
                  <a:schemeClr val="bg1"/>
                </a:solidFill>
                <a:latin typeface="微软雅黑" panose="020B0503020204020204" charset="-122"/>
                <a:ea typeface="微软雅黑" panose="020B0503020204020204" charset="-122"/>
              </a:rPr>
              <a:t>在学博士研究生</a:t>
            </a:r>
            <a:r>
              <a:rPr lang="en-US" altLang="zh-CN" sz="1600" b="1" dirty="0">
                <a:solidFill>
                  <a:schemeClr val="bg1"/>
                </a:solidFill>
                <a:latin typeface="微软雅黑" panose="020B0503020204020204" charset="-122"/>
                <a:ea typeface="微软雅黑" panose="020B0503020204020204" charset="-122"/>
              </a:rPr>
              <a:t> 16 </a:t>
            </a:r>
            <a:r>
              <a:rPr lang="zh-CN" altLang="en-US" sz="1600" b="1" dirty="0">
                <a:solidFill>
                  <a:schemeClr val="bg1"/>
                </a:solidFill>
                <a:latin typeface="微软雅黑" panose="020B0503020204020204" charset="-122"/>
                <a:ea typeface="微软雅黑" panose="020B0503020204020204" charset="-122"/>
              </a:rPr>
              <a:t>人</a:t>
            </a:r>
          </a:p>
          <a:p>
            <a:pPr algn="l">
              <a:buClrTx/>
              <a:buSzTx/>
              <a:buFontTx/>
            </a:pPr>
            <a:r>
              <a:rPr lang="zh-CN" altLang="en-US" sz="1600" b="1" dirty="0">
                <a:solidFill>
                  <a:schemeClr val="bg1"/>
                </a:solidFill>
                <a:latin typeface="微软雅黑" panose="020B0503020204020204" charset="-122"/>
                <a:ea typeface="微软雅黑" panose="020B0503020204020204" charset="-122"/>
              </a:rPr>
              <a:t>在学硕士研究生</a:t>
            </a:r>
            <a:r>
              <a:rPr lang="en-US" altLang="zh-CN" sz="1600" b="1" dirty="0">
                <a:solidFill>
                  <a:schemeClr val="bg1"/>
                </a:solidFill>
                <a:latin typeface="微软雅黑" panose="020B0503020204020204" charset="-122"/>
                <a:ea typeface="微软雅黑" panose="020B0503020204020204" charset="-122"/>
              </a:rPr>
              <a:t> 32 </a:t>
            </a:r>
            <a:r>
              <a:rPr lang="zh-CN" altLang="en-US" sz="1600" b="1" dirty="0">
                <a:solidFill>
                  <a:schemeClr val="bg1"/>
                </a:solidFill>
                <a:latin typeface="微软雅黑" panose="020B0503020204020204" charset="-122"/>
                <a:ea typeface="微软雅黑" panose="020B0503020204020204" charset="-122"/>
              </a:rPr>
              <a:t>人</a:t>
            </a:r>
          </a:p>
        </p:txBody>
      </p:sp>
      <p:pic>
        <p:nvPicPr>
          <p:cNvPr id="5" name="图片 4"/>
          <p:cNvPicPr>
            <a:picLocks noChangeAspect="1"/>
          </p:cNvPicPr>
          <p:nvPr/>
        </p:nvPicPr>
        <p:blipFill>
          <a:blip r:embed="rId23" cstate="email">
            <a:clrChange>
              <a:clrFrom>
                <a:srgbClr val="FFFFFF">
                  <a:alpha val="100000"/>
                </a:srgbClr>
              </a:clrFrom>
              <a:clrTo>
                <a:srgbClr val="FFFFFF">
                  <a:alpha val="100000"/>
                  <a:alpha val="0"/>
                </a:srgbClr>
              </a:clrTo>
            </a:clrChange>
            <a:extLst>
              <a:ext uri="{28A0092B-C50C-407E-A947-70E740481C1C}">
                <a14:useLocalDpi xmlns:a14="http://schemas.microsoft.com/office/drawing/2010/main"/>
              </a:ext>
            </a:extLst>
          </a:blip>
          <a:stretch>
            <a:fillRect/>
          </a:stretch>
        </p:blipFill>
        <p:spPr>
          <a:xfrm>
            <a:off x="9542780" y="116840"/>
            <a:ext cx="2483485" cy="42291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000" fill="hold">
                                          <p:stCondLst>
                                            <p:cond delay="0"/>
                                          </p:stCondLst>
                                        </p:cTn>
                                        <p:tgtEl>
                                          <p:spTgt spid="43"/>
                                        </p:tgtEl>
                                        <p:attrNameLst>
                                          <p:attrName>style.visibility</p:attrName>
                                        </p:attrNameLst>
                                      </p:cBhvr>
                                      <p:to>
                                        <p:strVal val="visible"/>
                                      </p:to>
                                    </p:set>
                                    <p:anim calcmode="lin" valueType="num">
                                      <p:cBhvr>
                                        <p:cTn id="12" dur="1000" fill="hold"/>
                                        <p:tgtEl>
                                          <p:spTgt spid="43"/>
                                        </p:tgtEl>
                                        <p:attrNameLst>
                                          <p:attrName>ppt_w</p:attrName>
                                        </p:attrNameLst>
                                      </p:cBhvr>
                                      <p:tavLst>
                                        <p:tav tm="0">
                                          <p:val>
                                            <p:fltVal val="0"/>
                                          </p:val>
                                        </p:tav>
                                        <p:tav tm="100000">
                                          <p:val>
                                            <p:strVal val="#ppt_w"/>
                                          </p:val>
                                        </p:tav>
                                      </p:tavLst>
                                    </p:anim>
                                    <p:anim calcmode="lin" valueType="num">
                                      <p:cBhvr>
                                        <p:cTn id="13" dur="1000" fill="hold"/>
                                        <p:tgtEl>
                                          <p:spTgt spid="43"/>
                                        </p:tgtEl>
                                        <p:attrNameLst>
                                          <p:attrName>ppt_h</p:attrName>
                                        </p:attrNameLst>
                                      </p:cBhvr>
                                      <p:tavLst>
                                        <p:tav tm="0">
                                          <p:val>
                                            <p:fltVal val="0"/>
                                          </p:val>
                                        </p:tav>
                                        <p:tav tm="100000">
                                          <p:val>
                                            <p:strVal val="#ppt_h"/>
                                          </p:val>
                                        </p:tav>
                                      </p:tavLst>
                                    </p:anim>
                                    <p:animEffect transition="in" filter="fade">
                                      <p:cBhvr>
                                        <p:cTn id="14" dur="1000"/>
                                        <p:tgtEl>
                                          <p:spTgt spid="43"/>
                                        </p:tgtEl>
                                      </p:cBhvr>
                                    </p:animEffect>
                                  </p:childTnLst>
                                </p:cTn>
                              </p:par>
                            </p:childTnLst>
                          </p:cTn>
                        </p:par>
                        <p:par>
                          <p:cTn id="15" fill="hold">
                            <p:stCondLst>
                              <p:cond delay="1500"/>
                            </p:stCondLst>
                            <p:childTnLst>
                              <p:par>
                                <p:cTn id="16" presetID="45" presetClass="entr" presetSubtype="0" fill="hold" nodeType="afterEffect">
                                  <p:stCondLst>
                                    <p:cond delay="0"/>
                                  </p:stCondLst>
                                  <p:childTnLst>
                                    <p:set>
                                      <p:cBhvr>
                                        <p:cTn id="17" dur="1000" fill="hold">
                                          <p:stCondLst>
                                            <p:cond delay="0"/>
                                          </p:stCondLst>
                                        </p:cTn>
                                        <p:tgtEl>
                                          <p:spTgt spid="25"/>
                                        </p:tgtEl>
                                        <p:attrNameLst>
                                          <p:attrName>style.visibility</p:attrName>
                                        </p:attrNameLst>
                                      </p:cBhvr>
                                      <p:to>
                                        <p:strVal val="visible"/>
                                      </p:to>
                                    </p:set>
                                    <p:animEffect transition="in" filter="fade">
                                      <p:cBhvr>
                                        <p:cTn id="18" dur="1000"/>
                                        <p:tgtEl>
                                          <p:spTgt spid="25"/>
                                        </p:tgtEl>
                                      </p:cBhvr>
                                    </p:animEffect>
                                    <p:anim calcmode="lin" valueType="num">
                                      <p:cBhvr>
                                        <p:cTn id="19" dur="1000" fill="hold"/>
                                        <p:tgtEl>
                                          <p:spTgt spid="25"/>
                                        </p:tgtEl>
                                        <p:attrNameLst>
                                          <p:attrName>ppt_w</p:attrName>
                                        </p:attrNameLst>
                                      </p:cBhvr>
                                      <p:tavLst>
                                        <p:tav tm="0" fmla="#ppt_w*sin(2.5*pi*$)">
                                          <p:val>
                                            <p:fltVal val="0"/>
                                          </p:val>
                                        </p:tav>
                                        <p:tav tm="100000">
                                          <p:val>
                                            <p:fltVal val="1"/>
                                          </p:val>
                                        </p:tav>
                                      </p:tavLst>
                                    </p:anim>
                                    <p:anim calcmode="lin" valueType="num">
                                      <p:cBhvr>
                                        <p:cTn id="20" dur="1000" fill="hold"/>
                                        <p:tgtEl>
                                          <p:spTgt spid="25"/>
                                        </p:tgtEl>
                                        <p:attrNameLst>
                                          <p:attrName>ppt_h</p:attrName>
                                        </p:attrNameLst>
                                      </p:cBhvr>
                                      <p:tavLst>
                                        <p:tav tm="0">
                                          <p:val>
                                            <p:strVal val="#ppt_h"/>
                                          </p:val>
                                        </p:tav>
                                        <p:tav tm="100000">
                                          <p:val>
                                            <p:strVal val="#ppt_h"/>
                                          </p:val>
                                        </p:tav>
                                      </p:tavLst>
                                    </p:anim>
                                  </p:childTnLst>
                                </p:cTn>
                              </p:par>
                            </p:childTnLst>
                          </p:cTn>
                        </p:par>
                        <p:par>
                          <p:cTn id="21" fill="hold">
                            <p:stCondLst>
                              <p:cond delay="2500"/>
                            </p:stCondLst>
                            <p:childTnLst>
                              <p:par>
                                <p:cTn id="22" presetID="1" presetClass="entr" presetSubtype="0" fill="hold" grpId="0" nodeType="afterEffect">
                                  <p:stCondLst>
                                    <p:cond delay="0"/>
                                  </p:stCondLst>
                                  <p:childTnLst>
                                    <p:set>
                                      <p:cBhvr>
                                        <p:cTn id="23" dur="1000" fill="hold">
                                          <p:stCondLst>
                                            <p:cond delay="0"/>
                                          </p:stCondLst>
                                        </p:cTn>
                                        <p:tgtEl>
                                          <p:spTgt spid="15"/>
                                        </p:tgtEl>
                                        <p:attrNameLst>
                                          <p:attrName>style.visibility</p:attrName>
                                        </p:attrNameLst>
                                      </p:cBhvr>
                                      <p:to>
                                        <p:strVal val="visible"/>
                                      </p:to>
                                    </p:set>
                                  </p:childTnLst>
                                </p:cTn>
                              </p:par>
                            </p:childTnLst>
                          </p:cTn>
                        </p:par>
                        <p:par>
                          <p:cTn id="24" fill="hold">
                            <p:stCondLst>
                              <p:cond delay="3500"/>
                            </p:stCondLst>
                            <p:childTnLst>
                              <p:par>
                                <p:cTn id="25" presetID="45" presetClass="entr" presetSubtype="0" fill="hold" nodeType="afterEffect">
                                  <p:stCondLst>
                                    <p:cond delay="0"/>
                                  </p:stCondLst>
                                  <p:childTnLst>
                                    <p:set>
                                      <p:cBhvr>
                                        <p:cTn id="26" dur="1000"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anim calcmode="lin" valueType="num">
                                      <p:cBhvr>
                                        <p:cTn id="28" dur="1000" fill="hold"/>
                                        <p:tgtEl>
                                          <p:spTgt spid="26"/>
                                        </p:tgtEl>
                                        <p:attrNameLst>
                                          <p:attrName>ppt_w</p:attrName>
                                        </p:attrNameLst>
                                      </p:cBhvr>
                                      <p:tavLst>
                                        <p:tav tm="0" fmla="#ppt_w*sin(2.5*pi*$)">
                                          <p:val>
                                            <p:fltVal val="0"/>
                                          </p:val>
                                        </p:tav>
                                        <p:tav tm="100000">
                                          <p:val>
                                            <p:fltVal val="1"/>
                                          </p:val>
                                        </p:tav>
                                      </p:tavLst>
                                    </p:anim>
                                    <p:anim calcmode="lin" valueType="num">
                                      <p:cBhvr>
                                        <p:cTn id="29" dur="1000" fill="hold"/>
                                        <p:tgtEl>
                                          <p:spTgt spid="26"/>
                                        </p:tgtEl>
                                        <p:attrNameLst>
                                          <p:attrName>ppt_h</p:attrName>
                                        </p:attrNameLst>
                                      </p:cBhvr>
                                      <p:tavLst>
                                        <p:tav tm="0">
                                          <p:val>
                                            <p:strVal val="#ppt_h"/>
                                          </p:val>
                                        </p:tav>
                                        <p:tav tm="100000">
                                          <p:val>
                                            <p:strVal val="#ppt_h"/>
                                          </p:val>
                                        </p:tav>
                                      </p:tavLst>
                                    </p:anim>
                                  </p:childTnLst>
                                </p:cTn>
                              </p:par>
                            </p:childTnLst>
                          </p:cTn>
                        </p:par>
                        <p:par>
                          <p:cTn id="30" fill="hold">
                            <p:stCondLst>
                              <p:cond delay="4500"/>
                            </p:stCondLst>
                            <p:childTnLst>
                              <p:par>
                                <p:cTn id="31" presetID="1" presetClass="entr" presetSubtype="0" fill="hold" grpId="0" nodeType="afterEffect">
                                  <p:stCondLst>
                                    <p:cond delay="0"/>
                                  </p:stCondLst>
                                  <p:childTnLst>
                                    <p:set>
                                      <p:cBhvr>
                                        <p:cTn id="32" dur="1000" fill="hold">
                                          <p:stCondLst>
                                            <p:cond delay="0"/>
                                          </p:stCondLst>
                                        </p:cTn>
                                        <p:tgtEl>
                                          <p:spTgt spid="16"/>
                                        </p:tgtEl>
                                        <p:attrNameLst>
                                          <p:attrName>style.visibility</p:attrName>
                                        </p:attrNameLst>
                                      </p:cBhvr>
                                      <p:to>
                                        <p:strVal val="visible"/>
                                      </p:to>
                                    </p:set>
                                  </p:childTnLst>
                                </p:cTn>
                              </p:par>
                            </p:childTnLst>
                          </p:cTn>
                        </p:par>
                        <p:par>
                          <p:cTn id="33" fill="hold">
                            <p:stCondLst>
                              <p:cond delay="5500"/>
                            </p:stCondLst>
                            <p:childTnLst>
                              <p:par>
                                <p:cTn id="34" presetID="45" presetClass="entr" presetSubtype="0" fill="hold" nodeType="afterEffect">
                                  <p:stCondLst>
                                    <p:cond delay="0"/>
                                  </p:stCondLst>
                                  <p:childTnLst>
                                    <p:set>
                                      <p:cBhvr>
                                        <p:cTn id="35" dur="1000"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anim calcmode="lin" valueType="num">
                                      <p:cBhvr>
                                        <p:cTn id="37" dur="1000" fill="hold"/>
                                        <p:tgtEl>
                                          <p:spTgt spid="27"/>
                                        </p:tgtEl>
                                        <p:attrNameLst>
                                          <p:attrName>ppt_w</p:attrName>
                                        </p:attrNameLst>
                                      </p:cBhvr>
                                      <p:tavLst>
                                        <p:tav tm="0" fmla="#ppt_w*sin(2.5*pi*$)">
                                          <p:val>
                                            <p:fltVal val="0"/>
                                          </p:val>
                                        </p:tav>
                                        <p:tav tm="100000">
                                          <p:val>
                                            <p:fltVal val="1"/>
                                          </p:val>
                                        </p:tav>
                                      </p:tavLst>
                                    </p:anim>
                                    <p:anim calcmode="lin" valueType="num">
                                      <p:cBhvr>
                                        <p:cTn id="38" dur="1000" fill="hold"/>
                                        <p:tgtEl>
                                          <p:spTgt spid="27"/>
                                        </p:tgtEl>
                                        <p:attrNameLst>
                                          <p:attrName>ppt_h</p:attrName>
                                        </p:attrNameLst>
                                      </p:cBhvr>
                                      <p:tavLst>
                                        <p:tav tm="0">
                                          <p:val>
                                            <p:strVal val="#ppt_h"/>
                                          </p:val>
                                        </p:tav>
                                        <p:tav tm="100000">
                                          <p:val>
                                            <p:strVal val="#ppt_h"/>
                                          </p:val>
                                        </p:tav>
                                      </p:tavLst>
                                    </p:anim>
                                  </p:childTnLst>
                                </p:cTn>
                              </p:par>
                            </p:childTnLst>
                          </p:cTn>
                        </p:par>
                        <p:par>
                          <p:cTn id="39" fill="hold">
                            <p:stCondLst>
                              <p:cond delay="6500"/>
                            </p:stCondLst>
                            <p:childTnLst>
                              <p:par>
                                <p:cTn id="40" presetID="1" presetClass="entr" presetSubtype="0" fill="hold" grpId="0" nodeType="afterEffect">
                                  <p:stCondLst>
                                    <p:cond delay="0"/>
                                  </p:stCondLst>
                                  <p:childTnLst>
                                    <p:set>
                                      <p:cBhvr>
                                        <p:cTn id="41" dur="1000" fill="hold">
                                          <p:stCondLst>
                                            <p:cond delay="0"/>
                                          </p:stCondLst>
                                        </p:cTn>
                                        <p:tgtEl>
                                          <p:spTgt spid="17"/>
                                        </p:tgtEl>
                                        <p:attrNameLst>
                                          <p:attrName>style.visibility</p:attrName>
                                        </p:attrNameLst>
                                      </p:cBhvr>
                                      <p:to>
                                        <p:strVal val="visible"/>
                                      </p:to>
                                    </p:set>
                                  </p:childTnLst>
                                </p:cTn>
                              </p:par>
                            </p:childTnLst>
                          </p:cTn>
                        </p:par>
                        <p:par>
                          <p:cTn id="42" fill="hold">
                            <p:stCondLst>
                              <p:cond delay="7500"/>
                            </p:stCondLst>
                            <p:childTnLst>
                              <p:par>
                                <p:cTn id="43" presetID="45" presetClass="entr" presetSubtype="0" fill="hold" nodeType="afterEffect">
                                  <p:stCondLst>
                                    <p:cond delay="0"/>
                                  </p:stCondLst>
                                  <p:childTnLst>
                                    <p:set>
                                      <p:cBhvr>
                                        <p:cTn id="44" dur="1000" fill="hold">
                                          <p:stCondLst>
                                            <p:cond delay="0"/>
                                          </p:stCondLst>
                                        </p:cTn>
                                        <p:tgtEl>
                                          <p:spTgt spid="31"/>
                                        </p:tgtEl>
                                        <p:attrNameLst>
                                          <p:attrName>style.visibility</p:attrName>
                                        </p:attrNameLst>
                                      </p:cBhvr>
                                      <p:to>
                                        <p:strVal val="visible"/>
                                      </p:to>
                                    </p:set>
                                    <p:animEffect transition="in" filter="fade">
                                      <p:cBhvr>
                                        <p:cTn id="45" dur="1000"/>
                                        <p:tgtEl>
                                          <p:spTgt spid="31"/>
                                        </p:tgtEl>
                                      </p:cBhvr>
                                    </p:animEffect>
                                    <p:anim calcmode="lin" valueType="num">
                                      <p:cBhvr>
                                        <p:cTn id="46" dur="1000" fill="hold"/>
                                        <p:tgtEl>
                                          <p:spTgt spid="31"/>
                                        </p:tgtEl>
                                        <p:attrNameLst>
                                          <p:attrName>ppt_w</p:attrName>
                                        </p:attrNameLst>
                                      </p:cBhvr>
                                      <p:tavLst>
                                        <p:tav tm="0" fmla="#ppt_w*sin(2.5*pi*$)">
                                          <p:val>
                                            <p:fltVal val="0"/>
                                          </p:val>
                                        </p:tav>
                                        <p:tav tm="100000">
                                          <p:val>
                                            <p:fltVal val="1"/>
                                          </p:val>
                                        </p:tav>
                                      </p:tavLst>
                                    </p:anim>
                                    <p:anim calcmode="lin" valueType="num">
                                      <p:cBhvr>
                                        <p:cTn id="47" dur="1000" fill="hold"/>
                                        <p:tgtEl>
                                          <p:spTgt spid="31"/>
                                        </p:tgtEl>
                                        <p:attrNameLst>
                                          <p:attrName>ppt_h</p:attrName>
                                        </p:attrNameLst>
                                      </p:cBhvr>
                                      <p:tavLst>
                                        <p:tav tm="0">
                                          <p:val>
                                            <p:strVal val="#ppt_h"/>
                                          </p:val>
                                        </p:tav>
                                        <p:tav tm="100000">
                                          <p:val>
                                            <p:strVal val="#ppt_h"/>
                                          </p:val>
                                        </p:tav>
                                      </p:tavLst>
                                    </p:anim>
                                  </p:childTnLst>
                                </p:cTn>
                              </p:par>
                            </p:childTnLst>
                          </p:cTn>
                        </p:par>
                        <p:par>
                          <p:cTn id="48" fill="hold">
                            <p:stCondLst>
                              <p:cond delay="8500"/>
                            </p:stCondLst>
                            <p:childTnLst>
                              <p:par>
                                <p:cTn id="49" presetID="1" presetClass="entr" presetSubtype="0" fill="hold" grpId="0" nodeType="afterEffect">
                                  <p:stCondLst>
                                    <p:cond delay="0"/>
                                  </p:stCondLst>
                                  <p:childTnLst>
                                    <p:set>
                                      <p:cBhvr>
                                        <p:cTn id="50" dur="1000" fill="hold">
                                          <p:stCondLst>
                                            <p:cond delay="0"/>
                                          </p:stCondLst>
                                        </p:cTn>
                                        <p:tgtEl>
                                          <p:spTgt spid="18"/>
                                        </p:tgtEl>
                                        <p:attrNameLst>
                                          <p:attrName>style.visibility</p:attrName>
                                        </p:attrNameLst>
                                      </p:cBhvr>
                                      <p:to>
                                        <p:strVal val="visible"/>
                                      </p:to>
                                    </p:set>
                                  </p:childTnLst>
                                </p:cTn>
                              </p:par>
                            </p:childTnLst>
                          </p:cTn>
                        </p:par>
                        <p:par>
                          <p:cTn id="51" fill="hold">
                            <p:stCondLst>
                              <p:cond delay="9500"/>
                            </p:stCondLst>
                            <p:childTnLst>
                              <p:par>
                                <p:cTn id="52" presetID="45" presetClass="entr" presetSubtype="0" fill="hold" nodeType="afterEffect">
                                  <p:stCondLst>
                                    <p:cond delay="0"/>
                                  </p:stCondLst>
                                  <p:childTnLst>
                                    <p:set>
                                      <p:cBhvr>
                                        <p:cTn id="53" dur="1000" fill="hold">
                                          <p:stCondLst>
                                            <p:cond delay="0"/>
                                          </p:stCondLst>
                                        </p:cTn>
                                        <p:tgtEl>
                                          <p:spTgt spid="6"/>
                                        </p:tgtEl>
                                        <p:attrNameLst>
                                          <p:attrName>style.visibility</p:attrName>
                                        </p:attrNameLst>
                                      </p:cBhvr>
                                      <p:to>
                                        <p:strVal val="visible"/>
                                      </p:to>
                                    </p:set>
                                    <p:animEffect transition="in" filter="fade">
                                      <p:cBhvr>
                                        <p:cTn id="54" dur="1000"/>
                                        <p:tgtEl>
                                          <p:spTgt spid="6"/>
                                        </p:tgtEl>
                                      </p:cBhvr>
                                    </p:animEffect>
                                    <p:anim calcmode="lin" valueType="num">
                                      <p:cBhvr>
                                        <p:cTn id="55" dur="1000" fill="hold"/>
                                        <p:tgtEl>
                                          <p:spTgt spid="6"/>
                                        </p:tgtEl>
                                        <p:attrNameLst>
                                          <p:attrName>ppt_w</p:attrName>
                                        </p:attrNameLst>
                                      </p:cBhvr>
                                      <p:tavLst>
                                        <p:tav tm="0" fmla="#ppt_w*sin(2.5*pi*$)">
                                          <p:val>
                                            <p:fltVal val="0"/>
                                          </p:val>
                                        </p:tav>
                                        <p:tav tm="100000">
                                          <p:val>
                                            <p:fltVal val="1"/>
                                          </p:val>
                                        </p:tav>
                                      </p:tavLst>
                                    </p:anim>
                                    <p:anim calcmode="lin" valueType="num">
                                      <p:cBhvr>
                                        <p:cTn id="56" dur="1000" fill="hold"/>
                                        <p:tgtEl>
                                          <p:spTgt spid="6"/>
                                        </p:tgtEl>
                                        <p:attrNameLst>
                                          <p:attrName>ppt_h</p:attrName>
                                        </p:attrNameLst>
                                      </p:cBhvr>
                                      <p:tavLst>
                                        <p:tav tm="0">
                                          <p:val>
                                            <p:strVal val="#ppt_h"/>
                                          </p:val>
                                        </p:tav>
                                        <p:tav tm="100000">
                                          <p:val>
                                            <p:strVal val="#ppt_h"/>
                                          </p:val>
                                        </p:tav>
                                      </p:tavLst>
                                    </p:anim>
                                  </p:childTnLst>
                                </p:cTn>
                              </p:par>
                            </p:childTnLst>
                          </p:cTn>
                        </p:par>
                        <p:par>
                          <p:cTn id="57" fill="hold">
                            <p:stCondLst>
                              <p:cond delay="10500"/>
                            </p:stCondLst>
                            <p:childTnLst>
                              <p:par>
                                <p:cTn id="58" presetID="1" presetClass="entr" presetSubtype="0" fill="hold" grpId="1" nodeType="afterEffect">
                                  <p:stCondLst>
                                    <p:cond delay="0"/>
                                  </p:stCondLst>
                                  <p:iterate type="lt">
                                    <p:tmPct val="0"/>
                                  </p:iterate>
                                  <p:childTnLst>
                                    <p:set>
                                      <p:cBhvr>
                                        <p:cTn id="59" dur="1" fill="hold">
                                          <p:stCondLst>
                                            <p:cond delay="0"/>
                                          </p:stCondLst>
                                        </p:cTn>
                                        <p:tgtEl>
                                          <p:spTgt spid="55"/>
                                        </p:tgtEl>
                                        <p:attrNameLst>
                                          <p:attrName>style.visibility</p:attrName>
                                        </p:attrNameLst>
                                      </p:cBhvr>
                                      <p:to>
                                        <p:strVal val="visible"/>
                                      </p:to>
                                    </p:set>
                                  </p:childTnLst>
                                </p:cTn>
                              </p:par>
                            </p:childTnLst>
                          </p:cTn>
                        </p:par>
                        <p:par>
                          <p:cTn id="60" fill="hold">
                            <p:stCondLst>
                              <p:cond delay="10500"/>
                            </p:stCondLst>
                            <p:childTnLst>
                              <p:par>
                                <p:cTn id="61" presetID="26" presetClass="emph" presetSubtype="0" fill="hold" grpId="0" nodeType="afterEffect">
                                  <p:stCondLst>
                                    <p:cond delay="0"/>
                                  </p:stCondLst>
                                  <p:iterate type="lt">
                                    <p:tmPct val="5000"/>
                                  </p:iterate>
                                  <p:childTnLst>
                                    <p:animEffect transition="out" filter="fade">
                                      <p:cBhvr>
                                        <p:cTn id="62" dur="500" tmFilter="0, 0; .2, .5; .8, .5; 1, 0"/>
                                        <p:tgtEl>
                                          <p:spTgt spid="55"/>
                                        </p:tgtEl>
                                      </p:cBhvr>
                                    </p:animEffect>
                                    <p:animScale>
                                      <p:cBhvr>
                                        <p:cTn id="63" dur="250" autoRev="1" fill="hold"/>
                                        <p:tgtEl>
                                          <p:spTgt spid="55"/>
                                        </p:tgtEl>
                                      </p:cBhvr>
                                      <p:by x="105000" y="105000"/>
                                    </p:animScale>
                                  </p:childTnLst>
                                </p:cTn>
                              </p:par>
                            </p:childTnLst>
                          </p:cTn>
                        </p:par>
                        <p:par>
                          <p:cTn id="64" fill="hold">
                            <p:stCondLst>
                              <p:cond delay="12125"/>
                            </p:stCondLst>
                            <p:childTnLst>
                              <p:par>
                                <p:cTn id="65" presetID="45" presetClass="entr" presetSubtype="0" fill="hold" nodeType="afterEffect">
                                  <p:stCondLst>
                                    <p:cond delay="0"/>
                                  </p:stCondLst>
                                  <p:childTnLst>
                                    <p:set>
                                      <p:cBhvr>
                                        <p:cTn id="66" dur="1000" fill="hold">
                                          <p:stCondLst>
                                            <p:cond delay="0"/>
                                          </p:stCondLst>
                                        </p:cTn>
                                        <p:tgtEl>
                                          <p:spTgt spid="7"/>
                                        </p:tgtEl>
                                        <p:attrNameLst>
                                          <p:attrName>style.visibility</p:attrName>
                                        </p:attrNameLst>
                                      </p:cBhvr>
                                      <p:to>
                                        <p:strVal val="visible"/>
                                      </p:to>
                                    </p:set>
                                    <p:animEffect transition="in" filter="fade">
                                      <p:cBhvr>
                                        <p:cTn id="67" dur="1000"/>
                                        <p:tgtEl>
                                          <p:spTgt spid="7"/>
                                        </p:tgtEl>
                                      </p:cBhvr>
                                    </p:animEffect>
                                    <p:anim calcmode="lin" valueType="num">
                                      <p:cBhvr>
                                        <p:cTn id="68" dur="1000" fill="hold"/>
                                        <p:tgtEl>
                                          <p:spTgt spid="7"/>
                                        </p:tgtEl>
                                        <p:attrNameLst>
                                          <p:attrName>ppt_w</p:attrName>
                                        </p:attrNameLst>
                                      </p:cBhvr>
                                      <p:tavLst>
                                        <p:tav tm="0" fmla="#ppt_w*sin(2.5*pi*$)">
                                          <p:val>
                                            <p:fltVal val="0"/>
                                          </p:val>
                                        </p:tav>
                                        <p:tav tm="100000">
                                          <p:val>
                                            <p:fltVal val="1"/>
                                          </p:val>
                                        </p:tav>
                                      </p:tavLst>
                                    </p:anim>
                                    <p:anim calcmode="lin" valueType="num">
                                      <p:cBhvr>
                                        <p:cTn id="69" dur="1000" fill="hold"/>
                                        <p:tgtEl>
                                          <p:spTgt spid="7"/>
                                        </p:tgtEl>
                                        <p:attrNameLst>
                                          <p:attrName>ppt_h</p:attrName>
                                        </p:attrNameLst>
                                      </p:cBhvr>
                                      <p:tavLst>
                                        <p:tav tm="0">
                                          <p:val>
                                            <p:strVal val="#ppt_h"/>
                                          </p:val>
                                        </p:tav>
                                        <p:tav tm="100000">
                                          <p:val>
                                            <p:strVal val="#ppt_h"/>
                                          </p:val>
                                        </p:tav>
                                      </p:tavLst>
                                    </p:anim>
                                  </p:childTnLst>
                                </p:cTn>
                              </p:par>
                            </p:childTnLst>
                          </p:cTn>
                        </p:par>
                        <p:par>
                          <p:cTn id="70" fill="hold">
                            <p:stCondLst>
                              <p:cond delay="13125"/>
                            </p:stCondLst>
                            <p:childTnLst>
                              <p:par>
                                <p:cTn id="71" presetID="1" presetClass="entr" presetSubtype="0" fill="hold" grpId="0" nodeType="afterEffect">
                                  <p:stCondLst>
                                    <p:cond delay="0"/>
                                  </p:stCondLst>
                                  <p:childTnLst>
                                    <p:set>
                                      <p:cBhvr>
                                        <p:cTn id="72" dur="1000" fill="hold">
                                          <p:stCondLst>
                                            <p:cond delay="0"/>
                                          </p:stCondLst>
                                        </p:cTn>
                                        <p:tgtEl>
                                          <p:spTgt spid="58"/>
                                        </p:tgtEl>
                                        <p:attrNameLst>
                                          <p:attrName>style.visibility</p:attrName>
                                        </p:attrNameLst>
                                      </p:cBhvr>
                                      <p:to>
                                        <p:strVal val="visible"/>
                                      </p:to>
                                    </p:set>
                                  </p:childTnLst>
                                </p:cTn>
                              </p:par>
                            </p:childTnLst>
                          </p:cTn>
                        </p:par>
                        <p:par>
                          <p:cTn id="73" fill="hold">
                            <p:stCondLst>
                              <p:cond delay="14125"/>
                            </p:stCondLst>
                            <p:childTnLst>
                              <p:par>
                                <p:cTn id="74" presetID="45" presetClass="entr" presetSubtype="0" fill="hold" nodeType="afterEffect">
                                  <p:stCondLst>
                                    <p:cond delay="0"/>
                                  </p:stCondLst>
                                  <p:childTnLst>
                                    <p:set>
                                      <p:cBhvr>
                                        <p:cTn id="75" dur="1000" fill="hold">
                                          <p:stCondLst>
                                            <p:cond delay="0"/>
                                          </p:stCondLst>
                                        </p:cTn>
                                        <p:tgtEl>
                                          <p:spTgt spid="10"/>
                                        </p:tgtEl>
                                        <p:attrNameLst>
                                          <p:attrName>style.visibility</p:attrName>
                                        </p:attrNameLst>
                                      </p:cBhvr>
                                      <p:to>
                                        <p:strVal val="visible"/>
                                      </p:to>
                                    </p:set>
                                    <p:animEffect transition="in" filter="fade">
                                      <p:cBhvr>
                                        <p:cTn id="76" dur="1000"/>
                                        <p:tgtEl>
                                          <p:spTgt spid="10"/>
                                        </p:tgtEl>
                                      </p:cBhvr>
                                    </p:animEffect>
                                    <p:anim calcmode="lin" valueType="num">
                                      <p:cBhvr>
                                        <p:cTn id="77" dur="1000" fill="hold"/>
                                        <p:tgtEl>
                                          <p:spTgt spid="10"/>
                                        </p:tgtEl>
                                        <p:attrNameLst>
                                          <p:attrName>ppt_w</p:attrName>
                                        </p:attrNameLst>
                                      </p:cBhvr>
                                      <p:tavLst>
                                        <p:tav tm="0" fmla="#ppt_w*sin(2.5*pi*$)">
                                          <p:val>
                                            <p:fltVal val="0"/>
                                          </p:val>
                                        </p:tav>
                                        <p:tav tm="100000">
                                          <p:val>
                                            <p:fltVal val="1"/>
                                          </p:val>
                                        </p:tav>
                                      </p:tavLst>
                                    </p:anim>
                                    <p:anim calcmode="lin" valueType="num">
                                      <p:cBhvr>
                                        <p:cTn id="78" dur="1000" fill="hold"/>
                                        <p:tgtEl>
                                          <p:spTgt spid="10"/>
                                        </p:tgtEl>
                                        <p:attrNameLst>
                                          <p:attrName>ppt_h</p:attrName>
                                        </p:attrNameLst>
                                      </p:cBhvr>
                                      <p:tavLst>
                                        <p:tav tm="0">
                                          <p:val>
                                            <p:strVal val="#ppt_h"/>
                                          </p:val>
                                        </p:tav>
                                        <p:tav tm="100000">
                                          <p:val>
                                            <p:strVal val="#ppt_h"/>
                                          </p:val>
                                        </p:tav>
                                      </p:tavLst>
                                    </p:anim>
                                  </p:childTnLst>
                                </p:cTn>
                              </p:par>
                            </p:childTnLst>
                          </p:cTn>
                        </p:par>
                        <p:par>
                          <p:cTn id="79" fill="hold">
                            <p:stCondLst>
                              <p:cond delay="15125"/>
                            </p:stCondLst>
                            <p:childTnLst>
                              <p:par>
                                <p:cTn id="80" presetID="1" presetClass="entr" presetSubtype="0" fill="hold" grpId="0" nodeType="afterEffect">
                                  <p:stCondLst>
                                    <p:cond delay="0"/>
                                  </p:stCondLst>
                                  <p:childTnLst>
                                    <p:set>
                                      <p:cBhvr>
                                        <p:cTn id="81" dur="1000"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5" grpId="0"/>
      <p:bldP spid="16" grpId="0"/>
      <p:bldP spid="17" grpId="0"/>
      <p:bldP spid="18" grpId="0"/>
      <p:bldP spid="55" grpId="0"/>
      <p:bldP spid="55" grpId="1"/>
      <p:bldP spid="58" grpId="0"/>
      <p:bldP spid="61"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6109964869_1_1"/>
  <p:tag name="KSO_WM_UNIT_DYNAMIC_NUM_START" val="0"/>
  <p:tag name="KSO_WM_UNIT_DYNAMIC_NUM_END" val="324800"/>
</p:tagLst>
</file>

<file path=ppt/tags/tag10.xml><?xml version="1.0" encoding="utf-8"?>
<p:tagLst xmlns:a="http://schemas.openxmlformats.org/drawingml/2006/main" xmlns:r="http://schemas.openxmlformats.org/officeDocument/2006/relationships" xmlns:p="http://schemas.openxmlformats.org/presentationml/2006/main">
  <p:tag name="KSO_WM_UNIT_FLASH_PICTURE_TYPE" val="2"/>
</p:tagLst>
</file>

<file path=ppt/tags/tag11.xml><?xml version="1.0" encoding="utf-8"?>
<p:tagLst xmlns:a="http://schemas.openxmlformats.org/drawingml/2006/main" xmlns:r="http://schemas.openxmlformats.org/officeDocument/2006/relationships" xmlns:p="http://schemas.openxmlformats.org/presentationml/2006/main">
  <p:tag name="PA" val="v5.2.4"/>
  <p:tag name="RESOURCELIBID_ANIM" val="557083"/>
  <p:tag name="KSO_WM_UNIT_DIAGRAM_MODELTYPE" val="flashPicture"/>
  <p:tag name="KSO_WM_UNIT_VALUE" val="582*582"/>
  <p:tag name="KSO_WM_UNIT_HIGHLIGHT" val="0"/>
  <p:tag name="KSO_WM_UNIT_COMPATIBLE" val="0"/>
  <p:tag name="KSO_WM_UNIT_DIAGRAM_ISNUMVISUAL" val="0"/>
  <p:tag name="KSO_WM_UNIT_DIAGRAM_ISREFERUNIT" val="0"/>
  <p:tag name="KSO_WM_DIAGRAM_GROUP_CODE" val="ζ1-1"/>
  <p:tag name="KSO_WM_UNIT_TYPE" val="ζ_h_d"/>
  <p:tag name="KSO_WM_UNIT_INDEX" val="1_3_1"/>
  <p:tag name="KSO_WM_UNIT_ID" val="mixed20199725_1*ζ_h_d*1_3_1"/>
  <p:tag name="KSO_WM_TEMPLATE_CATEGORY" val="mixed"/>
  <p:tag name="KSO_WM_TEMPLATE_INDEX" val="20199725"/>
  <p:tag name="KSO_WM_UNIT_LAYERLEVEL" val="1_1_1"/>
  <p:tag name="KSO_WM_TAG_VERSION" val="1.0"/>
  <p:tag name="KSO_WM_BEAUTIFY_FLAG" val="#wm#"/>
  <p:tag name="KSO_WM_UNIT_FLASH_PICTURE_RATE" val="4"/>
  <p:tag name="KSO_WM_UNIT_FLASH_PICTURE_MODE" val="0"/>
  <p:tag name="KSO_WM_UNIT_FLASH_PICTURE_TIMES" val="1"/>
</p:tagLst>
</file>

<file path=ppt/tags/tag12.xml><?xml version="1.0" encoding="utf-8"?>
<p:tagLst xmlns:a="http://schemas.openxmlformats.org/drawingml/2006/main" xmlns:r="http://schemas.openxmlformats.org/officeDocument/2006/relationships" xmlns:p="http://schemas.openxmlformats.org/presentationml/2006/main">
  <p:tag name="PA" val="v5.2.4"/>
  <p:tag name="RESOURCELIBID_ANIM" val="557083"/>
  <p:tag name="KSO_WM_UNIT_DIAGRAM_MODELTYPE" val="flashPicture"/>
  <p:tag name="KSO_WM_UNIT_VALUE" val="898*898"/>
  <p:tag name="KSO_WM_UNIT_HIGHLIGHT" val="0"/>
  <p:tag name="KSO_WM_UNIT_COMPATIBLE" val="0"/>
  <p:tag name="KSO_WM_UNIT_DIAGRAM_ISNUMVISUAL" val="0"/>
  <p:tag name="KSO_WM_UNIT_DIAGRAM_ISREFERUNIT" val="0"/>
  <p:tag name="KSO_WM_DIAGRAM_GROUP_CODE" val="ζ1-1"/>
  <p:tag name="KSO_WM_UNIT_TYPE" val="ζ_h_d"/>
  <p:tag name="KSO_WM_UNIT_INDEX" val="1_2_1"/>
  <p:tag name="KSO_WM_UNIT_ID" val="mixed20199725_1*ζ_h_d*1_2_1"/>
  <p:tag name="KSO_WM_TEMPLATE_CATEGORY" val="mixed"/>
  <p:tag name="KSO_WM_TEMPLATE_INDEX" val="20199725"/>
  <p:tag name="KSO_WM_UNIT_LAYERLEVEL" val="1_1_1"/>
  <p:tag name="KSO_WM_TAG_VERSION" val="1.0"/>
  <p:tag name="KSO_WM_BEAUTIFY_FLAG" val="#wm#"/>
  <p:tag name="KSO_WM_UNIT_FLASH_PICTURE_RATE" val="4"/>
  <p:tag name="KSO_WM_UNIT_FLASH_PICTURE_MODE" val="0"/>
  <p:tag name="KSO_WM_UNIT_FLASH_PICTURE_TIMES" val="1"/>
</p:tagLst>
</file>

<file path=ppt/tags/tag13.xml><?xml version="1.0" encoding="utf-8"?>
<p:tagLst xmlns:a="http://schemas.openxmlformats.org/drawingml/2006/main" xmlns:r="http://schemas.openxmlformats.org/officeDocument/2006/relationships" xmlns:p="http://schemas.openxmlformats.org/presentationml/2006/main">
  <p:tag name="PA" val="v5.2.4"/>
  <p:tag name="RESOURCELIBID_ANIM" val="557083"/>
  <p:tag name="KSO_WM_UNIT_DIAGRAM_MODELTYPE" val="flashPicture"/>
  <p:tag name="KSO_WM_UNIT_VALUE" val="582*582"/>
  <p:tag name="KSO_WM_UNIT_HIGHLIGHT" val="0"/>
  <p:tag name="KSO_WM_UNIT_COMPATIBLE" val="0"/>
  <p:tag name="KSO_WM_UNIT_DIAGRAM_ISNUMVISUAL" val="0"/>
  <p:tag name="KSO_WM_UNIT_DIAGRAM_ISREFERUNIT" val="0"/>
  <p:tag name="KSO_WM_DIAGRAM_GROUP_CODE" val="ζ1-1"/>
  <p:tag name="KSO_WM_UNIT_TYPE" val="ζ_h_d"/>
  <p:tag name="KSO_WM_UNIT_INDEX" val="1_1_1"/>
  <p:tag name="KSO_WM_UNIT_ID" val="mixed20199725_1*ζ_h_d*1_1_1"/>
  <p:tag name="KSO_WM_TEMPLATE_CATEGORY" val="mixed"/>
  <p:tag name="KSO_WM_TEMPLATE_INDEX" val="20199725"/>
  <p:tag name="KSO_WM_UNIT_LAYERLEVEL" val="1_1_1"/>
  <p:tag name="KSO_WM_TAG_VERSION" val="1.0"/>
  <p:tag name="KSO_WM_BEAUTIFY_FLAG" val="#wm#"/>
  <p:tag name="KSO_WM_UNIT_FLASH_PICTURE_RATE" val="4"/>
  <p:tag name="KSO_WM_UNIT_FLASH_PICTURE_MODE" val="0"/>
  <p:tag name="KSO_WM_UNIT_FLASH_PICTURE_TIMES" val="1"/>
</p:tagLst>
</file>

<file path=ppt/tags/tag14.xml><?xml version="1.0" encoding="utf-8"?>
<p:tagLst xmlns:a="http://schemas.openxmlformats.org/drawingml/2006/main" xmlns:r="http://schemas.openxmlformats.org/officeDocument/2006/relationships" xmlns:p="http://schemas.openxmlformats.org/presentationml/2006/main">
  <p:tag name="PA" val="v5.2.4"/>
  <p:tag name="KSO_WM_UNIT_HIGHLIGHT" val="0"/>
  <p:tag name="KSO_WM_UNIT_COMPATIBLE" val="0"/>
  <p:tag name="KSO_WM_UNIT_DIAGRAM_ISNUMVISUAL" val="0"/>
  <p:tag name="KSO_WM_UNIT_DIAGRAM_ISREFERUNIT" val="0"/>
  <p:tag name="KSO_WM_UNIT_ID" val="mixed20199725_1*ζ_h_i*1_4_1"/>
  <p:tag name="KSO_WM_TEMPLATE_CATEGORY" val="mixed"/>
  <p:tag name="KSO_WM_TEMPLATE_INDEX" val="20199725"/>
  <p:tag name="KSO_WM_UNIT_LAYERLEVEL" val="1_1_1"/>
  <p:tag name="KSO_WM_TAG_VERSION" val="1.0"/>
  <p:tag name="KSO_WM_BEAUTIFY_FLAG" val="#wm#"/>
  <p:tag name="KSO_WM_UNIT_DIAGRAM_MODELTYPE" val="flashPicture"/>
  <p:tag name="KSO_WM_DIAGRAM_GROUP_CODE" val="ζ1-1"/>
  <p:tag name="KSO_WM_UNIT_TYPE" val="ζ_h_i"/>
  <p:tag name="KSO_WM_UNIT_INDEX" val="1_4_1"/>
  <p:tag name="RESOURCELIBID_ANIM" val="557346"/>
  <p:tag name="KSO_WM_UNIT_FLASH_PICTURE_RATE" val="2"/>
</p:tagLst>
</file>

<file path=ppt/tags/tag15.xml><?xml version="1.0" encoding="utf-8"?>
<p:tagLst xmlns:a="http://schemas.openxmlformats.org/drawingml/2006/main" xmlns:r="http://schemas.openxmlformats.org/officeDocument/2006/relationships" xmlns:p="http://schemas.openxmlformats.org/presentationml/2006/main">
  <p:tag name="PA" val="v5.2.4"/>
  <p:tag name="KSO_WM_UNIT_HIGHLIGHT" val="0"/>
  <p:tag name="KSO_WM_UNIT_COMPATIBLE" val="0"/>
  <p:tag name="KSO_WM_UNIT_DIAGRAM_ISNUMVISUAL" val="0"/>
  <p:tag name="KSO_WM_UNIT_DIAGRAM_ISREFERUNIT" val="0"/>
  <p:tag name="KSO_WM_UNIT_ID" val="mixed20199725_1*ζ_h_i*1_5_1"/>
  <p:tag name="KSO_WM_TEMPLATE_CATEGORY" val="mixed"/>
  <p:tag name="KSO_WM_TEMPLATE_INDEX" val="20199725"/>
  <p:tag name="KSO_WM_UNIT_LAYERLEVEL" val="1_1_1"/>
  <p:tag name="KSO_WM_TAG_VERSION" val="1.0"/>
  <p:tag name="KSO_WM_BEAUTIFY_FLAG" val="#wm#"/>
  <p:tag name="KSO_WM_UNIT_DIAGRAM_MODELTYPE" val="flashPicture"/>
  <p:tag name="KSO_WM_DIAGRAM_GROUP_CODE" val="ζ1-1"/>
  <p:tag name="KSO_WM_UNIT_TYPE" val="ζ_h_i"/>
  <p:tag name="KSO_WM_UNIT_INDEX" val="1_5_1"/>
  <p:tag name="RESOURCELIBID_ANIM" val="557346"/>
  <p:tag name="KSO_WM_UNIT_FLASH_PICTURE_RATE" val="2"/>
</p:tagLst>
</file>

<file path=ppt/tags/tag16.xml><?xml version="1.0" encoding="utf-8"?>
<p:tagLst xmlns:a="http://schemas.openxmlformats.org/drawingml/2006/main" xmlns:r="http://schemas.openxmlformats.org/officeDocument/2006/relationships" xmlns:p="http://schemas.openxmlformats.org/presentationml/2006/main">
  <p:tag name="PA" val="v5.2.4"/>
  <p:tag name="KSO_WM_UNIT_HIGHLIGHT" val="0"/>
  <p:tag name="KSO_WM_UNIT_COMPATIBLE" val="0"/>
  <p:tag name="KSO_WM_UNIT_DIAGRAM_ISNUMVISUAL" val="0"/>
  <p:tag name="KSO_WM_UNIT_DIAGRAM_ISREFERUNIT" val="0"/>
  <p:tag name="KSO_WM_UNIT_ID" val="mixed20199725_1*ζ_h_i*1_1_1"/>
  <p:tag name="KSO_WM_TEMPLATE_CATEGORY" val="mixed"/>
  <p:tag name="KSO_WM_TEMPLATE_INDEX" val="20199725"/>
  <p:tag name="KSO_WM_UNIT_LAYERLEVEL" val="1_1_1"/>
  <p:tag name="KSO_WM_TAG_VERSION" val="1.0"/>
  <p:tag name="KSO_WM_BEAUTIFY_FLAG" val="#wm#"/>
  <p:tag name="KSO_WM_UNIT_DIAGRAM_MODELTYPE" val="flashPicture"/>
  <p:tag name="KSO_WM_DIAGRAM_GROUP_CODE" val="ζ1-1"/>
  <p:tag name="KSO_WM_UNIT_TYPE" val="ζ_h_i"/>
  <p:tag name="KSO_WM_UNIT_INDEX" val="1_1_1"/>
  <p:tag name="RESOURCELIBID_ANIM" val="557346"/>
  <p:tag name="KSO_WM_UNIT_FLASH_PICTURE_RATE" val="2"/>
</p:tagLst>
</file>

<file path=ppt/tags/tag17.xml><?xml version="1.0" encoding="utf-8"?>
<p:tagLst xmlns:a="http://schemas.openxmlformats.org/drawingml/2006/main" xmlns:r="http://schemas.openxmlformats.org/officeDocument/2006/relationships" xmlns:p="http://schemas.openxmlformats.org/presentationml/2006/main">
  <p:tag name="PA" val="v5.2.4"/>
  <p:tag name="KSO_WM_UNIT_HIGHLIGHT" val="0"/>
  <p:tag name="KSO_WM_UNIT_COMPATIBLE" val="0"/>
  <p:tag name="KSO_WM_UNIT_DIAGRAM_ISNUMVISUAL" val="0"/>
  <p:tag name="KSO_WM_UNIT_DIAGRAM_ISREFERUNIT" val="0"/>
  <p:tag name="KSO_WM_UNIT_ID" val="mixed20199725_1*ζ_h_i*1_2_1"/>
  <p:tag name="KSO_WM_TEMPLATE_CATEGORY" val="mixed"/>
  <p:tag name="KSO_WM_TEMPLATE_INDEX" val="20199725"/>
  <p:tag name="KSO_WM_UNIT_LAYERLEVEL" val="1_1_1"/>
  <p:tag name="KSO_WM_TAG_VERSION" val="1.0"/>
  <p:tag name="KSO_WM_BEAUTIFY_FLAG" val="#wm#"/>
  <p:tag name="KSO_WM_UNIT_DIAGRAM_MODELTYPE" val="flashPicture"/>
  <p:tag name="KSO_WM_DIAGRAM_GROUP_CODE" val="ζ1-1"/>
  <p:tag name="KSO_WM_UNIT_TYPE" val="ζ_h_i"/>
  <p:tag name="KSO_WM_UNIT_INDEX" val="1_2_1"/>
  <p:tag name="RESOURCELIBID_ANIM" val="557346"/>
  <p:tag name="KSO_WM_UNIT_FLASH_PICTURE_RATE" val="2"/>
</p:tagLst>
</file>

<file path=ppt/tags/tag18.xml><?xml version="1.0" encoding="utf-8"?>
<p:tagLst xmlns:a="http://schemas.openxmlformats.org/drawingml/2006/main" xmlns:r="http://schemas.openxmlformats.org/officeDocument/2006/relationships" xmlns:p="http://schemas.openxmlformats.org/presentationml/2006/main">
  <p:tag name="PA" val="v5.2.4"/>
  <p:tag name="KSO_WM_UNIT_HIGHLIGHT" val="0"/>
  <p:tag name="KSO_WM_UNIT_COMPATIBLE" val="0"/>
  <p:tag name="KSO_WM_UNIT_DIAGRAM_ISNUMVISUAL" val="0"/>
  <p:tag name="KSO_WM_UNIT_DIAGRAM_ISREFERUNIT" val="0"/>
  <p:tag name="KSO_WM_UNIT_ID" val="mixed20199725_1*ζ_h_i*1_3_1"/>
  <p:tag name="KSO_WM_TEMPLATE_CATEGORY" val="mixed"/>
  <p:tag name="KSO_WM_TEMPLATE_INDEX" val="20199725"/>
  <p:tag name="KSO_WM_UNIT_LAYERLEVEL" val="1_1_1"/>
  <p:tag name="KSO_WM_TAG_VERSION" val="1.0"/>
  <p:tag name="KSO_WM_BEAUTIFY_FLAG" val="#wm#"/>
  <p:tag name="KSO_WM_UNIT_DIAGRAM_MODELTYPE" val="flashPicture"/>
  <p:tag name="KSO_WM_DIAGRAM_GROUP_CODE" val="ζ1-1"/>
  <p:tag name="KSO_WM_UNIT_TYPE" val="ζ_h_i"/>
  <p:tag name="KSO_WM_UNIT_INDEX" val="1_3_1"/>
  <p:tag name="RESOURCELIBID_ANIM" val="557346"/>
  <p:tag name="KSO_WM_UNIT_FLASH_PICTURE_RATE" val="2"/>
</p:tagLst>
</file>

<file path=ppt/tags/tag19.xml><?xml version="1.0" encoding="utf-8"?>
<p:tagLst xmlns:a="http://schemas.openxmlformats.org/drawingml/2006/main" xmlns:r="http://schemas.openxmlformats.org/officeDocument/2006/relationships" xmlns:p="http://schemas.openxmlformats.org/presentationml/2006/main">
  <p:tag name="PA" val="v5.2.4"/>
  <p:tag name="RESOURCELIBID_ANIM" val="557083"/>
  <p:tag name="KSO_WM_UNIT_DIAGRAM_MODELTYPE" val="flashPicture"/>
  <p:tag name="KSO_WM_UNIT_VALUE" val="582*582"/>
  <p:tag name="KSO_WM_UNIT_HIGHLIGHT" val="0"/>
  <p:tag name="KSO_WM_UNIT_COMPATIBLE" val="0"/>
  <p:tag name="KSO_WM_UNIT_DIAGRAM_ISNUMVISUAL" val="0"/>
  <p:tag name="KSO_WM_UNIT_DIAGRAM_ISREFERUNIT" val="0"/>
  <p:tag name="KSO_WM_DIAGRAM_GROUP_CODE" val="ζ1-1"/>
  <p:tag name="KSO_WM_UNIT_TYPE" val="ζ_h_d"/>
  <p:tag name="KSO_WM_UNIT_INDEX" val="1_4_1"/>
  <p:tag name="KSO_WM_UNIT_ID" val="mixed20199725_1*ζ_h_d*1_4_1"/>
  <p:tag name="KSO_WM_TEMPLATE_CATEGORY" val="mixed"/>
  <p:tag name="KSO_WM_TEMPLATE_INDEX" val="20199725"/>
  <p:tag name="KSO_WM_UNIT_LAYERLEVEL" val="1_1_1"/>
  <p:tag name="KSO_WM_TAG_VERSION" val="1.0"/>
  <p:tag name="KSO_WM_BEAUTIFY_FLAG" val="#wm#"/>
  <p:tag name="KSO_WM_UNIT_FLASH_PICTURE_RATE" val="4"/>
  <p:tag name="KSO_WM_UNIT_FLASH_PICTURE_MODE" val="0"/>
  <p:tag name="KSO_WM_UNIT_FLASH_PICTURE_TIMES" val="1"/>
</p:tagLst>
</file>

<file path=ppt/tags/tag2.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6110038159_1_1"/>
  <p:tag name="KSO_WM_UNIT_DYNAMIC_NUM_START" val="0"/>
  <p:tag name="KSO_WM_UNIT_DYNAMIC_NUM_END" val="4328"/>
</p:tagLst>
</file>

<file path=ppt/tags/tag20.xml><?xml version="1.0" encoding="utf-8"?>
<p:tagLst xmlns:a="http://schemas.openxmlformats.org/drawingml/2006/main" xmlns:r="http://schemas.openxmlformats.org/officeDocument/2006/relationships" xmlns:p="http://schemas.openxmlformats.org/presentationml/2006/main">
  <p:tag name="PA" val="v5.2.4"/>
  <p:tag name="RESOURCELIBID_ANIM" val="557083"/>
  <p:tag name="KSO_WM_UNIT_DIAGRAM_MODELTYPE" val="flashPicture"/>
  <p:tag name="KSO_WM_UNIT_VALUE" val="582*582"/>
  <p:tag name="KSO_WM_UNIT_HIGHLIGHT" val="0"/>
  <p:tag name="KSO_WM_UNIT_COMPATIBLE" val="0"/>
  <p:tag name="KSO_WM_UNIT_DIAGRAM_ISNUMVISUAL" val="0"/>
  <p:tag name="KSO_WM_UNIT_DIAGRAM_ISREFERUNIT" val="0"/>
  <p:tag name="KSO_WM_DIAGRAM_GROUP_CODE" val="ζ1-1"/>
  <p:tag name="KSO_WM_UNIT_TYPE" val="ζ_h_d"/>
  <p:tag name="KSO_WM_UNIT_INDEX" val="1_5_1"/>
  <p:tag name="KSO_WM_UNIT_ID" val="mixed20199725_1*ζ_h_d*1_5_1"/>
  <p:tag name="KSO_WM_TEMPLATE_CATEGORY" val="mixed"/>
  <p:tag name="KSO_WM_TEMPLATE_INDEX" val="20199725"/>
  <p:tag name="KSO_WM_UNIT_LAYERLEVEL" val="1_1_1"/>
  <p:tag name="KSO_WM_TAG_VERSION" val="1.0"/>
  <p:tag name="KSO_WM_BEAUTIFY_FLAG" val="#wm#"/>
  <p:tag name="KSO_WM_UNIT_FLASH_PICTURE_RATE" val="4"/>
  <p:tag name="KSO_WM_UNIT_FLASH_PICTURE_MODE" val="0"/>
  <p:tag name="KSO_WM_UNIT_FLASH_PICTURE_TIMES" val="1"/>
</p:tagLst>
</file>

<file path=ppt/tags/tag21.xml><?xml version="1.0" encoding="utf-8"?>
<p:tagLst xmlns:a="http://schemas.openxmlformats.org/drawingml/2006/main" xmlns:r="http://schemas.openxmlformats.org/officeDocument/2006/relationships" xmlns:p="http://schemas.openxmlformats.org/presentationml/2006/main">
  <p:tag name="KSO_WM_UNIT_FLASH_PICTURE_TYPE" val="0"/>
</p:tagLst>
</file>

<file path=ppt/tags/tag22.xml><?xml version="1.0" encoding="utf-8"?>
<p:tagLst xmlns:a="http://schemas.openxmlformats.org/drawingml/2006/main" xmlns:r="http://schemas.openxmlformats.org/officeDocument/2006/relationships" xmlns:p="http://schemas.openxmlformats.org/presentationml/2006/main">
  <p:tag name="SCENESHAPETYPE" val="SceneShape"/>
  <p:tag name="SCENESHAPESUBTYPE" val="ScenePicShape"/>
  <p:tag name="SCENESHAPENAME" val="轮播图形"/>
  <p:tag name="LOOPID" val="636833441596593358"/>
  <p:tag name="RESOURCEID" val="636833441596593358"/>
  <p:tag name="SCENEID" val="Unkown"/>
  <p:tag name="SCENELINKIDS" val="5|7|8"/>
  <p:tag name="ANIMSTRING" val="9ed3c3b50b8c1028c4c0ef6a594c9619"/>
  <p:tag name="PA" val="v5.2.3"/>
  <p:tag name="RESOURCELIBID_ANIM" val="265"/>
  <p:tag name="KSO_WM_UNIT_DIAGRAM_MODELTYPE" val="flashPicture"/>
  <p:tag name="KSO_WM_UNIT_VALUE" val="1150*2045"/>
  <p:tag name="KSO_WM_UNIT_HIGHLIGHT" val="0"/>
  <p:tag name="KSO_WM_UNIT_COMPATIBLE" val="0"/>
  <p:tag name="KSO_WM_UNIT_DIAGRAM_ISNUMVISUAL" val="0"/>
  <p:tag name="KSO_WM_UNIT_DIAGRAM_ISREFERUNIT" val="0"/>
  <p:tag name="KSO_WM_DIAGRAM_GROUP_CODE" val="ζ1-1"/>
  <p:tag name="KSO_WM_UNIT_TYPE" val="ζ_h_d"/>
  <p:tag name="KSO_WM_UNIT_INDEX" val="1_1_1"/>
  <p:tag name="KSO_WM_UNIT_ID" val="mixed20199731_1*ζ_h_d*1_1_1"/>
  <p:tag name="KSO_WM_TEMPLATE_CATEGORY" val="mixed"/>
  <p:tag name="KSO_WM_TEMPLATE_INDEX" val="20199731"/>
  <p:tag name="KSO_WM_UNIT_LAYERLEVEL" val="1_1_1"/>
  <p:tag name="KSO_WM_TAG_VERSION" val="1.0"/>
  <p:tag name="KSO_WM_BEAUTIFY_FLAG" val="#wm#"/>
  <p:tag name="KSO_WM_UNIT_FLASH_PICTURE_RATE" val="4"/>
  <p:tag name="KSO_WM_UNIT_FLASH_PICTURE_MODE" val="0"/>
</p:tagLst>
</file>

<file path=ppt/tags/tag23.xml><?xml version="1.0" encoding="utf-8"?>
<p:tagLst xmlns:a="http://schemas.openxmlformats.org/drawingml/2006/main" xmlns:r="http://schemas.openxmlformats.org/officeDocument/2006/relationships" xmlns:p="http://schemas.openxmlformats.org/presentationml/2006/main">
  <p:tag name="SCENESHAPETYPE" val="SceneShape"/>
  <p:tag name="SCENESHAPESUBTYPE" val="ScenePicShape"/>
  <p:tag name="SCENESHAPENAME" val="轮播图形"/>
  <p:tag name="LOOPID" val="636833441596593358"/>
  <p:tag name="RESOURCEID" val="636833441596593358"/>
  <p:tag name="SCENEID" val="Unkown"/>
  <p:tag name="SCENELINKIDS" val="5|7|8"/>
  <p:tag name="ANIMSTRING" val="9ed3c3b50b8c1028c4c0ef6a594c9619"/>
  <p:tag name="PA" val="v5.2.3"/>
  <p:tag name="RESOURCELIBID_ANIM" val="265"/>
  <p:tag name="KSO_WM_UNIT_DIAGRAM_MODELTYPE" val="flashPicture"/>
  <p:tag name="KSO_WM_UNIT_VALUE" val="1150*2045"/>
  <p:tag name="KSO_WM_UNIT_HIGHLIGHT" val="0"/>
  <p:tag name="KSO_WM_UNIT_COMPATIBLE" val="0"/>
  <p:tag name="KSO_WM_UNIT_DIAGRAM_ISNUMVISUAL" val="0"/>
  <p:tag name="KSO_WM_UNIT_DIAGRAM_ISREFERUNIT" val="0"/>
  <p:tag name="KSO_WM_DIAGRAM_GROUP_CODE" val="ζ1-1"/>
  <p:tag name="KSO_WM_UNIT_TYPE" val="ζ_h_d"/>
  <p:tag name="KSO_WM_UNIT_INDEX" val="1_2_1"/>
  <p:tag name="KSO_WM_UNIT_ID" val="mixed20199731_1*ζ_h_d*1_2_1"/>
  <p:tag name="KSO_WM_TEMPLATE_CATEGORY" val="mixed"/>
  <p:tag name="KSO_WM_TEMPLATE_INDEX" val="20199731"/>
  <p:tag name="KSO_WM_UNIT_LAYERLEVEL" val="1_1_1"/>
  <p:tag name="KSO_WM_TAG_VERSION" val="1.0"/>
  <p:tag name="KSO_WM_BEAUTIFY_FLAG" val="#wm#"/>
  <p:tag name="KSO_WM_UNIT_FLASH_PICTURE_RATE" val="4"/>
  <p:tag name="KSO_WM_UNIT_FLASH_PICTURE_MODE" val="0"/>
</p:tagLst>
</file>

<file path=ppt/tags/tag24.xml><?xml version="1.0" encoding="utf-8"?>
<p:tagLst xmlns:a="http://schemas.openxmlformats.org/drawingml/2006/main" xmlns:r="http://schemas.openxmlformats.org/officeDocument/2006/relationships" xmlns:p="http://schemas.openxmlformats.org/presentationml/2006/main">
  <p:tag name="SCENESHAPETYPE" val="SceneShape"/>
  <p:tag name="SCENESHAPESUBTYPE" val="ScenePicShape"/>
  <p:tag name="SCENESHAPENAME" val="轮播图形"/>
  <p:tag name="LOOPID" val="636833441596593358"/>
  <p:tag name="RESOURCEID" val="636833441596593358"/>
  <p:tag name="SCENEID" val="Unkown"/>
  <p:tag name="SCENELINKIDS" val="5|7|8"/>
  <p:tag name="ANIMSTRING" val="9ed3c3b50b8c1028c4c0ef6a594c9619"/>
  <p:tag name="PA" val="v5.2.3"/>
  <p:tag name="RESOURCELIBID_ANIM" val="265"/>
  <p:tag name="KSO_WM_UNIT_DIAGRAM_MODELTYPE" val="flashPicture"/>
  <p:tag name="KSO_WM_UNIT_VALUE" val="1150*2045"/>
  <p:tag name="KSO_WM_UNIT_HIGHLIGHT" val="0"/>
  <p:tag name="KSO_WM_UNIT_COMPATIBLE" val="0"/>
  <p:tag name="KSO_WM_UNIT_DIAGRAM_ISNUMVISUAL" val="0"/>
  <p:tag name="KSO_WM_UNIT_DIAGRAM_ISREFERUNIT" val="0"/>
  <p:tag name="KSO_WM_DIAGRAM_GROUP_CODE" val="ζ1-1"/>
  <p:tag name="KSO_WM_UNIT_TYPE" val="ζ_h_d"/>
  <p:tag name="KSO_WM_UNIT_INDEX" val="1_3_1"/>
  <p:tag name="KSO_WM_UNIT_ID" val="mixed20199731_1*ζ_h_d*1_3_1"/>
  <p:tag name="KSO_WM_TEMPLATE_CATEGORY" val="mixed"/>
  <p:tag name="KSO_WM_TEMPLATE_INDEX" val="20199731"/>
  <p:tag name="KSO_WM_UNIT_LAYERLEVEL" val="1_1_1"/>
  <p:tag name="KSO_WM_TAG_VERSION" val="1.0"/>
  <p:tag name="KSO_WM_BEAUTIFY_FLAG" val="#wm#"/>
  <p:tag name="KSO_WM_UNIT_FLASH_PICTURE_RATE" val="4"/>
  <p:tag name="KSO_WM_UNIT_FLASH_PICTURE_MODE" val="0"/>
</p:tagLst>
</file>

<file path=ppt/tags/tag25.xml><?xml version="1.0" encoding="utf-8"?>
<p:tagLst xmlns:a="http://schemas.openxmlformats.org/drawingml/2006/main" xmlns:r="http://schemas.openxmlformats.org/officeDocument/2006/relationships" xmlns:p="http://schemas.openxmlformats.org/presentationml/2006/main">
  <p:tag name="PA" val="v5.2.4"/>
  <p:tag name="RESOURCELIBID_ANIM" val="289"/>
  <p:tag name="KSO_WM_UNIT_DIAGRAM_MODELTYPE" val="flashPicture"/>
  <p:tag name="KSO_WM_UNIT_HIGHLIGHT" val="0"/>
  <p:tag name="KSO_WM_UNIT_COMPATIBLE" val="0"/>
  <p:tag name="KSO_WM_UNIT_DIAGRAM_ISNUMVISUAL" val="0"/>
  <p:tag name="KSO_WM_UNIT_DIAGRAM_ISREFERUNIT" val="0"/>
  <p:tag name="KSO_WM_DIAGRAM_GROUP_CODE" val="ζ1-1"/>
  <p:tag name="KSO_WM_UNIT_TYPE" val="ζ_i"/>
  <p:tag name="KSO_WM_UNIT_INDEX" val="1_1"/>
  <p:tag name="KSO_WM_UNIT_ID" val="mixed20199731_1*ζ_i*1_1"/>
  <p:tag name="KSO_WM_TEMPLATE_CATEGORY" val="mixed"/>
  <p:tag name="KSO_WM_TEMPLATE_INDEX" val="20199731"/>
  <p:tag name="KSO_WM_UNIT_LAYERLEVEL" val="1_1"/>
  <p:tag name="KSO_WM_TAG_VERSION" val="1.0"/>
  <p:tag name="KSO_WM_BEAUTIFY_FLAG" val="#wm#"/>
  <p:tag name="KSO_WM_UNIT_SUBTYPE" val="f"/>
</p:tagLst>
</file>

<file path=ppt/tags/tag26.xml><?xml version="1.0" encoding="utf-8"?>
<p:tagLst xmlns:a="http://schemas.openxmlformats.org/drawingml/2006/main" xmlns:r="http://schemas.openxmlformats.org/officeDocument/2006/relationships" xmlns:p="http://schemas.openxmlformats.org/presentationml/2006/main">
  <p:tag name="PA" val="v5.2.4"/>
  <p:tag name="RESOURCELIBID_ANIM" val="289"/>
  <p:tag name="KSO_WM_UNIT_DIAGRAM_MODELTYPE" val="flashPicture"/>
  <p:tag name="KSO_WM_UNIT_HIGHLIGHT" val="0"/>
  <p:tag name="KSO_WM_UNIT_COMPATIBLE" val="0"/>
  <p:tag name="KSO_WM_UNIT_DIAGRAM_ISNUMVISUAL" val="0"/>
  <p:tag name="KSO_WM_UNIT_DIAGRAM_ISREFERUNIT" val="0"/>
  <p:tag name="KSO_WM_DIAGRAM_GROUP_CODE" val="ζ1-1"/>
  <p:tag name="KSO_WM_UNIT_TYPE" val="ζ_i"/>
  <p:tag name="KSO_WM_UNIT_INDEX" val="1_2"/>
  <p:tag name="KSO_WM_UNIT_ID" val="mixed20199731_1*ζ_i*1_2"/>
  <p:tag name="KSO_WM_TEMPLATE_CATEGORY" val="mixed"/>
  <p:tag name="KSO_WM_TEMPLATE_INDEX" val="20199731"/>
  <p:tag name="KSO_WM_UNIT_LAYERLEVEL" val="1_1"/>
  <p:tag name="KSO_WM_TAG_VERSION" val="1.0"/>
  <p:tag name="KSO_WM_BEAUTIFY_FLAG" val="#wm#"/>
  <p:tag name="KSO_WM_UNIT_SUBTYPE" val="f"/>
</p:tagLst>
</file>

<file path=ppt/tags/tag27.xml><?xml version="1.0" encoding="utf-8"?>
<p:tagLst xmlns:a="http://schemas.openxmlformats.org/drawingml/2006/main" xmlns:r="http://schemas.openxmlformats.org/officeDocument/2006/relationships" xmlns:p="http://schemas.openxmlformats.org/presentationml/2006/main">
  <p:tag name="SCENESHAPETYPE" val="SceneShape"/>
  <p:tag name="SCENESHAPESUBTYPE" val="ScenePicShape"/>
  <p:tag name="SCENESHAPENAME" val="轮播图形"/>
  <p:tag name="LOOPID" val="636833441596593358"/>
  <p:tag name="RESOURCEID" val="636833441596593358"/>
  <p:tag name="SCENEID" val="Unkown"/>
  <p:tag name="SCENELINKIDS" val="5|7|8"/>
  <p:tag name="ANIMSTRING" val="9ed3c3b50b8c1028c4c0ef6a594c9619"/>
  <p:tag name="PA" val="v5.2.3"/>
  <p:tag name="RESOURCELIBID_ANIM" val="265"/>
  <p:tag name="KSO_WM_UNIT_DIAGRAM_MODELTYPE" val="flashPicture"/>
  <p:tag name="KSO_WM_UNIT_VALUE" val="1150*2045"/>
  <p:tag name="KSO_WM_UNIT_HIGHLIGHT" val="0"/>
  <p:tag name="KSO_WM_UNIT_COMPATIBLE" val="0"/>
  <p:tag name="KSO_WM_UNIT_DIAGRAM_ISNUMVISUAL" val="0"/>
  <p:tag name="KSO_WM_UNIT_DIAGRAM_ISREFERUNIT" val="0"/>
  <p:tag name="KSO_WM_DIAGRAM_GROUP_CODE" val="ζ1-1"/>
  <p:tag name="KSO_WM_UNIT_TYPE" val="ζ_h_d"/>
  <p:tag name="KSO_WM_UNIT_INDEX" val="1_4_1"/>
  <p:tag name="KSO_WM_UNIT_ID" val="mixed20199731_1*ζ_h_d*1_4_1"/>
  <p:tag name="KSO_WM_TEMPLATE_CATEGORY" val="mixed"/>
  <p:tag name="KSO_WM_TEMPLATE_INDEX" val="20199731"/>
  <p:tag name="KSO_WM_UNIT_LAYERLEVEL" val="1_1_1"/>
  <p:tag name="KSO_WM_TAG_VERSION" val="1.0"/>
  <p:tag name="KSO_WM_BEAUTIFY_FLAG" val="#wm#"/>
  <p:tag name="KSO_WM_UNIT_FLASH_PICTURE_RATE" val="4"/>
  <p:tag name="KSO_WM_UNIT_FLASH_PICTURE_MODE" val="0"/>
</p:tagLst>
</file>

<file path=ppt/tags/tag28.xml><?xml version="1.0" encoding="utf-8"?>
<p:tagLst xmlns:a="http://schemas.openxmlformats.org/drawingml/2006/main" xmlns:r="http://schemas.openxmlformats.org/officeDocument/2006/relationships" xmlns:p="http://schemas.openxmlformats.org/presentationml/2006/main">
  <p:tag name="SCENESHAPETYPE" val="SceneShape"/>
  <p:tag name="SCENESHAPESUBTYPE" val="ScenePicShape"/>
  <p:tag name="SCENESHAPENAME" val="轮播图形"/>
  <p:tag name="LOOPID" val="636833441596593358"/>
  <p:tag name="RESOURCEID" val="636833441596593358"/>
  <p:tag name="SCENEID" val="Unkown"/>
  <p:tag name="SCENELINKIDS" val="5|7|8"/>
  <p:tag name="ANIMSTRING" val="9ed3c3b50b8c1028c4c0ef6a594c9619"/>
  <p:tag name="PA" val="v5.2.3"/>
  <p:tag name="RESOURCELIBID_ANIM" val="265"/>
  <p:tag name="KSO_WM_UNIT_DIAGRAM_MODELTYPE" val="flashPicture"/>
  <p:tag name="KSO_WM_UNIT_VALUE" val="1150*2045"/>
  <p:tag name="KSO_WM_UNIT_HIGHLIGHT" val="0"/>
  <p:tag name="KSO_WM_UNIT_COMPATIBLE" val="0"/>
  <p:tag name="KSO_WM_UNIT_DIAGRAM_ISNUMVISUAL" val="0"/>
  <p:tag name="KSO_WM_UNIT_DIAGRAM_ISREFERUNIT" val="0"/>
  <p:tag name="KSO_WM_DIAGRAM_GROUP_CODE" val="ζ1-1"/>
  <p:tag name="KSO_WM_UNIT_TYPE" val="ζ_h_d"/>
  <p:tag name="KSO_WM_UNIT_INDEX" val="1_5_1"/>
  <p:tag name="KSO_WM_UNIT_ID" val="mixed20199731_1*ζ_h_d*1_5_1"/>
  <p:tag name="KSO_WM_TEMPLATE_CATEGORY" val="mixed"/>
  <p:tag name="KSO_WM_TEMPLATE_INDEX" val="20199731"/>
  <p:tag name="KSO_WM_UNIT_LAYERLEVEL" val="1_1_1"/>
  <p:tag name="KSO_WM_TAG_VERSION" val="1.0"/>
  <p:tag name="KSO_WM_BEAUTIFY_FLAG" val="#wm#"/>
  <p:tag name="KSO_WM_UNIT_FLASH_PICTURE_RATE" val="4"/>
  <p:tag name="KSO_WM_UNIT_FLASH_PICTURE_MODE" val="0"/>
</p:tagLst>
</file>

<file path=ppt/tags/tag29.xml><?xml version="1.0" encoding="utf-8"?>
<p:tagLst xmlns:a="http://schemas.openxmlformats.org/drawingml/2006/main" xmlns:r="http://schemas.openxmlformats.org/officeDocument/2006/relationships" xmlns:p="http://schemas.openxmlformats.org/presentationml/2006/main">
  <p:tag name="KSO_WM_UNIT_FLASH_PICTURE_TYPE" val="0"/>
</p:tagLst>
</file>

<file path=ppt/tags/tag3.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6110088598_1_1"/>
  <p:tag name="KSO_WM_UNIT_DYNAMIC_NUM_START" val="0"/>
  <p:tag name="KSO_WM_UNIT_DYNAMIC_NUM_END" val="40"/>
</p:tagLst>
</file>

<file path=ppt/tags/tag30.xml><?xml version="1.0" encoding="utf-8"?>
<p:tagLst xmlns:a="http://schemas.openxmlformats.org/drawingml/2006/main" xmlns:r="http://schemas.openxmlformats.org/officeDocument/2006/relationships" xmlns:p="http://schemas.openxmlformats.org/presentationml/2006/main">
  <p:tag name="RESOURCELIBID_ANIM" val="965"/>
  <p:tag name="KSO_WM_UNIT_DIAGRAM_MODELTYPE" val="flashPicture"/>
  <p:tag name="KSO_WM_UNIT_VALUE" val="1504*1128"/>
  <p:tag name="KSO_WM_UNIT_HIGHLIGHT" val="0"/>
  <p:tag name="KSO_WM_UNIT_COMPATIBLE" val="0"/>
  <p:tag name="KSO_WM_UNIT_DIAGRAM_ISNUMVISUAL" val="0"/>
  <p:tag name="KSO_WM_UNIT_DIAGRAM_ISREFERUNIT" val="0"/>
  <p:tag name="KSO_WM_DIAGRAM_GROUP_CODE" val="ζ1-1"/>
  <p:tag name="KSO_WM_UNIT_TYPE" val="ζ_h_d"/>
  <p:tag name="KSO_WM_UNIT_INDEX" val="1_1_1"/>
  <p:tag name="KSO_WM_UNIT_ID" val="mixed20199730_1*ζ_h_d*1_1_1"/>
  <p:tag name="KSO_WM_TEMPLATE_CATEGORY" val="mixed"/>
  <p:tag name="KSO_WM_TEMPLATE_INDEX" val="20199730"/>
  <p:tag name="KSO_WM_UNIT_LAYERLEVEL" val="1_1_1"/>
  <p:tag name="KSO_WM_TAG_VERSION" val="1.0"/>
  <p:tag name="KSO_WM_BEAUTIFY_FLAG" val="#wm#"/>
  <p:tag name="PA" val="v5.2.4"/>
  <p:tag name="KSO_WM_UNIT_FLASH_PICTURE_RATE" val="4"/>
  <p:tag name="KSO_WM_UNIT_FLASH_PICTURE_MODE" val="0"/>
</p:tagLst>
</file>

<file path=ppt/tags/tag31.xml><?xml version="1.0" encoding="utf-8"?>
<p:tagLst xmlns:a="http://schemas.openxmlformats.org/drawingml/2006/main" xmlns:r="http://schemas.openxmlformats.org/officeDocument/2006/relationships" xmlns:p="http://schemas.openxmlformats.org/presentationml/2006/main">
  <p:tag name="RESOURCELIBID_ANIM" val="965"/>
  <p:tag name="KSO_WM_UNIT_DIAGRAM_MODELTYPE" val="flashPicture"/>
  <p:tag name="KSO_WM_UNIT_VALUE" val="1504*1128"/>
  <p:tag name="KSO_WM_UNIT_HIGHLIGHT" val="0"/>
  <p:tag name="KSO_WM_UNIT_COMPATIBLE" val="0"/>
  <p:tag name="KSO_WM_UNIT_DIAGRAM_ISNUMVISUAL" val="0"/>
  <p:tag name="KSO_WM_UNIT_DIAGRAM_ISREFERUNIT" val="0"/>
  <p:tag name="KSO_WM_DIAGRAM_GROUP_CODE" val="ζ1-1"/>
  <p:tag name="KSO_WM_UNIT_TYPE" val="ζ_h_d"/>
  <p:tag name="KSO_WM_UNIT_INDEX" val="1_2_1"/>
  <p:tag name="KSO_WM_UNIT_ID" val="mixed20199730_1*ζ_h_d*1_2_1"/>
  <p:tag name="KSO_WM_TEMPLATE_CATEGORY" val="mixed"/>
  <p:tag name="KSO_WM_TEMPLATE_INDEX" val="20199730"/>
  <p:tag name="KSO_WM_UNIT_LAYERLEVEL" val="1_1_1"/>
  <p:tag name="KSO_WM_TAG_VERSION" val="1.0"/>
  <p:tag name="KSO_WM_BEAUTIFY_FLAG" val="#wm#"/>
  <p:tag name="PA" val="v5.2.4"/>
  <p:tag name="KSO_WM_UNIT_FLASH_PICTURE_RATE" val="4"/>
  <p:tag name="KSO_WM_UNIT_FLASH_PICTURE_MODE" val="0"/>
</p:tagLst>
</file>

<file path=ppt/tags/tag32.xml><?xml version="1.0" encoding="utf-8"?>
<p:tagLst xmlns:a="http://schemas.openxmlformats.org/drawingml/2006/main" xmlns:r="http://schemas.openxmlformats.org/officeDocument/2006/relationships" xmlns:p="http://schemas.openxmlformats.org/presentationml/2006/main">
  <p:tag name="RESOURCELIBID_ANIM" val="965"/>
  <p:tag name="KSO_WM_UNIT_DIAGRAM_MODELTYPE" val="flashPicture"/>
  <p:tag name="KSO_WM_UNIT_VALUE" val="1504*1128"/>
  <p:tag name="KSO_WM_UNIT_HIGHLIGHT" val="0"/>
  <p:tag name="KSO_WM_UNIT_COMPATIBLE" val="0"/>
  <p:tag name="KSO_WM_UNIT_DIAGRAM_ISNUMVISUAL" val="0"/>
  <p:tag name="KSO_WM_UNIT_DIAGRAM_ISREFERUNIT" val="0"/>
  <p:tag name="KSO_WM_DIAGRAM_GROUP_CODE" val="ζ1-1"/>
  <p:tag name="KSO_WM_UNIT_TYPE" val="ζ_h_d"/>
  <p:tag name="KSO_WM_UNIT_INDEX" val="1_3_1"/>
  <p:tag name="KSO_WM_UNIT_ID" val="mixed20199730_1*ζ_h_d*1_3_1"/>
  <p:tag name="KSO_WM_TEMPLATE_CATEGORY" val="mixed"/>
  <p:tag name="KSO_WM_TEMPLATE_INDEX" val="20199730"/>
  <p:tag name="KSO_WM_UNIT_LAYERLEVEL" val="1_1_1"/>
  <p:tag name="KSO_WM_TAG_VERSION" val="1.0"/>
  <p:tag name="KSO_WM_BEAUTIFY_FLAG" val="#wm#"/>
  <p:tag name="PA" val="v5.2.4"/>
  <p:tag name="KSO_WM_UNIT_FLASH_PICTURE_RATE" val="4"/>
  <p:tag name="KSO_WM_UNIT_FLASH_PICTURE_MODE" val="0"/>
</p:tagLst>
</file>

<file path=ppt/tags/tag33.xml><?xml version="1.0" encoding="utf-8"?>
<p:tagLst xmlns:a="http://schemas.openxmlformats.org/drawingml/2006/main" xmlns:r="http://schemas.openxmlformats.org/officeDocument/2006/relationships" xmlns:p="http://schemas.openxmlformats.org/presentationml/2006/main">
  <p:tag name="KSO_WM_UNIT_DIAGRAM_MODELTYPE" val="flashPicture"/>
  <p:tag name="KSO_WM_UNIT_HIGHLIGHT" val="0"/>
  <p:tag name="KSO_WM_UNIT_COMPATIBLE" val="0"/>
  <p:tag name="KSO_WM_UNIT_DIAGRAM_ISNUMVISUAL" val="0"/>
  <p:tag name="KSO_WM_UNIT_DIAGRAM_ISREFERUNIT" val="0"/>
  <p:tag name="KSO_WM_DIAGRAM_GROUP_CODE" val="ζ1-1"/>
  <p:tag name="KSO_WM_UNIT_TYPE" val="ζ_h_i"/>
  <p:tag name="KSO_WM_UNIT_INDEX" val="1_2_1"/>
  <p:tag name="KSO_WM_UNIT_ID" val="mixed20199730_1*ζ_h_i*1_2_1"/>
  <p:tag name="KSO_WM_TEMPLATE_CATEGORY" val="mixed"/>
  <p:tag name="KSO_WM_TEMPLATE_INDEX" val="20199730"/>
  <p:tag name="KSO_WM_UNIT_LAYERLEVEL" val="1_1_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DIAGRAM_MODELTYPE" val="flashPicture"/>
  <p:tag name="KSO_WM_UNIT_HIGHLIGHT" val="0"/>
  <p:tag name="KSO_WM_UNIT_COMPATIBLE" val="0"/>
  <p:tag name="KSO_WM_UNIT_DIAGRAM_ISNUMVISUAL" val="0"/>
  <p:tag name="KSO_WM_UNIT_DIAGRAM_ISREFERUNIT" val="0"/>
  <p:tag name="KSO_WM_DIAGRAM_GROUP_CODE" val="ζ1-1"/>
  <p:tag name="KSO_WM_UNIT_TYPE" val="ζ_h_i"/>
  <p:tag name="KSO_WM_UNIT_INDEX" val="1_4_1"/>
  <p:tag name="KSO_WM_UNIT_ID" val="mixed20199730_1*ζ_h_i*1_4_1"/>
  <p:tag name="KSO_WM_TEMPLATE_CATEGORY" val="mixed"/>
  <p:tag name="KSO_WM_TEMPLATE_INDEX" val="20199730"/>
  <p:tag name="KSO_WM_UNIT_LAYERLEVEL" val="1_1_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DIAGRAM_MODELTYPE" val="flashPicture"/>
  <p:tag name="KSO_WM_UNIT_HIGHLIGHT" val="0"/>
  <p:tag name="KSO_WM_UNIT_COMPATIBLE" val="0"/>
  <p:tag name="KSO_WM_UNIT_DIAGRAM_ISNUMVISUAL" val="0"/>
  <p:tag name="KSO_WM_UNIT_DIAGRAM_ISREFERUNIT" val="0"/>
  <p:tag name="KSO_WM_DIAGRAM_GROUP_CODE" val="ζ1-1"/>
  <p:tag name="KSO_WM_UNIT_TYPE" val="ζ_h_i"/>
  <p:tag name="KSO_WM_UNIT_INDEX" val="1_5_1"/>
  <p:tag name="KSO_WM_UNIT_ID" val="mixed20199730_1*ζ_h_i*1_5_1"/>
  <p:tag name="KSO_WM_TEMPLATE_CATEGORY" val="mixed"/>
  <p:tag name="KSO_WM_TEMPLATE_INDEX" val="20199730"/>
  <p:tag name="KSO_WM_UNIT_LAYERLEVEL" val="1_1_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DIAGRAM_MODELTYPE" val="flashPicture"/>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
  <p:tag name="KSO_WM_UNIT_ID" val="mixed20199730_1*ζ_h_i*1_1_1"/>
  <p:tag name="KSO_WM_TEMPLATE_CATEGORY" val="mixed"/>
  <p:tag name="KSO_WM_TEMPLATE_INDEX" val="20199730"/>
  <p:tag name="KSO_WM_UNIT_LAYERLEVEL" val="1_1_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DIAGRAM_MODELTYPE" val="flashPicture"/>
  <p:tag name="KSO_WM_UNIT_HIGHLIGHT" val="0"/>
  <p:tag name="KSO_WM_UNIT_COMPATIBLE" val="0"/>
  <p:tag name="KSO_WM_UNIT_DIAGRAM_ISNUMVISUAL" val="0"/>
  <p:tag name="KSO_WM_UNIT_DIAGRAM_ISREFERUNIT" val="0"/>
  <p:tag name="KSO_WM_DIAGRAM_GROUP_CODE" val="ζ1-1"/>
  <p:tag name="KSO_WM_UNIT_TYPE" val="ζ_h_i"/>
  <p:tag name="KSO_WM_UNIT_INDEX" val="1_3_1"/>
  <p:tag name="KSO_WM_UNIT_ID" val="mixed20199730_1*ζ_h_i*1_3_1"/>
  <p:tag name="KSO_WM_TEMPLATE_CATEGORY" val="mixed"/>
  <p:tag name="KSO_WM_TEMPLATE_INDEX" val="20199730"/>
  <p:tag name="KSO_WM_UNIT_LAYERLEVEL" val="1_1_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RESOURCELIBID_ANIM" val="965"/>
  <p:tag name="KSO_WM_UNIT_DIAGRAM_MODELTYPE" val="flashPicture"/>
  <p:tag name="KSO_WM_UNIT_VALUE" val="1504*1128"/>
  <p:tag name="KSO_WM_UNIT_HIGHLIGHT" val="0"/>
  <p:tag name="KSO_WM_UNIT_COMPATIBLE" val="0"/>
  <p:tag name="KSO_WM_UNIT_DIAGRAM_ISNUMVISUAL" val="0"/>
  <p:tag name="KSO_WM_UNIT_DIAGRAM_ISREFERUNIT" val="0"/>
  <p:tag name="KSO_WM_DIAGRAM_GROUP_CODE" val="ζ1-1"/>
  <p:tag name="KSO_WM_UNIT_TYPE" val="ζ_h_d"/>
  <p:tag name="KSO_WM_UNIT_INDEX" val="1_4_1"/>
  <p:tag name="KSO_WM_UNIT_ID" val="mixed20199730_1*ζ_h_d*1_4_1"/>
  <p:tag name="KSO_WM_TEMPLATE_CATEGORY" val="mixed"/>
  <p:tag name="KSO_WM_TEMPLATE_INDEX" val="20199730"/>
  <p:tag name="KSO_WM_UNIT_LAYERLEVEL" val="1_1_1"/>
  <p:tag name="KSO_WM_TAG_VERSION" val="1.0"/>
  <p:tag name="KSO_WM_BEAUTIFY_FLAG" val="#wm#"/>
  <p:tag name="PA" val="v5.2.4"/>
  <p:tag name="KSO_WM_UNIT_FLASH_PICTURE_RATE" val="4"/>
  <p:tag name="KSO_WM_UNIT_FLASH_PICTURE_MODE" val="0"/>
</p:tagLst>
</file>

<file path=ppt/tags/tag39.xml><?xml version="1.0" encoding="utf-8"?>
<p:tagLst xmlns:a="http://schemas.openxmlformats.org/drawingml/2006/main" xmlns:r="http://schemas.openxmlformats.org/officeDocument/2006/relationships" xmlns:p="http://schemas.openxmlformats.org/presentationml/2006/main">
  <p:tag name="RESOURCELIBID_ANIM" val="965"/>
  <p:tag name="KSO_WM_UNIT_DIAGRAM_MODELTYPE" val="flashPicture"/>
  <p:tag name="KSO_WM_UNIT_VALUE" val="1504*1128"/>
  <p:tag name="KSO_WM_UNIT_HIGHLIGHT" val="0"/>
  <p:tag name="KSO_WM_UNIT_COMPATIBLE" val="0"/>
  <p:tag name="KSO_WM_UNIT_DIAGRAM_ISNUMVISUAL" val="0"/>
  <p:tag name="KSO_WM_UNIT_DIAGRAM_ISREFERUNIT" val="0"/>
  <p:tag name="KSO_WM_DIAGRAM_GROUP_CODE" val="ζ1-1"/>
  <p:tag name="KSO_WM_UNIT_TYPE" val="ζ_h_d"/>
  <p:tag name="KSO_WM_UNIT_INDEX" val="1_5_1"/>
  <p:tag name="KSO_WM_UNIT_ID" val="mixed20199730_1*ζ_h_d*1_5_1"/>
  <p:tag name="KSO_WM_TEMPLATE_CATEGORY" val="mixed"/>
  <p:tag name="KSO_WM_TEMPLATE_INDEX" val="20199730"/>
  <p:tag name="KSO_WM_UNIT_LAYERLEVEL" val="1_1_1"/>
  <p:tag name="KSO_WM_TAG_VERSION" val="1.0"/>
  <p:tag name="KSO_WM_BEAUTIFY_FLAG" val="#wm#"/>
  <p:tag name="PA" val="v5.2.4"/>
  <p:tag name="KSO_WM_UNIT_FLASH_PICTURE_RATE" val="4"/>
  <p:tag name="KSO_WM_UNIT_FLASH_PICTURE_MODE" val="0"/>
</p:tagLst>
</file>

<file path=ppt/tags/tag4.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6112362883_1_1"/>
  <p:tag name="KSO_WM_UNIT_DYNAMIC_NUM_START" val="0"/>
  <p:tag name="KSO_WM_UNIT_DYNAMIC_NUM_END" val="326"/>
</p:tagLst>
</file>

<file path=ppt/tags/tag40.xml><?xml version="1.0" encoding="utf-8"?>
<p:tagLst xmlns:a="http://schemas.openxmlformats.org/drawingml/2006/main" xmlns:r="http://schemas.openxmlformats.org/officeDocument/2006/relationships" xmlns:p="http://schemas.openxmlformats.org/presentationml/2006/main">
  <p:tag name="KSO_WM_UNIT_FLASH_PICTURE_TYPE" val="2"/>
</p:tagLst>
</file>

<file path=ppt/tags/tag41.xml><?xml version="1.0" encoding="utf-8"?>
<p:tagLst xmlns:a="http://schemas.openxmlformats.org/drawingml/2006/main" xmlns:r="http://schemas.openxmlformats.org/officeDocument/2006/relationships" xmlns:p="http://schemas.openxmlformats.org/presentationml/2006/main">
  <p:tag name="PA" val="v5.2.4"/>
  <p:tag name="KSO_WM_UNIT_DIAGRAM_MODELTYPE" val="flashPicture"/>
  <p:tag name="KSO_WM_UNIT_VALUE" val="592*1053"/>
  <p:tag name="KSO_WM_UNIT_HIGHLIGHT" val="0"/>
  <p:tag name="KSO_WM_UNIT_COMPATIBLE" val="0"/>
  <p:tag name="KSO_WM_UNIT_DIAGRAM_ISNUMVISUAL" val="0"/>
  <p:tag name="KSO_WM_UNIT_DIAGRAM_ISREFERUNIT" val="0"/>
  <p:tag name="KSO_WM_DIAGRAM_GROUP_CODE" val="ζ1-1"/>
  <p:tag name="KSO_WM_UNIT_TYPE" val="ζ_h_d"/>
  <p:tag name="KSO_WM_UNIT_INDEX" val="1_1_1"/>
  <p:tag name="KSO_WM_UNIT_ID" val="mixed20199722_1*ζ_h_d*1_1_1"/>
  <p:tag name="KSO_WM_TEMPLATE_CATEGORY" val="mixed"/>
  <p:tag name="KSO_WM_TEMPLATE_INDEX" val="20199722"/>
  <p:tag name="KSO_WM_UNIT_LAYERLEVEL" val="1_1_1"/>
  <p:tag name="KSO_WM_TAG_VERSION" val="1.0"/>
  <p:tag name="KSO_WM_BEAUTIFY_FLAG" val="#wm#"/>
  <p:tag name="RESOURCELIBID_ANIM" val="557083"/>
  <p:tag name="KSO_WM_UNIT_FLASH_PICTURE_RATE" val="8"/>
  <p:tag name="KSO_WM_UNIT_FLASH_PICTURE_MODE" val="0"/>
</p:tagLst>
</file>

<file path=ppt/tags/tag42.xml><?xml version="1.0" encoding="utf-8"?>
<p:tagLst xmlns:a="http://schemas.openxmlformats.org/drawingml/2006/main" xmlns:r="http://schemas.openxmlformats.org/officeDocument/2006/relationships" xmlns:p="http://schemas.openxmlformats.org/presentationml/2006/main">
  <p:tag name="PA" val="v5.2.4"/>
  <p:tag name="KSO_WM_UNIT_DIAGRAM_MODELTYPE" val="flashPicture"/>
  <p:tag name="KSO_WM_UNIT_VALUE" val="592*1052"/>
  <p:tag name="KSO_WM_UNIT_HIGHLIGHT" val="0"/>
  <p:tag name="KSO_WM_UNIT_COMPATIBLE" val="0"/>
  <p:tag name="KSO_WM_UNIT_DIAGRAM_ISNUMVISUAL" val="0"/>
  <p:tag name="KSO_WM_UNIT_DIAGRAM_ISREFERUNIT" val="0"/>
  <p:tag name="KSO_WM_DIAGRAM_GROUP_CODE" val="ζ1-1"/>
  <p:tag name="KSO_WM_UNIT_TYPE" val="ζ_h_d"/>
  <p:tag name="KSO_WM_UNIT_INDEX" val="1_2_1"/>
  <p:tag name="KSO_WM_UNIT_ID" val="mixed20199722_1*ζ_h_d*1_2_1"/>
  <p:tag name="KSO_WM_TEMPLATE_CATEGORY" val="mixed"/>
  <p:tag name="KSO_WM_TEMPLATE_INDEX" val="20199722"/>
  <p:tag name="KSO_WM_UNIT_LAYERLEVEL" val="1_1_1"/>
  <p:tag name="KSO_WM_TAG_VERSION" val="1.0"/>
  <p:tag name="KSO_WM_BEAUTIFY_FLAG" val="#wm#"/>
  <p:tag name="RESOURCELIBID_ANIM" val="557083"/>
  <p:tag name="KSO_WM_UNIT_FLASH_PICTURE_RATE" val="8"/>
  <p:tag name="KSO_WM_UNIT_FLASH_PICTURE_MODE" val="0"/>
</p:tagLst>
</file>

<file path=ppt/tags/tag43.xml><?xml version="1.0" encoding="utf-8"?>
<p:tagLst xmlns:a="http://schemas.openxmlformats.org/drawingml/2006/main" xmlns:r="http://schemas.openxmlformats.org/officeDocument/2006/relationships" xmlns:p="http://schemas.openxmlformats.org/presentationml/2006/main">
  <p:tag name="PA" val="v5.2.4"/>
  <p:tag name="KSO_WM_UNIT_DIAGRAM_MODELTYPE" val="flashPicture"/>
  <p:tag name="KSO_WM_UNIT_VALUE" val="592*1053"/>
  <p:tag name="KSO_WM_UNIT_HIGHLIGHT" val="0"/>
  <p:tag name="KSO_WM_UNIT_COMPATIBLE" val="0"/>
  <p:tag name="KSO_WM_UNIT_DIAGRAM_ISNUMVISUAL" val="0"/>
  <p:tag name="KSO_WM_UNIT_DIAGRAM_ISREFERUNIT" val="0"/>
  <p:tag name="KSO_WM_DIAGRAM_GROUP_CODE" val="ζ1-1"/>
  <p:tag name="KSO_WM_UNIT_TYPE" val="ζ_h_d"/>
  <p:tag name="KSO_WM_UNIT_INDEX" val="1_3_1"/>
  <p:tag name="KSO_WM_UNIT_ID" val="mixed20199722_1*ζ_h_d*1_3_1"/>
  <p:tag name="KSO_WM_TEMPLATE_CATEGORY" val="mixed"/>
  <p:tag name="KSO_WM_TEMPLATE_INDEX" val="20199722"/>
  <p:tag name="KSO_WM_UNIT_LAYERLEVEL" val="1_1_1"/>
  <p:tag name="KSO_WM_TAG_VERSION" val="1.0"/>
  <p:tag name="KSO_WM_BEAUTIFY_FLAG" val="#wm#"/>
  <p:tag name="RESOURCELIBID_ANIM" val="557083"/>
  <p:tag name="KSO_WM_UNIT_FLASH_PICTURE_RATE" val="8"/>
  <p:tag name="KSO_WM_UNIT_FLASH_PICTURE_MODE" val="0"/>
</p:tagLst>
</file>

<file path=ppt/tags/tag44.xml><?xml version="1.0" encoding="utf-8"?>
<p:tagLst xmlns:a="http://schemas.openxmlformats.org/drawingml/2006/main" xmlns:r="http://schemas.openxmlformats.org/officeDocument/2006/relationships" xmlns:p="http://schemas.openxmlformats.org/presentationml/2006/main">
  <p:tag name="KSO_WM_SLIDE_ID" val="diagram20200536_1"/>
  <p:tag name="KSO_WM_TEMPLATE_SUBCATEGORY" val="10"/>
  <p:tag name="KSO_WM_SLIDE_TYPE" val="text"/>
  <p:tag name="KSO_WM_SLIDE_SUBTYPE" val="picTxt"/>
  <p:tag name="KSO_WM_SLIDE_ITEM_CNT" val="7"/>
  <p:tag name="KSO_WM_SLIDE_INDEX" val="1"/>
  <p:tag name="KSO_WM_SLIDE_SIZE" val="912.45*383.3"/>
  <p:tag name="KSO_WM_SLIDE_POSITION" val="23.35*210.95"/>
  <p:tag name="KSO_WM_DIAGRAM_GROUP_CODE" val="ζ1-1"/>
  <p:tag name="KSO_WM_SLIDE_DIAGTYPE" val="ζ"/>
  <p:tag name="KSO_WM_TAG_VERSION" val="1.0"/>
  <p:tag name="KSO_WM_BEAUTIFY_FLAG" val="#wm#"/>
  <p:tag name="KSO_WM_TEMPLATE_CATEGORY" val="diagram"/>
  <p:tag name="KSO_WM_TEMPLATE_INDEX" val="20200536"/>
  <p:tag name="KSO_WM_SLIDE_LAYOUT" val="a_ζ"/>
  <p:tag name="KSO_WM_SLIDE_LAYOUT_CNT" val="1_1"/>
  <p:tag name="KSO_WM_UNIT_FLASH_PICTURE_TYPE" val="1"/>
</p:tagLst>
</file>

<file path=ppt/tags/tag45.xml><?xml version="1.0" encoding="utf-8"?>
<p:tagLst xmlns:a="http://schemas.openxmlformats.org/drawingml/2006/main" xmlns:r="http://schemas.openxmlformats.org/officeDocument/2006/relationships" xmlns:p="http://schemas.openxmlformats.org/presentationml/2006/main">
  <p:tag name="PA" val="v5.2.4"/>
  <p:tag name="KSO_WM_UNIT_DIAGRAM_MODELTYPE" val="flashPicture"/>
  <p:tag name="KSO_WM_UNIT_VALUE" val="535*952"/>
  <p:tag name="KSO_WM_UNIT_HIGHLIGHT" val="0"/>
  <p:tag name="KSO_WM_UNIT_COMPATIBLE" val="0"/>
  <p:tag name="KSO_WM_UNIT_DIAGRAM_ISNUMVISUAL" val="0"/>
  <p:tag name="KSO_WM_UNIT_DIAGRAM_ISREFERUNIT" val="0"/>
  <p:tag name="KSO_WM_DIAGRAM_GROUP_CODE" val="ζ1-1"/>
  <p:tag name="KSO_WM_UNIT_TYPE" val="ζ_h_d"/>
  <p:tag name="KSO_WM_UNIT_INDEX" val="1_3_1"/>
  <p:tag name="KSO_WM_UNIT_ID" val="mixed20199740_1*ζ_h_d*1_3_1"/>
  <p:tag name="KSO_WM_TEMPLATE_CATEGORY" val="mixed"/>
  <p:tag name="KSO_WM_TEMPLATE_INDEX" val="20199740"/>
  <p:tag name="KSO_WM_UNIT_LAYERLEVEL" val="1_1_1"/>
  <p:tag name="KSO_WM_TAG_VERSION" val="1.0"/>
  <p:tag name="KSO_WM_BEAUTIFY_FLAG" val="#wm#"/>
  <p:tag name="RESOURCELIBID_ANIM" val="557083"/>
  <p:tag name="KSO_WM_UNIT_FLASH_PICTURE_RATE" val="8"/>
  <p:tag name="KSO_WM_UNIT_FLASH_PICTURE_MODE" val="0"/>
</p:tagLst>
</file>

<file path=ppt/tags/tag46.xml><?xml version="1.0" encoding="utf-8"?>
<p:tagLst xmlns:a="http://schemas.openxmlformats.org/drawingml/2006/main" xmlns:r="http://schemas.openxmlformats.org/officeDocument/2006/relationships" xmlns:p="http://schemas.openxmlformats.org/presentationml/2006/main">
  <p:tag name="PA" val="v5.2.4"/>
  <p:tag name="KSO_WM_UNIT_DIAGRAM_MODELTYPE" val="flashPicture"/>
  <p:tag name="KSO_WM_UNIT_VALUE" val="753*1339"/>
  <p:tag name="KSO_WM_UNIT_HIGHLIGHT" val="0"/>
  <p:tag name="KSO_WM_UNIT_COMPATIBLE" val="0"/>
  <p:tag name="KSO_WM_UNIT_DIAGRAM_ISNUMVISUAL" val="0"/>
  <p:tag name="KSO_WM_UNIT_DIAGRAM_ISREFERUNIT" val="0"/>
  <p:tag name="KSO_WM_DIAGRAM_GROUP_CODE" val="ζ1-1"/>
  <p:tag name="KSO_WM_UNIT_TYPE" val="ζ_h_d"/>
  <p:tag name="KSO_WM_UNIT_INDEX" val="1_2_1"/>
  <p:tag name="KSO_WM_UNIT_ID" val="mixed20199740_1*ζ_h_d*1_2_1"/>
  <p:tag name="KSO_WM_TEMPLATE_CATEGORY" val="mixed"/>
  <p:tag name="KSO_WM_TEMPLATE_INDEX" val="20199740"/>
  <p:tag name="KSO_WM_UNIT_LAYERLEVEL" val="1_1_1"/>
  <p:tag name="KSO_WM_TAG_VERSION" val="1.0"/>
  <p:tag name="KSO_WM_BEAUTIFY_FLAG" val="#wm#"/>
  <p:tag name="RESOURCELIBID_ANIM" val="557083"/>
  <p:tag name="KSO_WM_UNIT_FLASH_PICTURE_RATE" val="8"/>
  <p:tag name="KSO_WM_UNIT_FLASH_PICTURE_MODE" val="0"/>
</p:tagLst>
</file>

<file path=ppt/tags/tag47.xml><?xml version="1.0" encoding="utf-8"?>
<p:tagLst xmlns:a="http://schemas.openxmlformats.org/drawingml/2006/main" xmlns:r="http://schemas.openxmlformats.org/officeDocument/2006/relationships" xmlns:p="http://schemas.openxmlformats.org/presentationml/2006/main">
  <p:tag name="PA" val="v5.2.4"/>
  <p:tag name="KSO_WM_UNIT_DIAGRAM_MODELTYPE" val="flashPicture"/>
  <p:tag name="KSO_WM_UNIT_VALUE" val="535*952"/>
  <p:tag name="KSO_WM_UNIT_HIGHLIGHT" val="0"/>
  <p:tag name="KSO_WM_UNIT_COMPATIBLE" val="0"/>
  <p:tag name="KSO_WM_UNIT_DIAGRAM_ISNUMVISUAL" val="0"/>
  <p:tag name="KSO_WM_UNIT_DIAGRAM_ISREFERUNIT" val="0"/>
  <p:tag name="KSO_WM_DIAGRAM_GROUP_CODE" val="ζ1-1"/>
  <p:tag name="KSO_WM_UNIT_TYPE" val="ζ_h_d"/>
  <p:tag name="KSO_WM_UNIT_INDEX" val="1_1_1"/>
  <p:tag name="KSO_WM_UNIT_ID" val="mixed20199740_1*ζ_h_d*1_1_1"/>
  <p:tag name="KSO_WM_TEMPLATE_CATEGORY" val="mixed"/>
  <p:tag name="KSO_WM_TEMPLATE_INDEX" val="20199740"/>
  <p:tag name="KSO_WM_UNIT_LAYERLEVEL" val="1_1_1"/>
  <p:tag name="KSO_WM_TAG_VERSION" val="1.0"/>
  <p:tag name="KSO_WM_BEAUTIFY_FLAG" val="#wm#"/>
  <p:tag name="RESOURCELIBID_ANIM" val="557083"/>
  <p:tag name="KSO_WM_UNIT_FLASH_PICTURE_RATE" val="8"/>
  <p:tag name="KSO_WM_UNIT_FLASH_PICTURE_MODE" val="0"/>
</p:tagLst>
</file>

<file path=ppt/tags/tag48.xml><?xml version="1.0" encoding="utf-8"?>
<p:tagLst xmlns:a="http://schemas.openxmlformats.org/drawingml/2006/main" xmlns:r="http://schemas.openxmlformats.org/officeDocument/2006/relationships" xmlns:p="http://schemas.openxmlformats.org/presentationml/2006/main">
  <p:tag name="PA" val="v5.2.4"/>
  <p:tag name="KSO_WM_UNIT_DIAGRAM_MODELTYPE" val="flashPicture"/>
  <p:tag name="KSO_WM_UNIT_VALUE" val="535*952"/>
  <p:tag name="KSO_WM_UNIT_HIGHLIGHT" val="0"/>
  <p:tag name="KSO_WM_UNIT_COMPATIBLE" val="0"/>
  <p:tag name="KSO_WM_UNIT_DIAGRAM_ISNUMVISUAL" val="0"/>
  <p:tag name="KSO_WM_UNIT_DIAGRAM_ISREFERUNIT" val="0"/>
  <p:tag name="KSO_WM_DIAGRAM_GROUP_CODE" val="ζ1-1"/>
  <p:tag name="KSO_WM_UNIT_TYPE" val="ζ_h_d"/>
  <p:tag name="KSO_WM_UNIT_INDEX" val="1_4_1"/>
  <p:tag name="KSO_WM_UNIT_ID" val="mixed20199740_1*ζ_h_d*1_4_1"/>
  <p:tag name="KSO_WM_TEMPLATE_CATEGORY" val="mixed"/>
  <p:tag name="KSO_WM_TEMPLATE_INDEX" val="20199740"/>
  <p:tag name="KSO_WM_UNIT_LAYERLEVEL" val="1_1_1"/>
  <p:tag name="KSO_WM_TAG_VERSION" val="1.0"/>
  <p:tag name="KSO_WM_BEAUTIFY_FLAG" val="#wm#"/>
  <p:tag name="RESOURCELIBID_ANIM" val="557083"/>
  <p:tag name="KSO_WM_UNIT_FLASH_PICTURE_RATE" val="8"/>
  <p:tag name="KSO_WM_UNIT_FLASH_PICTURE_MODE" val="0"/>
</p:tagLst>
</file>

<file path=ppt/tags/tag49.xml><?xml version="1.0" encoding="utf-8"?>
<p:tagLst xmlns:a="http://schemas.openxmlformats.org/drawingml/2006/main" xmlns:r="http://schemas.openxmlformats.org/officeDocument/2006/relationships" xmlns:p="http://schemas.openxmlformats.org/presentationml/2006/main">
  <p:tag name="PA" val="v5.2.4"/>
  <p:tag name="KSO_WM_UNIT_DIAGRAM_MODELTYPE" val="flashPicture"/>
  <p:tag name="KSO_WM_UNIT_VALUE" val="535*952"/>
  <p:tag name="KSO_WM_UNIT_HIGHLIGHT" val="0"/>
  <p:tag name="KSO_WM_UNIT_COMPATIBLE" val="0"/>
  <p:tag name="KSO_WM_UNIT_DIAGRAM_ISNUMVISUAL" val="0"/>
  <p:tag name="KSO_WM_UNIT_DIAGRAM_ISREFERUNIT" val="0"/>
  <p:tag name="KSO_WM_DIAGRAM_GROUP_CODE" val="ζ1-1"/>
  <p:tag name="KSO_WM_UNIT_TYPE" val="ζ_h_d"/>
  <p:tag name="KSO_WM_UNIT_INDEX" val="1_5_1"/>
  <p:tag name="KSO_WM_UNIT_ID" val="mixed20199740_1*ζ_h_d*1_5_1"/>
  <p:tag name="KSO_WM_TEMPLATE_CATEGORY" val="mixed"/>
  <p:tag name="KSO_WM_TEMPLATE_INDEX" val="20199740"/>
  <p:tag name="KSO_WM_UNIT_LAYERLEVEL" val="1_1_1"/>
  <p:tag name="KSO_WM_TAG_VERSION" val="1.0"/>
  <p:tag name="KSO_WM_BEAUTIFY_FLAG" val="#wm#"/>
  <p:tag name="RESOURCELIBID_ANIM" val="557083"/>
  <p:tag name="KSO_WM_UNIT_FLASH_PICTURE_RATE" val="8"/>
  <p:tag name="KSO_WM_UNIT_FLASH_PICTURE_MODE" val="0"/>
</p:tagLst>
</file>

<file path=ppt/tags/tag5.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6112538208_1_1"/>
  <p:tag name="KSO_WM_UNIT_DYNAMIC_NUM_START" val="0"/>
  <p:tag name="KSO_WM_UNIT_DYNAMIC_NUM_END" val="4.4"/>
</p:tagLst>
</file>

<file path=ppt/tags/tag50.xml><?xml version="1.0" encoding="utf-8"?>
<p:tagLst xmlns:a="http://schemas.openxmlformats.org/drawingml/2006/main" xmlns:r="http://schemas.openxmlformats.org/officeDocument/2006/relationships" xmlns:p="http://schemas.openxmlformats.org/presentationml/2006/main">
  <p:tag name="PA" val="v5.2.4"/>
  <p:tag name="KSO_WM_UNIT_DIAGRAM_MODELTYPE" val="flashPicture"/>
  <p:tag name="KSO_WM_UNIT_VALUE" val="535*952"/>
  <p:tag name="KSO_WM_UNIT_HIGHLIGHT" val="0"/>
  <p:tag name="KSO_WM_UNIT_COMPATIBLE" val="0"/>
  <p:tag name="KSO_WM_UNIT_DIAGRAM_ISNUMVISUAL" val="0"/>
  <p:tag name="KSO_WM_UNIT_DIAGRAM_ISREFERUNIT" val="0"/>
  <p:tag name="KSO_WM_DIAGRAM_GROUP_CODE" val="ζ1-1"/>
  <p:tag name="KSO_WM_UNIT_TYPE" val="ζ_h_d"/>
  <p:tag name="KSO_WM_UNIT_INDEX" val="1_6_1"/>
  <p:tag name="KSO_WM_UNIT_ID" val="mixed20199740_1*ζ_h_d*1_6_1"/>
  <p:tag name="KSO_WM_TEMPLATE_CATEGORY" val="mixed"/>
  <p:tag name="KSO_WM_TEMPLATE_INDEX" val="20199740"/>
  <p:tag name="KSO_WM_UNIT_LAYERLEVEL" val="1_1_1"/>
  <p:tag name="KSO_WM_TAG_VERSION" val="1.0"/>
  <p:tag name="KSO_WM_BEAUTIFY_FLAG" val="#wm#"/>
  <p:tag name="RESOURCELIBID_ANIM" val="557083"/>
  <p:tag name="KSO_WM_UNIT_FLASH_PICTURE_RATE" val="8"/>
  <p:tag name="KSO_WM_UNIT_FLASH_PICTURE_MODE" val="0"/>
</p:tagLst>
</file>

<file path=ppt/tags/tag51.xml><?xml version="1.0" encoding="utf-8"?>
<p:tagLst xmlns:a="http://schemas.openxmlformats.org/drawingml/2006/main" xmlns:r="http://schemas.openxmlformats.org/officeDocument/2006/relationships" xmlns:p="http://schemas.openxmlformats.org/presentationml/2006/main">
  <p:tag name="PA" val="v5.2.4"/>
  <p:tag name="KSO_WM_UNIT_DIAGRAM_MODELTYPE" val="flashPicture"/>
  <p:tag name="KSO_WM_UNIT_VALUE" val="535*952"/>
  <p:tag name="KSO_WM_UNIT_HIGHLIGHT" val="0"/>
  <p:tag name="KSO_WM_UNIT_COMPATIBLE" val="0"/>
  <p:tag name="KSO_WM_UNIT_DIAGRAM_ISNUMVISUAL" val="0"/>
  <p:tag name="KSO_WM_UNIT_DIAGRAM_ISREFERUNIT" val="0"/>
  <p:tag name="KSO_WM_DIAGRAM_GROUP_CODE" val="ζ1-1"/>
  <p:tag name="KSO_WM_UNIT_TYPE" val="ζ_h_d"/>
  <p:tag name="KSO_WM_UNIT_INDEX" val="1_7_1"/>
  <p:tag name="KSO_WM_UNIT_ID" val="mixed20199740_1*ζ_h_d*1_7_1"/>
  <p:tag name="KSO_WM_TEMPLATE_CATEGORY" val="mixed"/>
  <p:tag name="KSO_WM_TEMPLATE_INDEX" val="20199740"/>
  <p:tag name="KSO_WM_UNIT_LAYERLEVEL" val="1_1_1"/>
  <p:tag name="KSO_WM_TAG_VERSION" val="1.0"/>
  <p:tag name="KSO_WM_BEAUTIFY_FLAG" val="#wm#"/>
  <p:tag name="RESOURCELIBID_ANIM" val="557083"/>
  <p:tag name="KSO_WM_UNIT_FLASH_PICTURE_RATE" val="8"/>
  <p:tag name="KSO_WM_UNIT_FLASH_PICTURE_MODE" val="0"/>
</p:tagLst>
</file>

<file path=ppt/tags/tag6.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6112582674_1_1"/>
  <p:tag name="KSO_WM_UNIT_DYNAMIC_NUM_START" val="0"/>
  <p:tag name="KSO_WM_UNIT_DYNAMIC_NUM_END" val="187"/>
</p:tagLst>
</file>

<file path=ppt/tags/tag7.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6112605334_1_1"/>
  <p:tag name="KSO_WM_UNIT_DYNAMIC_NUM_START" val="0"/>
  <p:tag name="KSO_WM_UNIT_DYNAMIC_NUM_END" val="2471"/>
</p:tagLst>
</file>

<file path=ppt/tags/tag8.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6112753216_1_1"/>
  <p:tag name="KSO_WM_UNIT_DYNAMIC_NUM_START" val="0"/>
  <p:tag name="KSO_WM_UNIT_DYNAMIC_NUM_END" val="8"/>
</p:tagLst>
</file>

<file path=ppt/tags/tag9.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6112810034_1_1"/>
  <p:tag name="KSO_WM_UNIT_DYNAMIC_NUM_START" val="0"/>
  <p:tag name="KSO_WM_UNIT_DYNAMIC_NUM_END" val="1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ebas">
      <a:majorFont>
        <a:latin typeface="Bebas"/>
        <a:ea typeface="思源黑体 CN Bold"/>
        <a:cs typeface=""/>
      </a:majorFont>
      <a:minorFont>
        <a:latin typeface="思源黑体 CN Light"/>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BA4047"/>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cap="rnd">
          <a:solidFill>
            <a:schemeClr val="bg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894</Words>
  <Application>Microsoft Macintosh PowerPoint</Application>
  <PresentationFormat>宽屏</PresentationFormat>
  <Paragraphs>159</Paragraphs>
  <Slides>19</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19</vt:i4>
      </vt:variant>
    </vt:vector>
  </HeadingPairs>
  <TitlesOfParts>
    <vt:vector size="26" baseType="lpstr">
      <vt:lpstr>微软雅黑</vt:lpstr>
      <vt:lpstr>Arial</vt:lpstr>
      <vt:lpstr>Bebas</vt:lpstr>
      <vt:lpstr>Roboto Regular</vt:lpstr>
      <vt:lpstr>思源黑体 CN Light</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shang yizhou</dc:creator>
  <cp:lastModifiedBy>刘 蓉</cp:lastModifiedBy>
  <cp:revision>102</cp:revision>
  <dcterms:created xsi:type="dcterms:W3CDTF">2020-10-27T01:58:00Z</dcterms:created>
  <dcterms:modified xsi:type="dcterms:W3CDTF">2021-11-05T14:06:16Z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KSOTemplateUUID">
    <vt:lpwstr>v1.0_mb_WQZDE5zJD8AEvWJsZf4bPg==</vt:lpwstr>
  </property>
  <property fmtid="{D5CDD505-2E9C-101B-9397-08002B2CF9AE}" pid="4" name="ICV">
    <vt:lpwstr>24D72FF4A68546018FB03F9ED31A4513</vt:lpwstr>
  </property>
</Properties>
</file>