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4" r:id="rId3"/>
  </p:sldMasterIdLst>
  <p:notesMasterIdLst>
    <p:notesMasterId r:id="rId18"/>
  </p:notesMasterIdLst>
  <p:sldIdLst>
    <p:sldId id="675" r:id="rId4"/>
    <p:sldId id="1697" r:id="rId5"/>
    <p:sldId id="1698" r:id="rId6"/>
    <p:sldId id="1696" r:id="rId7"/>
    <p:sldId id="1699" r:id="rId8"/>
    <p:sldId id="1700" r:id="rId9"/>
    <p:sldId id="1701" r:id="rId10"/>
    <p:sldId id="1703" r:id="rId11"/>
    <p:sldId id="1702" r:id="rId12"/>
    <p:sldId id="1704" r:id="rId13"/>
    <p:sldId id="1705" r:id="rId14"/>
    <p:sldId id="1706" r:id="rId15"/>
    <p:sldId id="1707" r:id="rId16"/>
    <p:sldId id="1683" r:id="rId17"/>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9pPr>
  </p:defaultTextStyle>
  <p:extLst>
    <p:ext uri="{EFAFB233-063F-42B5-8137-9DF3F51BA10A}">
      <p15:sldGuideLst xmlns:p15="http://schemas.microsoft.com/office/powerpoint/2012/main">
        <p15:guide id="1" orient="horz" pos="2077">
          <p15:clr>
            <a:srgbClr val="A4A3A4"/>
          </p15:clr>
        </p15:guide>
        <p15:guide id="2" pos="37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3C8D"/>
    <a:srgbClr val="3934FC"/>
    <a:srgbClr val="FF5050"/>
    <a:srgbClr val="8166C3"/>
    <a:srgbClr val="8974F2"/>
    <a:srgbClr val="39256B"/>
    <a:srgbClr val="5E35BF"/>
    <a:srgbClr val="665694"/>
    <a:srgbClr val="096492"/>
    <a:srgbClr val="ECD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9"/>
    <p:restoredTop sz="94660"/>
  </p:normalViewPr>
  <p:slideViewPr>
    <p:cSldViewPr snapToGrid="0" showGuides="1">
      <p:cViewPr varScale="1">
        <p:scale>
          <a:sx n="84" d="100"/>
          <a:sy n="84" d="100"/>
        </p:scale>
        <p:origin x="60" y="207"/>
      </p:cViewPr>
      <p:guideLst>
        <p:guide orient="horz" pos="2077"/>
        <p:guide pos="3733"/>
      </p:guideLst>
    </p:cSldViewPr>
  </p:slid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等线" pitchFamily="2" charset="-122"/>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noProof="1"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B480888-212B-49F9-928D-279920FD568D}" type="datetimeFigureOut">
              <a:rPr kumimoji="0" lang="zh-CN" altLang="en-US" sz="1200" b="0" i="0" u="none" strike="noStrike" kern="1200" cap="none" spc="0" normalizeH="0" baseline="0" noProof="1" smtClean="0">
                <a:ln>
                  <a:noFill/>
                </a:ln>
                <a:solidFill>
                  <a:schemeClr val="tx1"/>
                </a:solidFill>
                <a:effectLst/>
                <a:uLnTx/>
                <a:uFillTx/>
                <a:latin typeface="等线" pitchFamily="2" charset="-122"/>
                <a:ea typeface="宋体" panose="02010600030101010101" pitchFamily="2" charset="-122"/>
                <a:cs typeface="+mn-cs"/>
              </a:rPr>
              <a:t>2021/11/6</a:t>
            </a:fld>
            <a:endParaRPr kumimoji="0" lang="zh-CN" altLang="en-US" sz="1200" b="0" i="0" u="none" strike="noStrike" kern="1200" cap="none" spc="0" normalizeH="0" baseline="0" noProof="1">
              <a:ln>
                <a:noFill/>
              </a:ln>
              <a:solidFill>
                <a:schemeClr val="tx1"/>
              </a:solidFill>
              <a:effectLst/>
              <a:uLnTx/>
              <a:uFillTx/>
              <a:latin typeface="等线" pitchFamily="2" charset="-122"/>
              <a:ea typeface="宋体" panose="02010600030101010101" pitchFamily="2" charset="-122"/>
              <a:cs typeface="+mn-cs"/>
            </a:endParaRPr>
          </a:p>
        </p:txBody>
      </p:sp>
      <p:sp>
        <p:nvSpPr>
          <p:cNvPr id="10244" name="幻灯片图像占位符 3"/>
          <p:cNvSpPr>
            <a:spLocks noGrp="1" noRot="1" noChangeAspect="1"/>
          </p:cNvSpPr>
          <p:nvPr>
            <p:ph type="sldImg"/>
          </p:nvPr>
        </p:nvSpPr>
        <p:spPr>
          <a:xfrm>
            <a:off x="381000" y="685800"/>
            <a:ext cx="6096000" cy="3429000"/>
          </a:xfrm>
          <a:prstGeom prst="rect">
            <a:avLst/>
          </a:prstGeom>
          <a:noFill/>
          <a:ln w="12700" cap="flat" cmpd="sng">
            <a:solidFill>
              <a:srgbClr val="000000"/>
            </a:solidFill>
            <a:prstDash val="solid"/>
            <a:round/>
            <a:headEnd type="none" w="med" len="med"/>
            <a:tailEnd type="none" w="med" len="med"/>
          </a:ln>
        </p:spPr>
      </p:sp>
      <p:sp>
        <p:nvSpPr>
          <p:cNvPr id="7173" name="备注占位符 4"/>
          <p:cNvSpPr>
            <a:spLocks noGrp="1" noChangeArrowheads="1"/>
          </p:cNvSpPr>
          <p:nvPr>
            <p:ph type="body" sz="quarter" idx="4294967295"/>
          </p:nvPr>
        </p:nvSpPr>
        <p:spPr bwMode="auto">
          <a:xfrm>
            <a:off x="685800" y="4343400"/>
            <a:ext cx="5486400" cy="411480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等线" pitchFamily="2" charset="-122"/>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等线" pitchFamily="2" charset="-122"/>
                <a:ea typeface="宋体"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TextEdit="1"/>
          </p:cNvSpPr>
          <p:nvPr>
            <p:ph type="sldImg"/>
          </p:nvPr>
        </p:nvSpPr>
        <p:spPr>
          <a:ln>
            <a:miter/>
          </a:ln>
        </p:spPr>
      </p:sp>
      <p:sp>
        <p:nvSpPr>
          <p:cNvPr id="81922"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81923"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等线" pitchFamily="2" charset="-122"/>
                <a:ea typeface="宋体" panose="02010600030101010101" pitchFamily="2" charset="-122"/>
              </a:rPr>
              <a:t>14</a:t>
            </a:fld>
            <a:endParaRPr lang="zh-CN" altLang="en-US" sz="1200" dirty="0">
              <a:latin typeface="等线" pitchFamily="2" charset="-122"/>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098" name="Picture 3" descr="C:\Users\Administrator\Desktop\fm.jpg"/>
          <p:cNvPicPr>
            <a:picLocks noChangeAspect="1"/>
          </p:cNvPicPr>
          <p:nvPr userDrawn="1"/>
        </p:nvPicPr>
        <p:blipFill>
          <a:blip r:embed="rId2"/>
          <a:srcRect t="44374"/>
          <a:stretch>
            <a:fillRect/>
          </a:stretch>
        </p:blipFill>
        <p:spPr>
          <a:xfrm>
            <a:off x="3175" y="3495675"/>
            <a:ext cx="12192000" cy="3814763"/>
          </a:xfrm>
          <a:prstGeom prst="rect">
            <a:avLst/>
          </a:prstGeom>
          <a:noFill/>
          <a:ln w="9525">
            <a:noFill/>
          </a:ln>
        </p:spPr>
      </p:pic>
      <p:pic>
        <p:nvPicPr>
          <p:cNvPr id="4099" name="Picture 2" descr="C:\Users\Administrator\Desktop\st.jpg"/>
          <p:cNvPicPr>
            <a:picLocks noChangeAspect="1"/>
          </p:cNvPicPr>
          <p:nvPr userDrawn="1"/>
        </p:nvPicPr>
        <p:blipFill>
          <a:blip r:embed="rId3"/>
          <a:srcRect t="20795" r="841" b="7677"/>
          <a:stretch>
            <a:fillRect/>
          </a:stretch>
        </p:blipFill>
        <p:spPr>
          <a:xfrm>
            <a:off x="-19050" y="0"/>
            <a:ext cx="12091988" cy="758825"/>
          </a:xfrm>
          <a:prstGeom prst="rect">
            <a:avLst/>
          </a:prstGeom>
          <a:noFill/>
          <a:ln w="9525">
            <a:noFill/>
          </a:ln>
        </p:spPr>
      </p:pic>
      <p:sp>
        <p:nvSpPr>
          <p:cNvPr id="2" name="标题 1"/>
          <p:cNvSpPr>
            <a:spLocks noGrp="1"/>
          </p:cNvSpPr>
          <p:nvPr>
            <p:ph type="ctrTitle"/>
          </p:nvPr>
        </p:nvSpPr>
        <p:spPr>
          <a:xfrm>
            <a:off x="1391920" y="1108472"/>
            <a:ext cx="9408160" cy="23876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4163537"/>
            <a:ext cx="9144000" cy="1655762"/>
          </a:xfr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fontAlgn="base"/>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ea typeface="等线"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099" name="Picture 2" descr="C:\Users\Administrator\Desktop\st.jpg"/>
          <p:cNvPicPr>
            <a:picLocks noChangeAspect="1"/>
          </p:cNvPicPr>
          <p:nvPr userDrawn="1"/>
        </p:nvPicPr>
        <p:blipFill>
          <a:blip r:embed="rId2"/>
          <a:srcRect t="20795" r="841" b="7677"/>
          <a:stretch>
            <a:fillRect/>
          </a:stretch>
        </p:blipFill>
        <p:spPr>
          <a:xfrm>
            <a:off x="-19050" y="0"/>
            <a:ext cx="12091988" cy="758825"/>
          </a:xfrm>
          <a:prstGeom prst="rect">
            <a:avLst/>
          </a:prstGeom>
          <a:noFill/>
          <a:ln w="9525">
            <a:noFill/>
          </a:ln>
        </p:spPr>
      </p:pic>
      <p:sp>
        <p:nvSpPr>
          <p:cNvPr id="2" name="标题 1"/>
          <p:cNvSpPr>
            <a:spLocks noGrp="1"/>
          </p:cNvSpPr>
          <p:nvPr>
            <p:ph type="ctrTitle"/>
          </p:nvPr>
        </p:nvSpPr>
        <p:spPr>
          <a:xfrm>
            <a:off x="1391920" y="1108472"/>
            <a:ext cx="9408160" cy="23876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4163537"/>
            <a:ext cx="9144000" cy="1655762"/>
          </a:xfr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fontAlgn="base"/>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ea typeface="等线"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122" name="图片 11"/>
          <p:cNvPicPr>
            <a:picLocks noChangeAspect="1"/>
          </p:cNvPicPr>
          <p:nvPr userDrawn="1"/>
        </p:nvPicPr>
        <p:blipFill>
          <a:blip r:embed="rId2">
            <a:clrChange>
              <a:clrFrom>
                <a:srgbClr val="FEFEFE"/>
              </a:clrFrom>
              <a:clrTo>
                <a:srgbClr val="FEFEFE">
                  <a:alpha val="0"/>
                </a:srgbClr>
              </a:clrTo>
            </a:clrChange>
          </a:blip>
          <a:srcRect l="2621" t="23351" r="68993"/>
          <a:stretch>
            <a:fillRect/>
          </a:stretch>
        </p:blipFill>
        <p:spPr>
          <a:xfrm>
            <a:off x="8731250" y="269875"/>
            <a:ext cx="3460750" cy="812800"/>
          </a:xfrm>
          <a:prstGeom prst="rect">
            <a:avLst/>
          </a:prstGeom>
          <a:noFill/>
          <a:ln w="9525">
            <a:noFill/>
          </a:ln>
        </p:spPr>
      </p:pic>
      <p:cxnSp>
        <p:nvCxnSpPr>
          <p:cNvPr id="8" name="直接连接符 7"/>
          <p:cNvCxnSpPr/>
          <p:nvPr/>
        </p:nvCxnSpPr>
        <p:spPr>
          <a:xfrm>
            <a:off x="752475" y="1039813"/>
            <a:ext cx="10553700" cy="0"/>
          </a:xfrm>
          <a:prstGeom prst="line">
            <a:avLst/>
          </a:prstGeom>
          <a:ln>
            <a:solidFill>
              <a:srgbClr val="523C91"/>
            </a:solidFill>
          </a:ln>
        </p:spPr>
        <p:style>
          <a:lnRef idx="1">
            <a:schemeClr val="accent1"/>
          </a:lnRef>
          <a:fillRef idx="0">
            <a:schemeClr val="accent1"/>
          </a:fillRef>
          <a:effectRef idx="0">
            <a:schemeClr val="accent1"/>
          </a:effectRef>
          <a:fontRef idx="minor">
            <a:schemeClr val="tx1"/>
          </a:fontRef>
        </p:style>
      </p:cxnSp>
      <p:sp>
        <p:nvSpPr>
          <p:cNvPr id="9" name="菱形 8"/>
          <p:cNvSpPr/>
          <p:nvPr/>
        </p:nvSpPr>
        <p:spPr>
          <a:xfrm>
            <a:off x="228217" y="496749"/>
            <a:ext cx="360000" cy="360002"/>
          </a:xfrm>
          <a:prstGeom prst="diamond">
            <a:avLst/>
          </a:prstGeom>
          <a:solidFill>
            <a:srgbClr val="533C8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751702" y="118567"/>
            <a:ext cx="10554729" cy="921820"/>
          </a:xfrm>
        </p:spPr>
        <p:txBody>
          <a:bodyPr/>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838200" y="1268802"/>
            <a:ext cx="10515600" cy="53499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0" name="灯片编号占位符 5"/>
          <p:cNvSpPr>
            <a:spLocks noGrp="1"/>
          </p:cNvSpPr>
          <p:nvPr>
            <p:ph type="sldNum" sz="quarter" idx="4"/>
          </p:nvPr>
        </p:nvSpPr>
        <p:spPr>
          <a:xfrm>
            <a:off x="4724400" y="6492875"/>
            <a:ext cx="2743200" cy="365125"/>
          </a:xfrm>
          <a:prstGeom prst="rect">
            <a:avLst/>
          </a:prstGeom>
        </p:spPr>
        <p:txBody>
          <a:bodyPr vert="horz" wrap="square" lIns="91440" tIns="45720" rIns="91440" bIns="45720" numCol="1" anchor="ctr" anchorCtr="0" compatLnSpc="1"/>
          <a:lstStyle/>
          <a:p>
            <a:pPr algn="ctr" fontAlgn="base"/>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ea typeface="等线" pitchFamily="2" charset="-122"/>
            </a:endParaRPr>
          </a:p>
        </p:txBody>
      </p:sp>
      <p:sp>
        <p:nvSpPr>
          <p:cNvPr id="11"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122" name="图片 11"/>
          <p:cNvPicPr>
            <a:picLocks noChangeAspect="1"/>
          </p:cNvPicPr>
          <p:nvPr userDrawn="1"/>
        </p:nvPicPr>
        <p:blipFill>
          <a:blip r:embed="rId2">
            <a:clrChange>
              <a:clrFrom>
                <a:srgbClr val="FEFEFE"/>
              </a:clrFrom>
              <a:clrTo>
                <a:srgbClr val="FEFEFE">
                  <a:alpha val="0"/>
                </a:srgbClr>
              </a:clrTo>
            </a:clrChange>
          </a:blip>
          <a:srcRect l="2621" t="23351" r="68993"/>
          <a:stretch>
            <a:fillRect/>
          </a:stretch>
        </p:blipFill>
        <p:spPr>
          <a:xfrm>
            <a:off x="8731250" y="269875"/>
            <a:ext cx="3460750" cy="812800"/>
          </a:xfrm>
          <a:prstGeom prst="rect">
            <a:avLst/>
          </a:prstGeom>
          <a:noFill/>
          <a:ln w="9525">
            <a:noFill/>
          </a:ln>
        </p:spPr>
      </p:pic>
      <p:cxnSp>
        <p:nvCxnSpPr>
          <p:cNvPr id="8" name="直接连接符 7"/>
          <p:cNvCxnSpPr/>
          <p:nvPr/>
        </p:nvCxnSpPr>
        <p:spPr>
          <a:xfrm>
            <a:off x="752475" y="1039813"/>
            <a:ext cx="10553700" cy="0"/>
          </a:xfrm>
          <a:prstGeom prst="line">
            <a:avLst/>
          </a:prstGeom>
          <a:ln>
            <a:solidFill>
              <a:srgbClr val="523C91"/>
            </a:solidFill>
          </a:ln>
        </p:spPr>
        <p:style>
          <a:lnRef idx="1">
            <a:schemeClr val="accent1"/>
          </a:lnRef>
          <a:fillRef idx="0">
            <a:schemeClr val="accent1"/>
          </a:fillRef>
          <a:effectRef idx="0">
            <a:schemeClr val="accent1"/>
          </a:effectRef>
          <a:fontRef idx="minor">
            <a:schemeClr val="tx1"/>
          </a:fontRef>
        </p:style>
      </p:cxnSp>
      <p:sp>
        <p:nvSpPr>
          <p:cNvPr id="9" name="菱形 8"/>
          <p:cNvSpPr/>
          <p:nvPr/>
        </p:nvSpPr>
        <p:spPr>
          <a:xfrm>
            <a:off x="228217" y="496749"/>
            <a:ext cx="360000" cy="360002"/>
          </a:xfrm>
          <a:prstGeom prst="diamond">
            <a:avLst/>
          </a:prstGeom>
          <a:solidFill>
            <a:srgbClr val="533C8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751702" y="118567"/>
            <a:ext cx="10554729" cy="921820"/>
          </a:xfrm>
        </p:spPr>
        <p:txBody>
          <a:bodyPr/>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838200" y="1268802"/>
            <a:ext cx="10515600" cy="53499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0" name="灯片编号占位符 5"/>
          <p:cNvSpPr>
            <a:spLocks noGrp="1"/>
          </p:cNvSpPr>
          <p:nvPr>
            <p:ph type="sldNum" sz="quarter" idx="4"/>
          </p:nvPr>
        </p:nvSpPr>
        <p:spPr>
          <a:xfrm>
            <a:off x="4724400" y="6492875"/>
            <a:ext cx="2743200" cy="365125"/>
          </a:xfrm>
          <a:prstGeom prst="rect">
            <a:avLst/>
          </a:prstGeom>
        </p:spPr>
        <p:txBody>
          <a:bodyPr vert="horz" wrap="square" lIns="91440" tIns="45720" rIns="91440" bIns="45720" numCol="1" anchor="ctr" anchorCtr="0" compatLnSpc="1"/>
          <a:lstStyle/>
          <a:p>
            <a:pPr algn="ctr" fontAlgn="base"/>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ea typeface="等线" pitchFamily="2" charset="-122"/>
            </a:endParaRPr>
          </a:p>
        </p:txBody>
      </p:sp>
      <p:sp>
        <p:nvSpPr>
          <p:cNvPr id="11"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空白">
    <p:spTree>
      <p:nvGrpSpPr>
        <p:cNvPr id="1" name=""/>
        <p:cNvGrpSpPr/>
        <p:nvPr/>
      </p:nvGrpSpPr>
      <p:grpSpPr>
        <a:xfrm>
          <a:off x="0" y="0"/>
          <a:ext cx="0" cy="0"/>
          <a:chOff x="0" y="0"/>
          <a:chExt cx="0" cy="0"/>
        </a:xfrm>
      </p:grpSpPr>
      <p:pic>
        <p:nvPicPr>
          <p:cNvPr id="8" name="图片 5"/>
          <p:cNvPicPr>
            <a:picLocks noChangeAspect="1"/>
          </p:cNvPicPr>
          <p:nvPr userDrawn="1"/>
        </p:nvPicPr>
        <p:blipFill>
          <a:blip r:embed="rId2" cstate="print"/>
          <a:stretch>
            <a:fillRect/>
          </a:stretch>
        </p:blipFill>
        <p:spPr>
          <a:xfrm>
            <a:off x="5504" y="-25400"/>
            <a:ext cx="12192000" cy="4171949"/>
          </a:xfrm>
          <a:prstGeom prst="rect">
            <a:avLst/>
          </a:prstGeom>
          <a:effectLst/>
        </p:spPr>
      </p:pic>
      <p:sp>
        <p:nvSpPr>
          <p:cNvPr id="9" name="矩形 2"/>
          <p:cNvSpPr/>
          <p:nvPr userDrawn="1"/>
        </p:nvSpPr>
        <p:spPr>
          <a:xfrm>
            <a:off x="0" y="4251163"/>
            <a:ext cx="12192000" cy="2606837"/>
          </a:xfrm>
          <a:prstGeom prst="rect">
            <a:avLst/>
          </a:prstGeom>
          <a:solidFill>
            <a:srgbClr val="213F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867" dirty="0"/>
          </a:p>
        </p:txBody>
      </p:sp>
      <p:sp>
        <p:nvSpPr>
          <p:cNvPr id="5" name="Rectangle 4"/>
          <p:cNvSpPr>
            <a:spLocks noChangeArrowheads="1"/>
          </p:cNvSpPr>
          <p:nvPr userDrawn="1"/>
        </p:nvSpPr>
        <p:spPr bwMode="auto">
          <a:xfrm>
            <a:off x="1" y="4145936"/>
            <a:ext cx="7142840" cy="109728"/>
          </a:xfrm>
          <a:prstGeom prst="rect">
            <a:avLst/>
          </a:prstGeom>
          <a:solidFill>
            <a:schemeClr val="bg2"/>
          </a:solidFill>
          <a:ln>
            <a:noFill/>
          </a:ln>
        </p:spPr>
        <p:txBody>
          <a:bodyPr vert="horz" wrap="square" lIns="91416" tIns="45708" rIns="91416" bIns="45708" numCol="1" anchor="t" anchorCtr="0" compatLnSpc="1">
            <a:prstTxWarp prst="textNoShape">
              <a:avLst/>
            </a:prstTxWarp>
          </a:bodyPr>
          <a:lstStyle/>
          <a:p>
            <a:endParaRPr lang="zh-CN" altLang="en-US"/>
          </a:p>
        </p:txBody>
      </p:sp>
      <p:sp>
        <p:nvSpPr>
          <p:cNvPr id="6" name="Rectangle 5"/>
          <p:cNvSpPr>
            <a:spLocks noChangeArrowheads="1"/>
          </p:cNvSpPr>
          <p:nvPr userDrawn="1"/>
        </p:nvSpPr>
        <p:spPr bwMode="auto">
          <a:xfrm>
            <a:off x="7130304" y="4145936"/>
            <a:ext cx="1266216" cy="109728"/>
          </a:xfrm>
          <a:prstGeom prst="rect">
            <a:avLst/>
          </a:prstGeom>
          <a:solidFill>
            <a:schemeClr val="accent1"/>
          </a:solidFill>
          <a:ln>
            <a:noFill/>
          </a:ln>
        </p:spPr>
        <p:txBody>
          <a:bodyPr vert="horz" wrap="square" lIns="91416" tIns="45708" rIns="91416" bIns="45708" numCol="1" anchor="t" anchorCtr="0" compatLnSpc="1">
            <a:prstTxWarp prst="textNoShape">
              <a:avLst/>
            </a:prstTxWarp>
          </a:bodyPr>
          <a:lstStyle/>
          <a:p>
            <a:endParaRPr lang="zh-CN" altLang="en-US"/>
          </a:p>
        </p:txBody>
      </p:sp>
      <p:sp>
        <p:nvSpPr>
          <p:cNvPr id="7" name="Rectangle 6"/>
          <p:cNvSpPr>
            <a:spLocks noChangeArrowheads="1"/>
          </p:cNvSpPr>
          <p:nvPr userDrawn="1"/>
        </p:nvSpPr>
        <p:spPr bwMode="auto">
          <a:xfrm>
            <a:off x="8396522" y="4145936"/>
            <a:ext cx="1264649" cy="109728"/>
          </a:xfrm>
          <a:prstGeom prst="rect">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zh-CN" altLang="en-US"/>
          </a:p>
        </p:txBody>
      </p:sp>
      <p:sp>
        <p:nvSpPr>
          <p:cNvPr id="10" name="Rectangle 9"/>
          <p:cNvSpPr>
            <a:spLocks noChangeArrowheads="1"/>
          </p:cNvSpPr>
          <p:nvPr userDrawn="1"/>
        </p:nvSpPr>
        <p:spPr bwMode="auto">
          <a:xfrm>
            <a:off x="9661172" y="4145936"/>
            <a:ext cx="1266216" cy="109728"/>
          </a:xfrm>
          <a:prstGeom prst="rect">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zh-CN" altLang="en-US"/>
          </a:p>
        </p:txBody>
      </p:sp>
      <p:sp>
        <p:nvSpPr>
          <p:cNvPr id="11" name="Rectangle 10"/>
          <p:cNvSpPr>
            <a:spLocks noChangeArrowheads="1"/>
          </p:cNvSpPr>
          <p:nvPr userDrawn="1"/>
        </p:nvSpPr>
        <p:spPr bwMode="auto">
          <a:xfrm>
            <a:off x="10927389" y="4145936"/>
            <a:ext cx="1264649" cy="109728"/>
          </a:xfrm>
          <a:prstGeom prst="rect">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3053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90"/>
                                          </p:val>
                                        </p:tav>
                                        <p:tav tm="100000">
                                          <p:val>
                                            <p:fltVal val="0"/>
                                          </p:val>
                                        </p:tav>
                                      </p:tavLst>
                                    </p:anim>
                                    <p:animEffect transition="in" filter="fade">
                                      <p:cBhvr>
                                        <p:cTn id="26" dur="500"/>
                                        <p:tgtEl>
                                          <p:spTgt spid="6"/>
                                        </p:tgtEl>
                                      </p:cBhvr>
                                    </p:animEffect>
                                  </p:childTnLst>
                                </p:cTn>
                              </p:par>
                              <p:par>
                                <p:cTn id="27" presetID="31" presetClass="entr" presetSubtype="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par>
                                <p:cTn id="33" presetID="31" presetClass="entr" presetSubtype="0" fill="hold" grpId="0" nodeType="withEffect">
                                  <p:stCondLst>
                                    <p:cond delay="2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90"/>
                                          </p:val>
                                        </p:tav>
                                        <p:tav tm="100000">
                                          <p:val>
                                            <p:fltVal val="0"/>
                                          </p:val>
                                        </p:tav>
                                      </p:tavLst>
                                    </p:anim>
                                    <p:animEffect transition="in" filter="fade">
                                      <p:cBhvr>
                                        <p:cTn id="38" dur="500"/>
                                        <p:tgtEl>
                                          <p:spTgt spid="10"/>
                                        </p:tgtEl>
                                      </p:cBhvr>
                                    </p:animEffect>
                                  </p:childTnLst>
                                </p:cTn>
                              </p:par>
                              <p:par>
                                <p:cTn id="39" presetID="31" presetClass="entr" presetSubtype="0" fill="hold" grpId="0" nodeType="withEffect">
                                  <p:stCondLst>
                                    <p:cond delay="30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90"/>
                                          </p:val>
                                        </p:tav>
                                        <p:tav tm="100000">
                                          <p:val>
                                            <p:fltVal val="0"/>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10" grpId="0" animBg="1"/>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788336" y="1584605"/>
            <a:ext cx="4307664" cy="430766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3"/>
          </p:nvPr>
        </p:nvSpPr>
        <p:spPr>
          <a:xfrm>
            <a:off x="5012267" y="3732107"/>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6" name="Picture Placeholder 2"/>
          <p:cNvSpPr>
            <a:spLocks noGrp="1"/>
          </p:cNvSpPr>
          <p:nvPr>
            <p:ph type="pic" sz="quarter" idx="14"/>
          </p:nvPr>
        </p:nvSpPr>
        <p:spPr>
          <a:xfrm>
            <a:off x="7170251" y="3732107"/>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47992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6" name="Picture Placeholder 3"/>
          <p:cNvSpPr>
            <a:spLocks noGrp="1"/>
          </p:cNvSpPr>
          <p:nvPr>
            <p:ph type="pic" sz="quarter" idx="17"/>
          </p:nvPr>
        </p:nvSpPr>
        <p:spPr>
          <a:xfrm>
            <a:off x="3810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8" name="Picture Placeholder 3"/>
          <p:cNvSpPr>
            <a:spLocks noGrp="1"/>
          </p:cNvSpPr>
          <p:nvPr>
            <p:ph type="pic" sz="quarter" idx="19"/>
          </p:nvPr>
        </p:nvSpPr>
        <p:spPr>
          <a:xfrm>
            <a:off x="8382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670369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WXASE 1">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2438400" y="13411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8" name="Picture Placeholder 3"/>
          <p:cNvSpPr>
            <a:spLocks noGrp="1"/>
          </p:cNvSpPr>
          <p:nvPr>
            <p:ph type="pic" sz="quarter" idx="14"/>
          </p:nvPr>
        </p:nvSpPr>
        <p:spPr>
          <a:xfrm>
            <a:off x="7315200" y="13411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3"/>
          <p:cNvSpPr>
            <a:spLocks noGrp="1"/>
          </p:cNvSpPr>
          <p:nvPr>
            <p:ph type="pic" sz="quarter" idx="16"/>
          </p:nvPr>
        </p:nvSpPr>
        <p:spPr>
          <a:xfrm>
            <a:off x="0" y="31699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8"/>
          </p:nvPr>
        </p:nvSpPr>
        <p:spPr>
          <a:xfrm>
            <a:off x="4876800" y="31699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3"/>
          <p:cNvSpPr>
            <a:spLocks noGrp="1"/>
          </p:cNvSpPr>
          <p:nvPr>
            <p:ph type="pic" sz="quarter" idx="20"/>
          </p:nvPr>
        </p:nvSpPr>
        <p:spPr>
          <a:xfrm>
            <a:off x="9753600" y="31699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044569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WXASE 2">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0" y="13411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8" name="Picture Placeholder 3"/>
          <p:cNvSpPr>
            <a:spLocks noGrp="1"/>
          </p:cNvSpPr>
          <p:nvPr>
            <p:ph type="pic" sz="quarter" idx="13"/>
          </p:nvPr>
        </p:nvSpPr>
        <p:spPr>
          <a:xfrm>
            <a:off x="2438400" y="13411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9" name="Picture Placeholder 3"/>
          <p:cNvSpPr>
            <a:spLocks noGrp="1"/>
          </p:cNvSpPr>
          <p:nvPr>
            <p:ph type="pic" sz="quarter" idx="14"/>
          </p:nvPr>
        </p:nvSpPr>
        <p:spPr>
          <a:xfrm>
            <a:off x="4876800" y="13411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5"/>
          </p:nvPr>
        </p:nvSpPr>
        <p:spPr>
          <a:xfrm>
            <a:off x="7315200" y="13411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1" name="Picture Placeholder 3"/>
          <p:cNvSpPr>
            <a:spLocks noGrp="1"/>
          </p:cNvSpPr>
          <p:nvPr>
            <p:ph type="pic" sz="quarter" idx="16"/>
          </p:nvPr>
        </p:nvSpPr>
        <p:spPr>
          <a:xfrm>
            <a:off x="9753600" y="13411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7"/>
          </p:nvPr>
        </p:nvSpPr>
        <p:spPr>
          <a:xfrm>
            <a:off x="0" y="31699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8"/>
          </p:nvPr>
        </p:nvSpPr>
        <p:spPr>
          <a:xfrm>
            <a:off x="2438400" y="31699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19"/>
          </p:nvPr>
        </p:nvSpPr>
        <p:spPr>
          <a:xfrm>
            <a:off x="4876800" y="31699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5" name="Picture Placeholder 3"/>
          <p:cNvSpPr>
            <a:spLocks noGrp="1"/>
          </p:cNvSpPr>
          <p:nvPr>
            <p:ph type="pic" sz="quarter" idx="20"/>
          </p:nvPr>
        </p:nvSpPr>
        <p:spPr>
          <a:xfrm>
            <a:off x="7315200" y="31699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6" name="Picture Placeholder 3"/>
          <p:cNvSpPr>
            <a:spLocks noGrp="1"/>
          </p:cNvSpPr>
          <p:nvPr>
            <p:ph type="pic" sz="quarter" idx="21"/>
          </p:nvPr>
        </p:nvSpPr>
        <p:spPr>
          <a:xfrm>
            <a:off x="9753600" y="3169920"/>
            <a:ext cx="2438400" cy="18288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9"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
        <p:nvSpPr>
          <p:cNvPr id="17" name="矩形 7"/>
          <p:cNvSpPr/>
          <p:nvPr userDrawn="1"/>
        </p:nvSpPr>
        <p:spPr>
          <a:xfrm>
            <a:off x="1" y="762862"/>
            <a:ext cx="12184067" cy="45708"/>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anchor="ctr"/>
          <a:lstStyle/>
          <a:p>
            <a:pPr algn="ctr" fontAlgn="auto">
              <a:spcBef>
                <a:spcPts val="0"/>
              </a:spcBef>
              <a:spcAft>
                <a:spcPts val="0"/>
              </a:spcAft>
              <a:defRPr/>
            </a:pPr>
            <a:endParaRPr lang="zh-CN" altLang="en-US" dirty="0"/>
          </a:p>
        </p:txBody>
      </p:sp>
    </p:spTree>
    <p:extLst>
      <p:ext uri="{BB962C8B-B14F-4D97-AF65-F5344CB8AC3E}">
        <p14:creationId xmlns:p14="http://schemas.microsoft.com/office/powerpoint/2010/main" val="786426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WXASE 3">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2438400" y="2006600"/>
            <a:ext cx="2438400" cy="1828800"/>
          </a:xfrm>
          <a:prstGeom prst="rect">
            <a:avLst/>
          </a:prstGeom>
        </p:spPr>
        <p:txBody>
          <a:bodyPr lIns="45720" tIns="22860" rIns="45720" bIns="22860"/>
          <a:lstStyle>
            <a:lvl1pPr>
              <a:defRPr sz="1333"/>
            </a:lvl1pPr>
          </a:lstStyle>
          <a:p>
            <a:r>
              <a:rPr lang="en-US" dirty="0"/>
              <a:t>Click icon to add picture</a:t>
            </a:r>
            <a:endParaRPr lang="uk-UA" dirty="0"/>
          </a:p>
        </p:txBody>
      </p:sp>
      <p:sp>
        <p:nvSpPr>
          <p:cNvPr id="8" name="Picture Placeholder 3"/>
          <p:cNvSpPr>
            <a:spLocks noGrp="1"/>
          </p:cNvSpPr>
          <p:nvPr>
            <p:ph type="pic" sz="quarter" idx="14"/>
          </p:nvPr>
        </p:nvSpPr>
        <p:spPr>
          <a:xfrm>
            <a:off x="7315200" y="20066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6"/>
          </p:nvPr>
        </p:nvSpPr>
        <p:spPr>
          <a:xfrm>
            <a:off x="0" y="38354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8"/>
          </p:nvPr>
        </p:nvSpPr>
        <p:spPr>
          <a:xfrm>
            <a:off x="4876800" y="38354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20"/>
          </p:nvPr>
        </p:nvSpPr>
        <p:spPr>
          <a:xfrm>
            <a:off x="9753600" y="38354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6"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006917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WXASE 4">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19050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6" name="Picture Placeholder 3"/>
          <p:cNvSpPr>
            <a:spLocks noGrp="1"/>
          </p:cNvSpPr>
          <p:nvPr>
            <p:ph type="pic" sz="quarter" idx="12"/>
          </p:nvPr>
        </p:nvSpPr>
        <p:spPr>
          <a:xfrm>
            <a:off x="2438400" y="19050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7" name="Picture Placeholder 3"/>
          <p:cNvSpPr>
            <a:spLocks noGrp="1"/>
          </p:cNvSpPr>
          <p:nvPr>
            <p:ph type="pic" sz="quarter" idx="13"/>
          </p:nvPr>
        </p:nvSpPr>
        <p:spPr>
          <a:xfrm>
            <a:off x="4876800" y="19050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8" name="Picture Placeholder 3"/>
          <p:cNvSpPr>
            <a:spLocks noGrp="1"/>
          </p:cNvSpPr>
          <p:nvPr>
            <p:ph type="pic" sz="quarter" idx="14"/>
          </p:nvPr>
        </p:nvSpPr>
        <p:spPr>
          <a:xfrm>
            <a:off x="7315200" y="19050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3"/>
          <p:cNvSpPr>
            <a:spLocks noGrp="1"/>
          </p:cNvSpPr>
          <p:nvPr>
            <p:ph type="pic" sz="quarter" idx="15"/>
          </p:nvPr>
        </p:nvSpPr>
        <p:spPr>
          <a:xfrm>
            <a:off x="9753600" y="19050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6"/>
          </p:nvPr>
        </p:nvSpPr>
        <p:spPr>
          <a:xfrm>
            <a:off x="0" y="3733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3"/>
          <p:cNvSpPr>
            <a:spLocks noGrp="1"/>
          </p:cNvSpPr>
          <p:nvPr>
            <p:ph type="pic" sz="quarter" idx="17"/>
          </p:nvPr>
        </p:nvSpPr>
        <p:spPr>
          <a:xfrm>
            <a:off x="2438400" y="3733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8"/>
          </p:nvPr>
        </p:nvSpPr>
        <p:spPr>
          <a:xfrm>
            <a:off x="4876800" y="3733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9"/>
          </p:nvPr>
        </p:nvSpPr>
        <p:spPr>
          <a:xfrm>
            <a:off x="7315200" y="3733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20"/>
          </p:nvPr>
        </p:nvSpPr>
        <p:spPr>
          <a:xfrm>
            <a:off x="9753600" y="3733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7"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4784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WXASE 5">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3"/>
          </p:nvPr>
        </p:nvSpPr>
        <p:spPr>
          <a:xfrm>
            <a:off x="3810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15"/>
          </p:nvPr>
        </p:nvSpPr>
        <p:spPr>
          <a:xfrm>
            <a:off x="8382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6" name="Picture Placeholder 3"/>
          <p:cNvSpPr>
            <a:spLocks noGrp="1"/>
          </p:cNvSpPr>
          <p:nvPr>
            <p:ph type="pic" sz="quarter" idx="17"/>
          </p:nvPr>
        </p:nvSpPr>
        <p:spPr>
          <a:xfrm>
            <a:off x="3810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7" name="Picture Placeholder 3"/>
          <p:cNvSpPr>
            <a:spLocks noGrp="1"/>
          </p:cNvSpPr>
          <p:nvPr>
            <p:ph type="pic" sz="quarter" idx="18"/>
          </p:nvPr>
        </p:nvSpPr>
        <p:spPr>
          <a:xfrm>
            <a:off x="6096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8" name="Picture Placeholder 3"/>
          <p:cNvSpPr>
            <a:spLocks noGrp="1"/>
          </p:cNvSpPr>
          <p:nvPr>
            <p:ph type="pic" sz="quarter" idx="19"/>
          </p:nvPr>
        </p:nvSpPr>
        <p:spPr>
          <a:xfrm>
            <a:off x="8382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21"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393573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OWECASE 6">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45720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3"/>
          </p:nvPr>
        </p:nvSpPr>
        <p:spPr>
          <a:xfrm>
            <a:off x="3810000" y="1341120"/>
            <a:ext cx="4572000" cy="22860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15"/>
          </p:nvPr>
        </p:nvSpPr>
        <p:spPr>
          <a:xfrm>
            <a:off x="8382000" y="1341120"/>
            <a:ext cx="2286000" cy="22860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6" name="Picture Placeholder 3"/>
          <p:cNvSpPr>
            <a:spLocks noGrp="1"/>
          </p:cNvSpPr>
          <p:nvPr>
            <p:ph type="pic" sz="quarter" idx="17"/>
          </p:nvPr>
        </p:nvSpPr>
        <p:spPr>
          <a:xfrm>
            <a:off x="3810000" y="3627120"/>
            <a:ext cx="2286000" cy="22860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7" name="Picture Placeholder 3"/>
          <p:cNvSpPr>
            <a:spLocks noGrp="1"/>
          </p:cNvSpPr>
          <p:nvPr>
            <p:ph type="pic" sz="quarter" idx="18"/>
          </p:nvPr>
        </p:nvSpPr>
        <p:spPr>
          <a:xfrm>
            <a:off x="6096000" y="3627120"/>
            <a:ext cx="4572000" cy="2286000"/>
          </a:xfrm>
          <a:prstGeom prst="rect">
            <a:avLst/>
          </a:prstGeom>
          <a:ln w="38100">
            <a:solidFill>
              <a:schemeClr val="bg1"/>
            </a:solidFill>
          </a:ln>
        </p:spPr>
        <p:txBody>
          <a:bodyPr lIns="45720" tIns="22860" rIns="45720" bIns="22860"/>
          <a:lstStyle>
            <a:lvl1pPr>
              <a:defRPr sz="1333"/>
            </a:lvl1pPr>
          </a:lstStyle>
          <a:p>
            <a:r>
              <a:rPr lang="en-US" dirty="0"/>
              <a:t>Click icon to add picture</a:t>
            </a:r>
            <a:endParaRPr lang="uk-UA"/>
          </a:p>
        </p:txBody>
      </p:sp>
      <p:sp>
        <p:nvSpPr>
          <p:cNvPr id="11"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3"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005872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225157" y="1594192"/>
            <a:ext cx="4307664" cy="430766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3"/>
          </p:nvPr>
        </p:nvSpPr>
        <p:spPr>
          <a:xfrm>
            <a:off x="2898016" y="2669032"/>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6" name="Picture Placeholder 2"/>
          <p:cNvSpPr>
            <a:spLocks noGrp="1"/>
          </p:cNvSpPr>
          <p:nvPr>
            <p:ph type="pic" sz="quarter" idx="14"/>
          </p:nvPr>
        </p:nvSpPr>
        <p:spPr>
          <a:xfrm>
            <a:off x="5061587" y="2669032"/>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5"/>
          </p:nvPr>
        </p:nvSpPr>
        <p:spPr>
          <a:xfrm>
            <a:off x="742188" y="2669032"/>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6"/>
          </p:nvPr>
        </p:nvSpPr>
        <p:spPr>
          <a:xfrm>
            <a:off x="3979164" y="3748024"/>
            <a:ext cx="2157984" cy="2157984"/>
          </a:xfrm>
          <a:prstGeom prst="diamond">
            <a:avLst/>
          </a:prstGeom>
        </p:spPr>
        <p:txBody>
          <a:bodyPr lIns="45720" tIns="22860" rIns="45720" bIns="22860"/>
          <a:lstStyle>
            <a:lvl1pPr>
              <a:defRPr sz="1333"/>
            </a:lvl1pPr>
          </a:lstStyle>
          <a:p>
            <a:r>
              <a:rPr lang="en-US" dirty="0"/>
              <a:t>Click icon to add picture</a:t>
            </a:r>
            <a:endParaRPr lang="uk-UA"/>
          </a:p>
        </p:txBody>
      </p:sp>
      <p:sp>
        <p:nvSpPr>
          <p:cNvPr id="11"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2"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88732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7" name="Picture Placeholder 3"/>
          <p:cNvSpPr>
            <a:spLocks noGrp="1"/>
          </p:cNvSpPr>
          <p:nvPr>
            <p:ph type="pic" sz="quarter" idx="18"/>
          </p:nvPr>
        </p:nvSpPr>
        <p:spPr>
          <a:xfrm>
            <a:off x="6096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
        <p:nvSpPr>
          <p:cNvPr id="10"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Tree>
    <p:extLst>
      <p:ext uri="{BB962C8B-B14F-4D97-AF65-F5344CB8AC3E}">
        <p14:creationId xmlns:p14="http://schemas.microsoft.com/office/powerpoint/2010/main" val="3049537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3810000" y="1341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4"/>
          </p:nvPr>
        </p:nvSpPr>
        <p:spPr>
          <a:xfrm>
            <a:off x="6096000" y="1341120"/>
            <a:ext cx="4572000" cy="45720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046139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853440" y="1341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4"/>
          </p:nvPr>
        </p:nvSpPr>
        <p:spPr>
          <a:xfrm>
            <a:off x="2377440" y="1341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3"/>
          <p:cNvSpPr>
            <a:spLocks noGrp="1"/>
          </p:cNvSpPr>
          <p:nvPr>
            <p:ph type="pic" sz="quarter" idx="15"/>
          </p:nvPr>
        </p:nvSpPr>
        <p:spPr>
          <a:xfrm>
            <a:off x="3901440" y="1341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3"/>
          <p:cNvSpPr>
            <a:spLocks noGrp="1"/>
          </p:cNvSpPr>
          <p:nvPr>
            <p:ph type="pic" sz="quarter" idx="16"/>
          </p:nvPr>
        </p:nvSpPr>
        <p:spPr>
          <a:xfrm>
            <a:off x="853440" y="2865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3"/>
          <p:cNvSpPr>
            <a:spLocks noGrp="1"/>
          </p:cNvSpPr>
          <p:nvPr>
            <p:ph type="pic" sz="quarter" idx="17"/>
          </p:nvPr>
        </p:nvSpPr>
        <p:spPr>
          <a:xfrm>
            <a:off x="2377440" y="2865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3"/>
          <p:cNvSpPr>
            <a:spLocks noGrp="1"/>
          </p:cNvSpPr>
          <p:nvPr>
            <p:ph type="pic" sz="quarter" idx="18"/>
          </p:nvPr>
        </p:nvSpPr>
        <p:spPr>
          <a:xfrm>
            <a:off x="3901440" y="2865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3"/>
          <p:cNvSpPr>
            <a:spLocks noGrp="1"/>
          </p:cNvSpPr>
          <p:nvPr>
            <p:ph type="pic" sz="quarter" idx="19"/>
          </p:nvPr>
        </p:nvSpPr>
        <p:spPr>
          <a:xfrm>
            <a:off x="853440" y="4389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6" name="Picture Placeholder 3"/>
          <p:cNvSpPr>
            <a:spLocks noGrp="1"/>
          </p:cNvSpPr>
          <p:nvPr>
            <p:ph type="pic" sz="quarter" idx="20"/>
          </p:nvPr>
        </p:nvSpPr>
        <p:spPr>
          <a:xfrm>
            <a:off x="2377440" y="4389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17" name="Picture Placeholder 3"/>
          <p:cNvSpPr>
            <a:spLocks noGrp="1"/>
          </p:cNvSpPr>
          <p:nvPr>
            <p:ph type="pic" sz="quarter" idx="21"/>
          </p:nvPr>
        </p:nvSpPr>
        <p:spPr>
          <a:xfrm>
            <a:off x="3901440" y="4389120"/>
            <a:ext cx="1524000" cy="1524000"/>
          </a:xfrm>
          <a:prstGeom prst="rect">
            <a:avLst/>
          </a:prstGeom>
        </p:spPr>
        <p:txBody>
          <a:bodyPr lIns="45720" tIns="22860" rIns="45720" bIns="22860"/>
          <a:lstStyle>
            <a:lvl1pPr>
              <a:defRPr sz="1333"/>
            </a:lvl1pPr>
          </a:lstStyle>
          <a:p>
            <a:r>
              <a:rPr lang="en-US" dirty="0"/>
              <a:t>Click icon to add picture</a:t>
            </a:r>
            <a:endParaRPr lang="uk-UA"/>
          </a:p>
        </p:txBody>
      </p:sp>
      <p:sp>
        <p:nvSpPr>
          <p:cNvPr id="2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351139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1524000" y="3169920"/>
            <a:ext cx="1828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8" name="Picture Placeholder 3"/>
          <p:cNvSpPr>
            <a:spLocks noGrp="1"/>
          </p:cNvSpPr>
          <p:nvPr>
            <p:ph type="pic" sz="quarter" idx="14"/>
          </p:nvPr>
        </p:nvSpPr>
        <p:spPr>
          <a:xfrm>
            <a:off x="7010400" y="1341120"/>
            <a:ext cx="3657600" cy="36576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3"/>
          <p:cNvSpPr>
            <a:spLocks noGrp="1"/>
          </p:cNvSpPr>
          <p:nvPr>
            <p:ph type="pic" sz="quarter" idx="15"/>
          </p:nvPr>
        </p:nvSpPr>
        <p:spPr>
          <a:xfrm>
            <a:off x="3352800" y="3169920"/>
            <a:ext cx="1828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3"/>
          <p:cNvSpPr>
            <a:spLocks noGrp="1"/>
          </p:cNvSpPr>
          <p:nvPr>
            <p:ph type="pic" sz="quarter" idx="16"/>
          </p:nvPr>
        </p:nvSpPr>
        <p:spPr>
          <a:xfrm>
            <a:off x="5181600" y="3169920"/>
            <a:ext cx="1828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637933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5254350" y="1651001"/>
            <a:ext cx="6032500" cy="4000500"/>
          </a:xfrm>
          <a:prstGeom prst="rect">
            <a:avLst/>
          </a:prstGeom>
          <a:effectLst>
            <a:outerShdw blurRad="292100" dist="38100" dir="5400000" algn="t" rotWithShape="0">
              <a:prstClr val="black">
                <a:alpha val="67000"/>
              </a:prstClr>
            </a:outerShdw>
          </a:effectLst>
        </p:spPr>
        <p:txBody>
          <a:bodyPr lIns="45720" tIns="22860" rIns="45720" bIns="22860"/>
          <a:lstStyle/>
          <a:p>
            <a:r>
              <a:rPr lang="en-US" dirty="0"/>
              <a:t>Click icon to add picture</a:t>
            </a:r>
            <a:endParaRPr lang="uk-UA"/>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350108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60407" y="1651001"/>
            <a:ext cx="6032500" cy="4000500"/>
          </a:xfrm>
          <a:prstGeom prst="rect">
            <a:avLst/>
          </a:prstGeom>
          <a:effectLst>
            <a:outerShdw blurRad="292100" dist="38100" dir="5400000" algn="t" rotWithShape="0">
              <a:prstClr val="black">
                <a:alpha val="67000"/>
              </a:prstClr>
            </a:outerShdw>
          </a:effectLst>
        </p:spPr>
        <p:txBody>
          <a:bodyPr lIns="45720" tIns="22860" rIns="45720" bIns="22860"/>
          <a:lstStyle/>
          <a:p>
            <a:r>
              <a:rPr lang="en-US" dirty="0"/>
              <a:t>Click icon to add picture</a:t>
            </a:r>
            <a:endParaRPr lang="uk-UA"/>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58322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 y="1341120"/>
            <a:ext cx="4876800" cy="36576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6400800" y="1341120"/>
            <a:ext cx="4876800" cy="36576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0"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1"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37953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80010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44196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1"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2"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874906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80010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44196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1"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2"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310773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80010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44196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1"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3"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1187531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53440" y="1341120"/>
            <a:ext cx="2133600" cy="45720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2"/>
          <p:cNvSpPr>
            <a:spLocks noGrp="1"/>
          </p:cNvSpPr>
          <p:nvPr>
            <p:ph type="pic" sz="quarter" idx="13"/>
          </p:nvPr>
        </p:nvSpPr>
        <p:spPr>
          <a:xfrm>
            <a:off x="3048000" y="1341120"/>
            <a:ext cx="2133600" cy="45720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2"/>
          <p:cNvSpPr>
            <a:spLocks noGrp="1"/>
          </p:cNvSpPr>
          <p:nvPr>
            <p:ph type="pic" sz="quarter" idx="14"/>
          </p:nvPr>
        </p:nvSpPr>
        <p:spPr>
          <a:xfrm>
            <a:off x="5242560" y="1341120"/>
            <a:ext cx="2133600" cy="45720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2"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247755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15">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2438400" cy="3352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2"/>
          <p:cNvSpPr>
            <a:spLocks noGrp="1"/>
          </p:cNvSpPr>
          <p:nvPr>
            <p:ph type="pic" sz="quarter" idx="13"/>
          </p:nvPr>
        </p:nvSpPr>
        <p:spPr>
          <a:xfrm>
            <a:off x="3530600" y="1341120"/>
            <a:ext cx="2438400" cy="3352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2"/>
          <p:cNvSpPr>
            <a:spLocks noGrp="1"/>
          </p:cNvSpPr>
          <p:nvPr>
            <p:ph type="pic" sz="quarter" idx="14"/>
          </p:nvPr>
        </p:nvSpPr>
        <p:spPr>
          <a:xfrm>
            <a:off x="6223000" y="1341120"/>
            <a:ext cx="2438400" cy="33528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5"/>
          </p:nvPr>
        </p:nvSpPr>
        <p:spPr>
          <a:xfrm>
            <a:off x="8915400" y="1341120"/>
            <a:ext cx="2438400" cy="3352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677088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70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2"/>
          <p:cNvSpPr>
            <a:spLocks noGrp="1"/>
          </p:cNvSpPr>
          <p:nvPr>
            <p:ph type="pic" sz="quarter" idx="13"/>
          </p:nvPr>
        </p:nvSpPr>
        <p:spPr>
          <a:xfrm>
            <a:off x="3530600" y="170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2"/>
          <p:cNvSpPr>
            <a:spLocks noGrp="1"/>
          </p:cNvSpPr>
          <p:nvPr>
            <p:ph type="pic" sz="quarter" idx="14"/>
          </p:nvPr>
        </p:nvSpPr>
        <p:spPr>
          <a:xfrm>
            <a:off x="6223000" y="170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5"/>
          </p:nvPr>
        </p:nvSpPr>
        <p:spPr>
          <a:xfrm>
            <a:off x="8915400" y="170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699273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 17">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331131" y="315837"/>
            <a:ext cx="556069" cy="471563"/>
          </a:xfrm>
          <a:prstGeom prst="rect">
            <a:avLst/>
          </a:prstGeom>
        </p:spPr>
        <p:txBody>
          <a:bodyPr/>
          <a:lstStyle/>
          <a:p>
            <a:fld id="{EFAF4AA5-1B32-4B1D-9466-74C2062FAF79}" type="slidenum">
              <a:rPr lang="uk-UA" smtClean="0"/>
              <a:pPr/>
              <a:t>‹#›</a:t>
            </a:fld>
            <a:endParaRPr lang="uk-UA" dirty="0"/>
          </a:p>
        </p:txBody>
      </p:sp>
      <p:sp>
        <p:nvSpPr>
          <p:cNvPr id="3" name="Picture Placeholder 2"/>
          <p:cNvSpPr>
            <a:spLocks noGrp="1"/>
          </p:cNvSpPr>
          <p:nvPr>
            <p:ph type="pic" sz="quarter" idx="12"/>
          </p:nvPr>
        </p:nvSpPr>
        <p:spPr>
          <a:xfrm>
            <a:off x="838200" y="17221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2"/>
          <p:cNvSpPr>
            <a:spLocks noGrp="1"/>
          </p:cNvSpPr>
          <p:nvPr>
            <p:ph type="pic" sz="quarter" idx="13"/>
          </p:nvPr>
        </p:nvSpPr>
        <p:spPr>
          <a:xfrm>
            <a:off x="838200" y="40386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2"/>
          <p:cNvSpPr>
            <a:spLocks noGrp="1"/>
          </p:cNvSpPr>
          <p:nvPr>
            <p:ph type="pic" sz="quarter" idx="14"/>
          </p:nvPr>
        </p:nvSpPr>
        <p:spPr>
          <a:xfrm>
            <a:off x="6223000" y="172212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5"/>
          </p:nvPr>
        </p:nvSpPr>
        <p:spPr>
          <a:xfrm>
            <a:off x="6223000" y="40386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573745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18">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331131" y="315837"/>
            <a:ext cx="556069" cy="471563"/>
          </a:xfrm>
          <a:prstGeom prst="rect">
            <a:avLst/>
          </a:prstGeom>
        </p:spPr>
        <p:txBody>
          <a:bodyPr/>
          <a:lstStyle/>
          <a:p>
            <a:fld id="{EFAF4AA5-1B32-4B1D-9466-74C2062FAF79}" type="slidenum">
              <a:rPr lang="uk-UA" smtClean="0"/>
              <a:pPr/>
              <a:t>‹#›</a:t>
            </a:fld>
            <a:endParaRPr lang="uk-UA"/>
          </a:p>
        </p:txBody>
      </p:sp>
      <p:sp>
        <p:nvSpPr>
          <p:cNvPr id="3" name="Picture Placeholder 2"/>
          <p:cNvSpPr>
            <a:spLocks noGrp="1"/>
          </p:cNvSpPr>
          <p:nvPr>
            <p:ph type="pic" sz="quarter" idx="12"/>
          </p:nvPr>
        </p:nvSpPr>
        <p:spPr>
          <a:xfrm>
            <a:off x="792480" y="1722120"/>
            <a:ext cx="2133600" cy="2133600"/>
          </a:xfrm>
          <a:prstGeom prst="rect">
            <a:avLst/>
          </a:prstGeom>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792480" y="4038600"/>
            <a:ext cx="2133600" cy="21336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3108960" y="1722120"/>
            <a:ext cx="2133600" cy="21336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2"/>
          <p:cNvSpPr>
            <a:spLocks noGrp="1"/>
          </p:cNvSpPr>
          <p:nvPr>
            <p:ph type="pic" sz="quarter" idx="15"/>
          </p:nvPr>
        </p:nvSpPr>
        <p:spPr>
          <a:xfrm>
            <a:off x="3108960" y="4038600"/>
            <a:ext cx="2133600" cy="21336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3055357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64084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8001000" y="164084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4419600" y="164084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2"/>
          <p:cNvSpPr>
            <a:spLocks noGrp="1"/>
          </p:cNvSpPr>
          <p:nvPr>
            <p:ph type="pic" sz="quarter" idx="15"/>
          </p:nvPr>
        </p:nvSpPr>
        <p:spPr>
          <a:xfrm>
            <a:off x="838200" y="414020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2"/>
          <p:cNvSpPr>
            <a:spLocks noGrp="1"/>
          </p:cNvSpPr>
          <p:nvPr>
            <p:ph type="pic" sz="quarter" idx="16"/>
          </p:nvPr>
        </p:nvSpPr>
        <p:spPr>
          <a:xfrm>
            <a:off x="8001000" y="414020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2"/>
          <p:cNvSpPr>
            <a:spLocks noGrp="1"/>
          </p:cNvSpPr>
          <p:nvPr>
            <p:ph type="pic" sz="quarter" idx="17"/>
          </p:nvPr>
        </p:nvSpPr>
        <p:spPr>
          <a:xfrm>
            <a:off x="4419600" y="4140200"/>
            <a:ext cx="33528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5"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78686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2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63600" y="1718056"/>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3" name="Picture Placeholder 2"/>
          <p:cNvSpPr>
            <a:spLocks noGrp="1"/>
          </p:cNvSpPr>
          <p:nvPr>
            <p:ph type="pic" sz="quarter" idx="13"/>
          </p:nvPr>
        </p:nvSpPr>
        <p:spPr>
          <a:xfrm>
            <a:off x="3556000" y="1718056"/>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4" name="Picture Placeholder 2"/>
          <p:cNvSpPr>
            <a:spLocks noGrp="1"/>
          </p:cNvSpPr>
          <p:nvPr>
            <p:ph type="pic" sz="quarter" idx="14"/>
          </p:nvPr>
        </p:nvSpPr>
        <p:spPr>
          <a:xfrm>
            <a:off x="6248400" y="1718056"/>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5" name="Picture Placeholder 2"/>
          <p:cNvSpPr>
            <a:spLocks noGrp="1"/>
          </p:cNvSpPr>
          <p:nvPr>
            <p:ph type="pic" sz="quarter" idx="15"/>
          </p:nvPr>
        </p:nvSpPr>
        <p:spPr>
          <a:xfrm>
            <a:off x="8940800" y="1718056"/>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6"/>
          </p:nvPr>
        </p:nvSpPr>
        <p:spPr>
          <a:xfrm>
            <a:off x="863600" y="424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0" name="Picture Placeholder 2"/>
          <p:cNvSpPr>
            <a:spLocks noGrp="1"/>
          </p:cNvSpPr>
          <p:nvPr>
            <p:ph type="pic" sz="quarter" idx="17"/>
          </p:nvPr>
        </p:nvSpPr>
        <p:spPr>
          <a:xfrm>
            <a:off x="3556000" y="424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1" name="Picture Placeholder 2"/>
          <p:cNvSpPr>
            <a:spLocks noGrp="1"/>
          </p:cNvSpPr>
          <p:nvPr>
            <p:ph type="pic" sz="quarter" idx="18"/>
          </p:nvPr>
        </p:nvSpPr>
        <p:spPr>
          <a:xfrm>
            <a:off x="6248400" y="424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2" name="Picture Placeholder 2"/>
          <p:cNvSpPr>
            <a:spLocks noGrp="1"/>
          </p:cNvSpPr>
          <p:nvPr>
            <p:ph type="pic" sz="quarter" idx="19"/>
          </p:nvPr>
        </p:nvSpPr>
        <p:spPr>
          <a:xfrm>
            <a:off x="8940800" y="4241800"/>
            <a:ext cx="2438400" cy="1828800"/>
          </a:xfrm>
          <a:prstGeom prst="rect">
            <a:avLst/>
          </a:prstGeom>
        </p:spPr>
        <p:txBody>
          <a:bodyPr lIns="45720" tIns="22860" rIns="45720" bIns="22860"/>
          <a:lstStyle>
            <a:lvl1pPr>
              <a:defRPr sz="1333"/>
            </a:lvl1pPr>
          </a:lstStyle>
          <a:p>
            <a:r>
              <a:rPr lang="en-US" dirty="0"/>
              <a:t>Click icon to add picture</a:t>
            </a:r>
            <a:endParaRPr lang="uk-UA"/>
          </a:p>
        </p:txBody>
      </p:sp>
      <p:sp>
        <p:nvSpPr>
          <p:cNvPr id="17"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8"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223026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RTFOLIO 2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 y="1803400"/>
            <a:ext cx="10363200" cy="1828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8" name="Picture Placeholder 2"/>
          <p:cNvSpPr>
            <a:spLocks noGrp="1"/>
          </p:cNvSpPr>
          <p:nvPr>
            <p:ph type="pic" sz="quarter" idx="13"/>
          </p:nvPr>
        </p:nvSpPr>
        <p:spPr>
          <a:xfrm>
            <a:off x="9144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9" name="Picture Placeholder 2"/>
          <p:cNvSpPr>
            <a:spLocks noGrp="1"/>
          </p:cNvSpPr>
          <p:nvPr>
            <p:ph type="pic" sz="quarter" idx="14"/>
          </p:nvPr>
        </p:nvSpPr>
        <p:spPr>
          <a:xfrm>
            <a:off x="94488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0" name="Picture Placeholder 2"/>
          <p:cNvSpPr>
            <a:spLocks noGrp="1"/>
          </p:cNvSpPr>
          <p:nvPr>
            <p:ph type="pic" sz="quarter" idx="15"/>
          </p:nvPr>
        </p:nvSpPr>
        <p:spPr>
          <a:xfrm>
            <a:off x="73152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1" name="Picture Placeholder 2"/>
          <p:cNvSpPr>
            <a:spLocks noGrp="1"/>
          </p:cNvSpPr>
          <p:nvPr>
            <p:ph type="pic" sz="quarter" idx="16"/>
          </p:nvPr>
        </p:nvSpPr>
        <p:spPr>
          <a:xfrm>
            <a:off x="51816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2" name="Picture Placeholder 2"/>
          <p:cNvSpPr>
            <a:spLocks noGrp="1"/>
          </p:cNvSpPr>
          <p:nvPr>
            <p:ph type="pic" sz="quarter" idx="17"/>
          </p:nvPr>
        </p:nvSpPr>
        <p:spPr>
          <a:xfrm>
            <a:off x="30480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333"/>
            </a:lvl1pPr>
          </a:lstStyle>
          <a:p>
            <a:r>
              <a:rPr lang="en-US" dirty="0"/>
              <a:t>Click icon to add picture</a:t>
            </a:r>
            <a:endParaRPr lang="uk-UA"/>
          </a:p>
        </p:txBody>
      </p:sp>
      <p:sp>
        <p:nvSpPr>
          <p:cNvPr id="14" name="Slide Number Placeholder 4"/>
          <p:cNvSpPr>
            <a:spLocks noGrp="1"/>
          </p:cNvSpPr>
          <p:nvPr>
            <p:ph type="sldNum" sz="quarter" idx="4"/>
          </p:nvPr>
        </p:nvSpPr>
        <p:spPr>
          <a:xfrm>
            <a:off x="11331131" y="315837"/>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sp>
        <p:nvSpPr>
          <p:cNvPr id="15"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4235358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MEDIA OPTION">
    <p:spTree>
      <p:nvGrpSpPr>
        <p:cNvPr id="1" name=""/>
        <p:cNvGrpSpPr/>
        <p:nvPr/>
      </p:nvGrpSpPr>
      <p:grpSpPr>
        <a:xfrm>
          <a:off x="0" y="0"/>
          <a:ext cx="0" cy="0"/>
          <a:chOff x="0" y="0"/>
          <a:chExt cx="0" cy="0"/>
        </a:xfrm>
      </p:grpSpPr>
      <p:sp>
        <p:nvSpPr>
          <p:cNvPr id="3" name="Media Placeholder 2"/>
          <p:cNvSpPr>
            <a:spLocks noGrp="1"/>
          </p:cNvSpPr>
          <p:nvPr>
            <p:ph type="media" sz="quarter" idx="12"/>
          </p:nvPr>
        </p:nvSpPr>
        <p:spPr>
          <a:xfrm>
            <a:off x="838200" y="1558798"/>
            <a:ext cx="7326941" cy="4121405"/>
          </a:xfrm>
          <a:prstGeom prst="rect">
            <a:avLst/>
          </a:prstGeom>
        </p:spPr>
        <p:txBody>
          <a:bodyPr lIns="45720" tIns="22860" rIns="45720" bIns="22860"/>
          <a:lstStyle/>
          <a:p>
            <a:r>
              <a:rPr lang="en-US" dirty="0"/>
              <a:t>Click icon to add media</a:t>
            </a:r>
            <a:endParaRPr lang="uk-UA"/>
          </a:p>
        </p:txBody>
      </p:sp>
      <p:sp>
        <p:nvSpPr>
          <p:cNvPr id="10"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1438350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3"/>
          <p:cNvSpPr>
            <a:spLocks noGrp="1"/>
          </p:cNvSpPr>
          <p:nvPr>
            <p:ph type="title"/>
          </p:nvPr>
        </p:nvSpPr>
        <p:spPr>
          <a:xfrm>
            <a:off x="838200" y="229851"/>
            <a:ext cx="10515600" cy="530528"/>
          </a:xfrm>
          <a:prstGeom prst="rect">
            <a:avLst/>
          </a:prstGeom>
        </p:spPr>
        <p:txBody>
          <a:bodyPr lIns="45720" tIns="22860" rIns="45720" bIns="22860"/>
          <a:lstStyle>
            <a:lvl1pPr algn="l">
              <a:defRPr sz="4267" b="1">
                <a:latin typeface="微软雅黑" pitchFamily="34" charset="-122"/>
                <a:ea typeface="微软雅黑" pitchFamily="34" charset="-122"/>
              </a:defRPr>
            </a:lvl1pPr>
          </a:lstStyle>
          <a:p>
            <a:r>
              <a:rPr lang="en-US" altLang="zh-CN" dirty="0"/>
              <a:t>Click to edit Master title style</a:t>
            </a:r>
            <a:endParaRPr lang="uk-UA" dirty="0"/>
          </a:p>
        </p:txBody>
      </p:sp>
    </p:spTree>
    <p:extLst>
      <p:ext uri="{BB962C8B-B14F-4D97-AF65-F5344CB8AC3E}">
        <p14:creationId xmlns:p14="http://schemas.microsoft.com/office/powerpoint/2010/main" val="917787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7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等线" pitchFamily="2" charset="-122"/>
              </a:defRPr>
            </a:lvl1p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等线" pitchFamily="2" charset="-122"/>
              </a:defRPr>
            </a:lvl1pPr>
          </a:lstStyle>
          <a:p>
            <a:pPr lvl="0" eaLnBrk="1" fontAlgn="base" hangingPunct="1"/>
            <a:fld id="{9A0DB2DC-4C9A-4742-B13C-FB6460FD3503}" type="slidenum">
              <a:rPr lang="zh-CN" altLang="en-US" strike="noStrike" noProof="1" dirty="0">
                <a:latin typeface="等线" pitchFamily="2" charset="-122"/>
                <a:ea typeface="等线" pitchFamily="2" charset="-122"/>
                <a:cs typeface="+mn-cs"/>
              </a:rPr>
              <a:t>‹#›</a:t>
            </a:fld>
            <a:endParaRPr lang="zh-CN" altLang="en-US" strike="noStrike" noProof="1">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楷体" panose="02010609060101010101" pitchFamily="49"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 name="Slide Number Placeholder 4"/>
          <p:cNvSpPr>
            <a:spLocks noGrp="1"/>
          </p:cNvSpPr>
          <p:nvPr>
            <p:ph type="sldNum" sz="quarter" idx="4"/>
          </p:nvPr>
        </p:nvSpPr>
        <p:spPr>
          <a:xfrm>
            <a:off x="11331131" y="329384"/>
            <a:ext cx="556069" cy="471563"/>
          </a:xfrm>
          <a:prstGeom prst="rect">
            <a:avLst/>
          </a:prstGeom>
        </p:spPr>
        <p:txBody>
          <a:bodyPr/>
          <a:lstStyle>
            <a:lvl1pPr algn="ctr">
              <a:defRPr sz="1800">
                <a:solidFill>
                  <a:schemeClr val="bg1"/>
                </a:solidFill>
              </a:defRPr>
            </a:lvl1pPr>
          </a:lstStyle>
          <a:p>
            <a:fld id="{5DE872C3-2ED1-43FB-B3C4-BA6F078D7CD3}" type="slidenum">
              <a:rPr lang="en-US" smtClean="0"/>
              <a:pPr/>
              <a:t>‹#›</a:t>
            </a:fld>
            <a:endParaRPr lang="en-US" dirty="0"/>
          </a:p>
        </p:txBody>
      </p:sp>
      <p:cxnSp>
        <p:nvCxnSpPr>
          <p:cNvPr id="12" name="直接连接符 6"/>
          <p:cNvCxnSpPr/>
          <p:nvPr userDrawn="1"/>
        </p:nvCxnSpPr>
        <p:spPr>
          <a:xfrm flipV="1">
            <a:off x="406400" y="804657"/>
            <a:ext cx="11094720" cy="1"/>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0" name="Freeform 5"/>
          <p:cNvSpPr>
            <a:spLocks/>
          </p:cNvSpPr>
          <p:nvPr userDrawn="1"/>
        </p:nvSpPr>
        <p:spPr bwMode="auto">
          <a:xfrm rot="5400000">
            <a:off x="11450010" y="513391"/>
            <a:ext cx="541580" cy="47999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solidFill>
          <a:ln w="12700">
            <a:solidFill>
              <a:schemeClr val="accent5"/>
            </a:solidFill>
          </a:ln>
          <a:effectLst>
            <a:outerShdw blurRad="165100" dist="762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1" name="Slide Number Placeholder 5"/>
          <p:cNvSpPr txBox="1">
            <a:spLocks/>
          </p:cNvSpPr>
          <p:nvPr userDrawn="1"/>
        </p:nvSpPr>
        <p:spPr>
          <a:xfrm>
            <a:off x="11486084" y="614085"/>
            <a:ext cx="480000" cy="304800"/>
          </a:xfrm>
          <a:prstGeom prst="rect">
            <a:avLst/>
          </a:prstGeom>
        </p:spPr>
        <p:txBody>
          <a:bodyPr vert="horz" lIns="91440" tIns="45720" rIns="91440" bIns="45720" rtlCol="0" anchor="ctr"/>
          <a:lstStyle>
            <a:lvl1pPr algn="ctr">
              <a:defRPr sz="12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600" b="0" i="0" u="none" strike="noStrike" kern="1200" cap="none" spc="0" normalizeH="0" baseline="0" noProof="0" smtClean="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JM" sz="1600" b="0" i="0" u="none" strike="noStrike" kern="1200" cap="none" spc="0" normalizeH="0" baseline="0" noProof="0" dirty="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735037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6" r:id="rId3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5"/>
          <p:cNvSpPr/>
          <p:nvPr/>
        </p:nvSpPr>
        <p:spPr>
          <a:xfrm>
            <a:off x="9874250" y="5391150"/>
            <a:ext cx="2317750" cy="398463"/>
          </a:xfrm>
          <a:prstGeom prst="rect">
            <a:avLst/>
          </a:prstGeom>
          <a:noFill/>
          <a:ln w="9525">
            <a:noFill/>
          </a:ln>
        </p:spPr>
        <p:txBody>
          <a:bodyPr anchor="t">
            <a:spAutoFit/>
          </a:bodyPr>
          <a:lstStyle/>
          <a:p>
            <a:pPr>
              <a:lnSpc>
                <a:spcPts val="2400"/>
              </a:lnSpc>
            </a:pPr>
            <a:r>
              <a:rPr lang="en-US" altLang="zh-CN" sz="2800" b="1" dirty="0">
                <a:solidFill>
                  <a:schemeClr val="bg1"/>
                </a:solidFill>
                <a:latin typeface="黑体" panose="02010609060101010101" pitchFamily="49" charset="-122"/>
                <a:ea typeface="黑体" panose="02010609060101010101" pitchFamily="49" charset="-122"/>
                <a:sym typeface="Arial" panose="020B0604020202020204" pitchFamily="34" charset="0"/>
              </a:rPr>
              <a:t>2021</a:t>
            </a:r>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年</a:t>
            </a:r>
            <a:r>
              <a:rPr lang="en-US" altLang="zh-CN" sz="2800" b="1" dirty="0">
                <a:solidFill>
                  <a:schemeClr val="bg1"/>
                </a:solidFill>
                <a:latin typeface="黑体" panose="02010609060101010101" pitchFamily="49" charset="-122"/>
                <a:ea typeface="黑体" panose="02010609060101010101" pitchFamily="49" charset="-122"/>
                <a:sym typeface="Arial" panose="020B0604020202020204" pitchFamily="34" charset="0"/>
              </a:rPr>
              <a:t>11</a:t>
            </a:r>
            <a:r>
              <a:rPr lang="zh-CN" altLang="en-US" sz="2800" b="1" dirty="0">
                <a:solidFill>
                  <a:schemeClr val="bg1"/>
                </a:solidFill>
                <a:latin typeface="黑体" panose="02010609060101010101" pitchFamily="49" charset="-122"/>
                <a:ea typeface="黑体" panose="02010609060101010101" pitchFamily="49" charset="-122"/>
                <a:sym typeface="Arial" panose="020B0604020202020204" pitchFamily="34" charset="0"/>
              </a:rPr>
              <a:t>月</a:t>
            </a:r>
            <a:endParaRPr lang="en-US" altLang="zh-CN" sz="2800" b="1" dirty="0">
              <a:solidFill>
                <a:schemeClr val="bg1"/>
              </a:solidFill>
              <a:latin typeface="黑体" panose="02010609060101010101" pitchFamily="49" charset="-122"/>
              <a:ea typeface="黑体" panose="02010609060101010101" pitchFamily="49" charset="-122"/>
              <a:sym typeface="Arial" panose="020B0604020202020204" pitchFamily="34" charset="0"/>
            </a:endParaRPr>
          </a:p>
        </p:txBody>
      </p:sp>
      <p:sp>
        <p:nvSpPr>
          <p:cNvPr id="11267" name="矩形 7"/>
          <p:cNvSpPr/>
          <p:nvPr/>
        </p:nvSpPr>
        <p:spPr>
          <a:xfrm>
            <a:off x="3808965" y="5433234"/>
            <a:ext cx="3892412" cy="400110"/>
          </a:xfrm>
          <a:prstGeom prst="rect">
            <a:avLst/>
          </a:prstGeom>
          <a:noFill/>
          <a:ln w="9525">
            <a:noFill/>
          </a:ln>
        </p:spPr>
        <p:txBody>
          <a:bodyPr wrap="none" anchor="t">
            <a:spAutoFit/>
          </a:bodyPr>
          <a:lstStyle/>
          <a:p>
            <a:pPr>
              <a:lnSpc>
                <a:spcPts val="2400"/>
              </a:lnSpc>
            </a:pPr>
            <a:r>
              <a:rPr lang="zh-CN" altLang="en-US" sz="3200" b="1" dirty="0">
                <a:solidFill>
                  <a:schemeClr val="bg1"/>
                </a:solidFill>
                <a:latin typeface="黑体" panose="02010609060101010101" pitchFamily="49" charset="-122"/>
                <a:ea typeface="黑体" panose="02010609060101010101" pitchFamily="49" charset="-122"/>
                <a:sym typeface="Arial" panose="020B0604020202020204" pitchFamily="34" charset="0"/>
              </a:rPr>
              <a:t>基地负责人：盛芝仁</a:t>
            </a:r>
          </a:p>
        </p:txBody>
      </p:sp>
      <p:sp>
        <p:nvSpPr>
          <p:cNvPr id="3" name="标题 2">
            <a:extLst>
              <a:ext uri="{FF2B5EF4-FFF2-40B4-BE49-F238E27FC236}">
                <a16:creationId xmlns:a16="http://schemas.microsoft.com/office/drawing/2014/main" id="{D3017A26-D6D2-48AD-98AF-61AB325264FA}"/>
              </a:ext>
            </a:extLst>
          </p:cNvPr>
          <p:cNvSpPr>
            <a:spLocks noGrp="1"/>
          </p:cNvSpPr>
          <p:nvPr>
            <p:ph type="ctrTitle"/>
          </p:nvPr>
        </p:nvSpPr>
        <p:spPr/>
        <p:txBody>
          <a:bodyPr/>
          <a:lstStyle/>
          <a:p>
            <a:pPr>
              <a:lnSpc>
                <a:spcPct val="150000"/>
              </a:lnSpc>
            </a:pPr>
            <a:r>
              <a:rPr lang="zh-CN" altLang="en-US" sz="4000" b="1" dirty="0">
                <a:latin typeface="华文中宋" panose="02010600040101010101" pitchFamily="2" charset="-122"/>
                <a:ea typeface="华文中宋" panose="02010600040101010101" pitchFamily="2" charset="-122"/>
              </a:rPr>
              <a:t>宁波大学医学院附属医院老年中国老年医学学会老年医疗照护培训基地简介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FA208369-F47F-4263-8651-E6AF2B92AA16}"/>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6F31E31F-0C1B-4817-A0B5-17E00BC18EAA}"/>
              </a:ext>
            </a:extLst>
          </p:cNvPr>
          <p:cNvPicPr>
            <a:picLocks noChangeAspect="1"/>
          </p:cNvPicPr>
          <p:nvPr/>
        </p:nvPicPr>
        <p:blipFill>
          <a:blip r:embed="rId2"/>
          <a:stretch>
            <a:fillRect/>
          </a:stretch>
        </p:blipFill>
        <p:spPr>
          <a:xfrm>
            <a:off x="752475" y="1848124"/>
            <a:ext cx="5343525" cy="3535566"/>
          </a:xfrm>
          <a:prstGeom prst="rect">
            <a:avLst/>
          </a:prstGeom>
          <a:ln>
            <a:noFill/>
          </a:ln>
          <a:effectLst>
            <a:softEdge rad="112500"/>
          </a:effectLst>
        </p:spPr>
      </p:pic>
      <p:pic>
        <p:nvPicPr>
          <p:cNvPr id="6" name="图片 5">
            <a:extLst>
              <a:ext uri="{FF2B5EF4-FFF2-40B4-BE49-F238E27FC236}">
                <a16:creationId xmlns:a16="http://schemas.microsoft.com/office/drawing/2014/main" id="{ECFE36C9-C43B-4D06-BC4A-C15756A9980F}"/>
              </a:ext>
            </a:extLst>
          </p:cNvPr>
          <p:cNvPicPr>
            <a:picLocks noChangeAspect="1"/>
          </p:cNvPicPr>
          <p:nvPr/>
        </p:nvPicPr>
        <p:blipFill>
          <a:blip r:embed="rId3"/>
          <a:stretch>
            <a:fillRect/>
          </a:stretch>
        </p:blipFill>
        <p:spPr>
          <a:xfrm>
            <a:off x="6556837" y="2029000"/>
            <a:ext cx="4415579" cy="3269976"/>
          </a:xfrm>
          <a:prstGeom prst="rect">
            <a:avLst/>
          </a:prstGeom>
          <a:ln>
            <a:noFill/>
          </a:ln>
          <a:effectLst>
            <a:softEdge rad="112500"/>
          </a:effectLst>
        </p:spPr>
      </p:pic>
      <p:sp>
        <p:nvSpPr>
          <p:cNvPr id="8" name="文本框 7">
            <a:extLst>
              <a:ext uri="{FF2B5EF4-FFF2-40B4-BE49-F238E27FC236}">
                <a16:creationId xmlns:a16="http://schemas.microsoft.com/office/drawing/2014/main" id="{B0F670E0-7A34-4B03-A0AB-D9F9148F2533}"/>
              </a:ext>
            </a:extLst>
          </p:cNvPr>
          <p:cNvSpPr txBox="1"/>
          <p:nvPr/>
        </p:nvSpPr>
        <p:spPr>
          <a:xfrm>
            <a:off x="6829453" y="5383690"/>
            <a:ext cx="4319411" cy="584775"/>
          </a:xfrm>
          <a:prstGeom prst="rect">
            <a:avLst/>
          </a:prstGeom>
          <a:noFill/>
        </p:spPr>
        <p:txBody>
          <a:bodyPr wrap="square">
            <a:spAutoFit/>
          </a:bodyPr>
          <a:lstStyle/>
          <a:p>
            <a:r>
              <a:rPr lang="zh-CN" altLang="en-US" sz="1600" b="1" dirty="0">
                <a:latin typeface="华文中宋" panose="02010600040101010101" pitchFamily="2" charset="-122"/>
                <a:ea typeface="华文中宋" panose="02010600040101010101" pitchFamily="2" charset="-122"/>
              </a:rPr>
              <a:t>中国老年医学学会老年照护培训基地（宁波）负责人    盛芝仁主持会议</a:t>
            </a:r>
          </a:p>
        </p:txBody>
      </p:sp>
      <p:sp>
        <p:nvSpPr>
          <p:cNvPr id="10" name="文本框 9">
            <a:extLst>
              <a:ext uri="{FF2B5EF4-FFF2-40B4-BE49-F238E27FC236}">
                <a16:creationId xmlns:a16="http://schemas.microsoft.com/office/drawing/2014/main" id="{2A49EC77-5675-4C4B-8EC5-B74CB8E8C8D7}"/>
              </a:ext>
            </a:extLst>
          </p:cNvPr>
          <p:cNvSpPr txBox="1"/>
          <p:nvPr/>
        </p:nvSpPr>
        <p:spPr>
          <a:xfrm>
            <a:off x="752475" y="5383690"/>
            <a:ext cx="5205324" cy="584775"/>
          </a:xfrm>
          <a:prstGeom prst="rect">
            <a:avLst/>
          </a:prstGeom>
          <a:noFill/>
        </p:spPr>
        <p:txBody>
          <a:bodyPr wrap="square">
            <a:spAutoFit/>
          </a:bodyPr>
          <a:lstStyle/>
          <a:p>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a:t>
            </a:r>
            <a:r>
              <a:rPr lang="en-US" altLang="zh-CN" sz="1600" b="1" dirty="0">
                <a:latin typeface="华文中宋" panose="02010600040101010101" pitchFamily="2" charset="-122"/>
                <a:ea typeface="华文中宋" panose="02010600040101010101" pitchFamily="2" charset="-122"/>
              </a:rPr>
              <a:t>7</a:t>
            </a:r>
            <a:r>
              <a:rPr lang="zh-CN" altLang="en-US" sz="1600" b="1" dirty="0">
                <a:latin typeface="华文中宋" panose="02010600040101010101" pitchFamily="2" charset="-122"/>
                <a:ea typeface="华文中宋" panose="02010600040101010101" pitchFamily="2" charset="-122"/>
              </a:rPr>
              <a:t>月</a:t>
            </a:r>
            <a:r>
              <a:rPr lang="en-US" altLang="zh-CN" sz="1600" b="1" dirty="0">
                <a:latin typeface="华文中宋" panose="02010600040101010101" pitchFamily="2" charset="-122"/>
                <a:ea typeface="华文中宋" panose="02010600040101010101" pitchFamily="2" charset="-122"/>
              </a:rPr>
              <a:t>20</a:t>
            </a:r>
            <a:r>
              <a:rPr lang="zh-CN" altLang="en-US" sz="1600" b="1" dirty="0">
                <a:latin typeface="华文中宋" panose="02010600040101010101" pitchFamily="2" charset="-122"/>
                <a:ea typeface="华文中宋" panose="02010600040101010101" pitchFamily="2" charset="-122"/>
              </a:rPr>
              <a:t>日，中国老年医学学会</a:t>
            </a:r>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年第三期</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老年照护师</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培训班（宁波）结业典礼</a:t>
            </a:r>
          </a:p>
        </p:txBody>
      </p:sp>
    </p:spTree>
    <p:extLst>
      <p:ext uri="{BB962C8B-B14F-4D97-AF65-F5344CB8AC3E}">
        <p14:creationId xmlns:p14="http://schemas.microsoft.com/office/powerpoint/2010/main" val="217509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6" descr="微信图片_20211029151949">
            <a:extLst>
              <a:ext uri="{FF2B5EF4-FFF2-40B4-BE49-F238E27FC236}">
                <a16:creationId xmlns:a16="http://schemas.microsoft.com/office/drawing/2014/main" id="{5A141FE5-148C-4EB2-97BC-6F72F0B9A9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688" y="2124869"/>
            <a:ext cx="3749675" cy="2608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文本框 5">
            <a:extLst>
              <a:ext uri="{FF2B5EF4-FFF2-40B4-BE49-F238E27FC236}">
                <a16:creationId xmlns:a16="http://schemas.microsoft.com/office/drawing/2014/main" id="{947F6A2F-2A0A-421A-AFB8-8C07D5081E41}"/>
              </a:ext>
            </a:extLst>
          </p:cNvPr>
          <p:cNvSpPr txBox="1"/>
          <p:nvPr/>
        </p:nvSpPr>
        <p:spPr>
          <a:xfrm>
            <a:off x="751702" y="4911269"/>
            <a:ext cx="3646611" cy="338554"/>
          </a:xfrm>
          <a:prstGeom prst="rect">
            <a:avLst/>
          </a:prstGeom>
          <a:noFill/>
        </p:spPr>
        <p:txBody>
          <a:bodyPr wrap="square">
            <a:spAutoFit/>
          </a:bodyPr>
          <a:lstStyle/>
          <a:p>
            <a:r>
              <a:rPr lang="zh-CN" altLang="en-US" sz="1600" dirty="0">
                <a:latin typeface="华文中宋" panose="02010600040101010101" pitchFamily="2" charset="-122"/>
                <a:ea typeface="华文中宋" panose="02010600040101010101" pitchFamily="2" charset="-122"/>
              </a:rPr>
              <a:t>中国老年医学学会副会长陆军致辞</a:t>
            </a:r>
          </a:p>
        </p:txBody>
      </p:sp>
      <p:pic>
        <p:nvPicPr>
          <p:cNvPr id="2051" name="图片 8" descr="微信图片_20211029152306">
            <a:extLst>
              <a:ext uri="{FF2B5EF4-FFF2-40B4-BE49-F238E27FC236}">
                <a16:creationId xmlns:a16="http://schemas.microsoft.com/office/drawing/2014/main" id="{FB69C1E5-4A2A-4E64-B873-495053A5E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472" y="2204244"/>
            <a:ext cx="3673475" cy="2528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文本框 9">
            <a:extLst>
              <a:ext uri="{FF2B5EF4-FFF2-40B4-BE49-F238E27FC236}">
                <a16:creationId xmlns:a16="http://schemas.microsoft.com/office/drawing/2014/main" id="{AEAC51D0-05A7-4546-83CF-AB076395ECDE}"/>
              </a:ext>
            </a:extLst>
          </p:cNvPr>
          <p:cNvSpPr txBox="1"/>
          <p:nvPr/>
        </p:nvSpPr>
        <p:spPr>
          <a:xfrm>
            <a:off x="4468905" y="4911269"/>
            <a:ext cx="3646611" cy="338554"/>
          </a:xfrm>
          <a:prstGeom prst="rect">
            <a:avLst/>
          </a:prstGeom>
          <a:noFill/>
        </p:spPr>
        <p:txBody>
          <a:bodyPr wrap="square">
            <a:spAutoFit/>
          </a:bodyPr>
          <a:lstStyle/>
          <a:p>
            <a:r>
              <a:rPr lang="zh-CN" altLang="en-US" sz="1600" dirty="0">
                <a:latin typeface="华文中宋" panose="02010600040101010101" pitchFamily="2" charset="-122"/>
                <a:ea typeface="华文中宋" panose="02010600040101010101" pitchFamily="2" charset="-122"/>
              </a:rPr>
              <a:t>  宁波市卫健委副主任陈月芳致辞</a:t>
            </a:r>
          </a:p>
        </p:txBody>
      </p:sp>
      <p:pic>
        <p:nvPicPr>
          <p:cNvPr id="8" name="图片 7">
            <a:extLst>
              <a:ext uri="{FF2B5EF4-FFF2-40B4-BE49-F238E27FC236}">
                <a16:creationId xmlns:a16="http://schemas.microsoft.com/office/drawing/2014/main" id="{2EA38F1F-8717-4169-98D7-1D630807F1F6}"/>
              </a:ext>
            </a:extLst>
          </p:cNvPr>
          <p:cNvPicPr>
            <a:picLocks noChangeAspect="1"/>
          </p:cNvPicPr>
          <p:nvPr/>
        </p:nvPicPr>
        <p:blipFill>
          <a:blip r:embed="rId4"/>
          <a:stretch>
            <a:fillRect/>
          </a:stretch>
        </p:blipFill>
        <p:spPr>
          <a:xfrm>
            <a:off x="8285901" y="2278262"/>
            <a:ext cx="3354693" cy="2301476"/>
          </a:xfrm>
          <a:prstGeom prst="rect">
            <a:avLst/>
          </a:prstGeom>
          <a:ln>
            <a:noFill/>
          </a:ln>
          <a:effectLst>
            <a:softEdge rad="112500"/>
          </a:effectLst>
        </p:spPr>
      </p:pic>
      <p:sp>
        <p:nvSpPr>
          <p:cNvPr id="12" name="标题 1">
            <a:extLst>
              <a:ext uri="{FF2B5EF4-FFF2-40B4-BE49-F238E27FC236}">
                <a16:creationId xmlns:a16="http://schemas.microsoft.com/office/drawing/2014/main" id="{2928A89A-3F28-48C4-9A02-F73F573D2EE4}"/>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14" name="文本框 13">
            <a:extLst>
              <a:ext uri="{FF2B5EF4-FFF2-40B4-BE49-F238E27FC236}">
                <a16:creationId xmlns:a16="http://schemas.microsoft.com/office/drawing/2014/main" id="{FD3F7ADF-93FF-4F8D-9AE5-B5FFE6CE25A2}"/>
              </a:ext>
            </a:extLst>
          </p:cNvPr>
          <p:cNvSpPr txBox="1"/>
          <p:nvPr/>
        </p:nvSpPr>
        <p:spPr>
          <a:xfrm>
            <a:off x="8468073" y="4665047"/>
            <a:ext cx="3273239" cy="584775"/>
          </a:xfrm>
          <a:prstGeom prst="rect">
            <a:avLst/>
          </a:prstGeom>
          <a:noFill/>
        </p:spPr>
        <p:txBody>
          <a:bodyPr wrap="square">
            <a:spAutoFit/>
          </a:bodyPr>
          <a:lstStyle/>
          <a:p>
            <a:r>
              <a:rPr lang="zh-CN" altLang="en-US" sz="1600" dirty="0">
                <a:latin typeface="华文中宋" panose="02010600040101010101" pitchFamily="2" charset="-122"/>
                <a:ea typeface="华文中宋" panose="02010600040101010101" pitchFamily="2" charset="-122"/>
              </a:rPr>
              <a:t>解放军总医院老年护理专科中心主任侯惠如宣布获得证书学员名单</a:t>
            </a:r>
          </a:p>
        </p:txBody>
      </p:sp>
    </p:spTree>
    <p:extLst>
      <p:ext uri="{BB962C8B-B14F-4D97-AF65-F5344CB8AC3E}">
        <p14:creationId xmlns:p14="http://schemas.microsoft.com/office/powerpoint/2010/main" val="134025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143620A-0994-419A-BAA5-7A441938B402}"/>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A7BE7EA4-32D9-4A64-9285-E19E4E33ED8B}"/>
              </a:ext>
            </a:extLst>
          </p:cNvPr>
          <p:cNvPicPr>
            <a:picLocks noChangeAspect="1"/>
          </p:cNvPicPr>
          <p:nvPr/>
        </p:nvPicPr>
        <p:blipFill>
          <a:blip r:embed="rId2"/>
          <a:stretch>
            <a:fillRect/>
          </a:stretch>
        </p:blipFill>
        <p:spPr>
          <a:xfrm>
            <a:off x="7987589" y="1184310"/>
            <a:ext cx="3191463" cy="1832849"/>
          </a:xfrm>
          <a:prstGeom prst="rect">
            <a:avLst/>
          </a:prstGeom>
          <a:ln>
            <a:noFill/>
          </a:ln>
          <a:effectLst>
            <a:softEdge rad="112500"/>
          </a:effectLst>
        </p:spPr>
      </p:pic>
      <p:pic>
        <p:nvPicPr>
          <p:cNvPr id="6" name="图片 5">
            <a:extLst>
              <a:ext uri="{FF2B5EF4-FFF2-40B4-BE49-F238E27FC236}">
                <a16:creationId xmlns:a16="http://schemas.microsoft.com/office/drawing/2014/main" id="{FCB5D0A8-E322-4C53-810A-A766BAF39237}"/>
              </a:ext>
            </a:extLst>
          </p:cNvPr>
          <p:cNvPicPr>
            <a:picLocks noChangeAspect="1"/>
          </p:cNvPicPr>
          <p:nvPr/>
        </p:nvPicPr>
        <p:blipFill>
          <a:blip r:embed="rId3"/>
          <a:stretch>
            <a:fillRect/>
          </a:stretch>
        </p:blipFill>
        <p:spPr>
          <a:xfrm>
            <a:off x="8066218" y="3565994"/>
            <a:ext cx="3239957" cy="2005465"/>
          </a:xfrm>
          <a:prstGeom prst="rect">
            <a:avLst/>
          </a:prstGeom>
          <a:ln>
            <a:noFill/>
          </a:ln>
          <a:effectLst>
            <a:softEdge rad="112500"/>
          </a:effectLst>
        </p:spPr>
      </p:pic>
      <p:pic>
        <p:nvPicPr>
          <p:cNvPr id="7" name="图片 6">
            <a:extLst>
              <a:ext uri="{FF2B5EF4-FFF2-40B4-BE49-F238E27FC236}">
                <a16:creationId xmlns:a16="http://schemas.microsoft.com/office/drawing/2014/main" id="{DE30A470-2E5F-4FEC-8B53-76B55C9D4A3F}"/>
              </a:ext>
            </a:extLst>
          </p:cNvPr>
          <p:cNvPicPr>
            <a:picLocks noChangeAspect="1"/>
          </p:cNvPicPr>
          <p:nvPr/>
        </p:nvPicPr>
        <p:blipFill>
          <a:blip r:embed="rId4"/>
          <a:stretch>
            <a:fillRect/>
          </a:stretch>
        </p:blipFill>
        <p:spPr>
          <a:xfrm>
            <a:off x="632042" y="1953749"/>
            <a:ext cx="6967133" cy="3225958"/>
          </a:xfrm>
          <a:prstGeom prst="rect">
            <a:avLst/>
          </a:prstGeom>
          <a:ln>
            <a:noFill/>
          </a:ln>
          <a:effectLst>
            <a:softEdge rad="112500"/>
          </a:effectLst>
        </p:spPr>
      </p:pic>
      <p:sp>
        <p:nvSpPr>
          <p:cNvPr id="8" name="文本框 7">
            <a:extLst>
              <a:ext uri="{FF2B5EF4-FFF2-40B4-BE49-F238E27FC236}">
                <a16:creationId xmlns:a16="http://schemas.microsoft.com/office/drawing/2014/main" id="{A11F2DCF-A775-4597-94B1-2F4BC81A730D}"/>
              </a:ext>
            </a:extLst>
          </p:cNvPr>
          <p:cNvSpPr txBox="1"/>
          <p:nvPr/>
        </p:nvSpPr>
        <p:spPr>
          <a:xfrm>
            <a:off x="8911140" y="3063277"/>
            <a:ext cx="2073018" cy="338554"/>
          </a:xfrm>
          <a:prstGeom prst="rect">
            <a:avLst/>
          </a:prstGeom>
          <a:noFill/>
        </p:spPr>
        <p:txBody>
          <a:bodyPr wrap="square" rtlCol="0">
            <a:spAutoFit/>
          </a:bodyPr>
          <a:lstStyle/>
          <a:p>
            <a:r>
              <a:rPr lang="zh-CN" altLang="en-US" sz="1600" b="1" dirty="0">
                <a:latin typeface="华文中宋" panose="02010600040101010101" pitchFamily="2" charset="-122"/>
                <a:ea typeface="华文中宋" panose="02010600040101010101" pitchFamily="2" charset="-122"/>
              </a:rPr>
              <a:t>学员理论考试</a:t>
            </a:r>
          </a:p>
        </p:txBody>
      </p:sp>
      <p:sp>
        <p:nvSpPr>
          <p:cNvPr id="9" name="文本框 8">
            <a:extLst>
              <a:ext uri="{FF2B5EF4-FFF2-40B4-BE49-F238E27FC236}">
                <a16:creationId xmlns:a16="http://schemas.microsoft.com/office/drawing/2014/main" id="{B8ABF6E6-9595-4AAF-9A04-11574DE899F8}"/>
              </a:ext>
            </a:extLst>
          </p:cNvPr>
          <p:cNvSpPr txBox="1"/>
          <p:nvPr/>
        </p:nvSpPr>
        <p:spPr>
          <a:xfrm>
            <a:off x="9160564" y="5589458"/>
            <a:ext cx="1574170" cy="338554"/>
          </a:xfrm>
          <a:prstGeom prst="rect">
            <a:avLst/>
          </a:prstGeom>
          <a:noFill/>
        </p:spPr>
        <p:txBody>
          <a:bodyPr wrap="square" rtlCol="0">
            <a:spAutoFit/>
          </a:bodyPr>
          <a:lstStyle/>
          <a:p>
            <a:r>
              <a:rPr lang="zh-CN" altLang="en-US" sz="1600" b="1" dirty="0">
                <a:latin typeface="华文中宋" panose="02010600040101010101" pitchFamily="2" charset="-122"/>
                <a:ea typeface="华文中宋" panose="02010600040101010101" pitchFamily="2" charset="-122"/>
              </a:rPr>
              <a:t>学员操作考试</a:t>
            </a:r>
          </a:p>
        </p:txBody>
      </p:sp>
      <p:sp>
        <p:nvSpPr>
          <p:cNvPr id="11" name="文本框 10">
            <a:extLst>
              <a:ext uri="{FF2B5EF4-FFF2-40B4-BE49-F238E27FC236}">
                <a16:creationId xmlns:a16="http://schemas.microsoft.com/office/drawing/2014/main" id="{90597ADA-509A-40F0-A014-526F46B47037}"/>
              </a:ext>
            </a:extLst>
          </p:cNvPr>
          <p:cNvSpPr txBox="1"/>
          <p:nvPr/>
        </p:nvSpPr>
        <p:spPr>
          <a:xfrm>
            <a:off x="1113005" y="5281681"/>
            <a:ext cx="5821668" cy="646331"/>
          </a:xfrm>
          <a:prstGeom prst="rect">
            <a:avLst/>
          </a:prstGeom>
          <a:noFill/>
        </p:spPr>
        <p:txBody>
          <a:bodyPr wrap="square">
            <a:spAutoFit/>
          </a:bodyPr>
          <a:lstStyle/>
          <a:p>
            <a:r>
              <a:rPr lang="zh-CN" altLang="en-US" b="1" dirty="0">
                <a:latin typeface="华文中宋" panose="02010600040101010101" pitchFamily="2" charset="-122"/>
                <a:ea typeface="华文中宋" panose="02010600040101010101" pitchFamily="2" charset="-122"/>
              </a:rPr>
              <a:t>中国老年医学学会</a:t>
            </a:r>
            <a:r>
              <a:rPr lang="en-US" altLang="zh-CN" b="1" dirty="0">
                <a:latin typeface="华文中宋" panose="02010600040101010101" pitchFamily="2" charset="-122"/>
                <a:ea typeface="华文中宋" panose="02010600040101010101" pitchFamily="2" charset="-122"/>
              </a:rPr>
              <a:t>2019</a:t>
            </a:r>
            <a:r>
              <a:rPr lang="zh-CN" altLang="en-US" b="1" dirty="0">
                <a:latin typeface="华文中宋" panose="02010600040101010101" pitchFamily="2" charset="-122"/>
                <a:ea typeface="华文中宋" panose="02010600040101010101" pitchFamily="2" charset="-122"/>
              </a:rPr>
              <a:t>年第三期</a:t>
            </a:r>
            <a:r>
              <a:rPr lang="en-US" altLang="zh-CN" b="1" dirty="0">
                <a:latin typeface="华文中宋" panose="02010600040101010101" pitchFamily="2" charset="-122"/>
                <a:ea typeface="华文中宋" panose="02010600040101010101" pitchFamily="2" charset="-122"/>
              </a:rPr>
              <a:t>《</a:t>
            </a:r>
            <a:r>
              <a:rPr lang="zh-CN" altLang="en-US" b="1" dirty="0">
                <a:latin typeface="华文中宋" panose="02010600040101010101" pitchFamily="2" charset="-122"/>
                <a:ea typeface="华文中宋" panose="02010600040101010101" pitchFamily="2" charset="-122"/>
              </a:rPr>
              <a:t>老年照护师</a:t>
            </a:r>
            <a:r>
              <a:rPr lang="en-US" altLang="zh-CN" b="1" dirty="0">
                <a:latin typeface="华文中宋" panose="02010600040101010101" pitchFamily="2" charset="-122"/>
                <a:ea typeface="华文中宋" panose="02010600040101010101" pitchFamily="2" charset="-122"/>
              </a:rPr>
              <a:t>》</a:t>
            </a:r>
            <a:r>
              <a:rPr lang="zh-CN" altLang="en-US" b="1" dirty="0">
                <a:latin typeface="华文中宋" panose="02010600040101010101" pitchFamily="2" charset="-122"/>
                <a:ea typeface="华文中宋" panose="02010600040101010101" pitchFamily="2" charset="-122"/>
              </a:rPr>
              <a:t>培训班（宁波）结业典礼  领导和首批学员合影</a:t>
            </a:r>
          </a:p>
        </p:txBody>
      </p:sp>
    </p:spTree>
    <p:extLst>
      <p:ext uri="{BB962C8B-B14F-4D97-AF65-F5344CB8AC3E}">
        <p14:creationId xmlns:p14="http://schemas.microsoft.com/office/powerpoint/2010/main" val="225504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0373E50-EE12-481A-BED1-8AC0368B8029}"/>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A0789764-4480-40B2-BB65-FA3732506B83}"/>
              </a:ext>
            </a:extLst>
          </p:cNvPr>
          <p:cNvPicPr>
            <a:picLocks noChangeAspect="1"/>
          </p:cNvPicPr>
          <p:nvPr/>
        </p:nvPicPr>
        <p:blipFill>
          <a:blip r:embed="rId2"/>
          <a:stretch>
            <a:fillRect/>
          </a:stretch>
        </p:blipFill>
        <p:spPr>
          <a:xfrm>
            <a:off x="6336721" y="1796918"/>
            <a:ext cx="4889941" cy="3264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文本框 6">
            <a:extLst>
              <a:ext uri="{FF2B5EF4-FFF2-40B4-BE49-F238E27FC236}">
                <a16:creationId xmlns:a16="http://schemas.microsoft.com/office/drawing/2014/main" id="{E4B37AB3-5818-47E8-8CD2-3A8C176330DF}"/>
              </a:ext>
            </a:extLst>
          </p:cNvPr>
          <p:cNvSpPr txBox="1"/>
          <p:nvPr/>
        </p:nvSpPr>
        <p:spPr>
          <a:xfrm>
            <a:off x="568482" y="5376510"/>
            <a:ext cx="10658180" cy="830997"/>
          </a:xfrm>
          <a:prstGeom prst="rect">
            <a:avLst/>
          </a:prstGeom>
          <a:noFill/>
        </p:spPr>
        <p:txBody>
          <a:bodyPr wrap="square">
            <a:spAutoFit/>
          </a:bodyPr>
          <a:lstStyle/>
          <a:p>
            <a:r>
              <a:rPr lang="en-US" altLang="zh-CN" sz="1600" dirty="0">
                <a:latin typeface="华文中宋" panose="02010600040101010101" pitchFamily="2" charset="-122"/>
                <a:ea typeface="华文中宋" panose="02010600040101010101" pitchFamily="2" charset="-122"/>
              </a:rPr>
              <a:t>2019</a:t>
            </a:r>
            <a:r>
              <a:rPr lang="zh-CN" altLang="en-US" sz="1600" dirty="0">
                <a:latin typeface="华文中宋" panose="02010600040101010101" pitchFamily="2" charset="-122"/>
                <a:ea typeface="华文中宋" panose="02010600040101010101" pitchFamily="2" charset="-122"/>
              </a:rPr>
              <a:t>年</a:t>
            </a:r>
            <a:r>
              <a:rPr lang="en-US" altLang="zh-CN" sz="1600" dirty="0">
                <a:latin typeface="华文中宋" panose="02010600040101010101" pitchFamily="2" charset="-122"/>
                <a:ea typeface="华文中宋" panose="02010600040101010101" pitchFamily="2" charset="-122"/>
              </a:rPr>
              <a:t>9</a:t>
            </a:r>
            <a:r>
              <a:rPr lang="zh-CN" altLang="en-US" sz="1600" dirty="0">
                <a:latin typeface="华文中宋" panose="02010600040101010101" pitchFamily="2" charset="-122"/>
                <a:ea typeface="华文中宋" panose="02010600040101010101" pitchFamily="2" charset="-122"/>
              </a:rPr>
              <a:t>月</a:t>
            </a:r>
            <a:r>
              <a:rPr lang="en-US" altLang="zh-CN" sz="1600" dirty="0">
                <a:latin typeface="华文中宋" panose="02010600040101010101" pitchFamily="2" charset="-122"/>
                <a:ea typeface="华文中宋" panose="02010600040101010101" pitchFamily="2" charset="-122"/>
              </a:rPr>
              <a:t>23</a:t>
            </a:r>
            <a:r>
              <a:rPr lang="zh-CN" altLang="en-US" sz="1600" dirty="0">
                <a:latin typeface="华文中宋" panose="02010600040101010101" pitchFamily="2" charset="-122"/>
                <a:ea typeface="华文中宋" panose="02010600040101010101" pitchFamily="2" charset="-122"/>
              </a:rPr>
              <a:t>日，宁波市卫健委党委书记、主任张南芬，副主任陈月芳，老龄与妇幼处处长卢婉君一行来我院走访慰问中国老年医学学会老年医疗照护培训基地（宁波）对我院前期建设工作取得的成效给予了充分肯定，并给予宁大附院</a:t>
            </a:r>
            <a:r>
              <a:rPr lang="en-US" altLang="zh-CN" sz="1600" dirty="0">
                <a:latin typeface="华文中宋" panose="02010600040101010101" pitchFamily="2" charset="-122"/>
                <a:ea typeface="华文中宋" panose="02010600040101010101" pitchFamily="2" charset="-122"/>
              </a:rPr>
              <a:t>5</a:t>
            </a:r>
            <a:r>
              <a:rPr lang="zh-CN" altLang="en-US" sz="1600" dirty="0">
                <a:latin typeface="华文中宋" panose="02010600040101010101" pitchFamily="2" charset="-122"/>
                <a:ea typeface="华文中宋" panose="02010600040101010101" pitchFamily="2" charset="-122"/>
              </a:rPr>
              <a:t>万元基地建设资金。</a:t>
            </a:r>
          </a:p>
        </p:txBody>
      </p:sp>
      <p:pic>
        <p:nvPicPr>
          <p:cNvPr id="8" name="图片 7">
            <a:extLst>
              <a:ext uri="{FF2B5EF4-FFF2-40B4-BE49-F238E27FC236}">
                <a16:creationId xmlns:a16="http://schemas.microsoft.com/office/drawing/2014/main" id="{9CFC8752-CBD2-40B5-8BDC-C60E1CFD669E}"/>
              </a:ext>
            </a:extLst>
          </p:cNvPr>
          <p:cNvPicPr>
            <a:picLocks noChangeAspect="1"/>
          </p:cNvPicPr>
          <p:nvPr/>
        </p:nvPicPr>
        <p:blipFill rotWithShape="1">
          <a:blip r:embed="rId3"/>
          <a:srcRect b="7389"/>
          <a:stretch/>
        </p:blipFill>
        <p:spPr>
          <a:xfrm>
            <a:off x="652225" y="1729899"/>
            <a:ext cx="5056622" cy="3507938"/>
          </a:xfrm>
          <a:prstGeom prst="rect">
            <a:avLst/>
          </a:prstGeom>
          <a:ln>
            <a:noFill/>
          </a:ln>
          <a:effectLst>
            <a:softEdge rad="112500"/>
          </a:effectLst>
        </p:spPr>
      </p:pic>
    </p:spTree>
    <p:extLst>
      <p:ext uri="{BB962C8B-B14F-4D97-AF65-F5344CB8AC3E}">
        <p14:creationId xmlns:p14="http://schemas.microsoft.com/office/powerpoint/2010/main" val="307673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灯片编号占位符 5"/>
          <p:cNvSpPr>
            <a:spLocks noGrp="1"/>
          </p:cNvSpPr>
          <p:nvPr>
            <p:ph type="sldNum" sz="quarter" idx="4"/>
          </p:nvPr>
        </p:nvSpPr>
        <p:spPr>
          <a:noFill/>
          <a:ln>
            <a:noFill/>
          </a:ln>
        </p:spPr>
        <p:txBody>
          <a:bodyPr wrap="square"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等线" pitchFamily="2" charset="-122"/>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5pPr>
          </a:lstStyle>
          <a:p>
            <a:pPr lvl="0" algn="ctr"/>
            <a:fld id="{9A0DB2DC-4C9A-4742-B13C-FB6460FD3503}" type="slidenum">
              <a:rPr lang="zh-CN" altLang="en-US" sz="1200" dirty="0">
                <a:solidFill>
                  <a:srgbClr val="898989"/>
                </a:solidFill>
                <a:latin typeface="Arial" panose="020B0604020202020204" pitchFamily="34" charset="0"/>
                <a:ea typeface="楷体" panose="02010609060101010101" pitchFamily="49" charset="-122"/>
                <a:sym typeface="Arial" panose="020B0604020202020204" pitchFamily="34" charset="0"/>
              </a:rPr>
              <a:t>14</a:t>
            </a:fld>
            <a:endParaRPr lang="zh-CN" altLang="en-US" sz="1200" dirty="0">
              <a:solidFill>
                <a:srgbClr val="898989"/>
              </a:solidFill>
              <a:latin typeface="Arial" panose="020B0604020202020204" pitchFamily="34" charset="0"/>
              <a:ea typeface="楷体" panose="02010609060101010101" pitchFamily="49" charset="-122"/>
              <a:sym typeface="Arial" panose="020B0604020202020204" pitchFamily="34" charset="0"/>
            </a:endParaRPr>
          </a:p>
        </p:txBody>
      </p:sp>
      <p:sp>
        <p:nvSpPr>
          <p:cNvPr id="80898" name="标题 1"/>
          <p:cNvSpPr txBox="1"/>
          <p:nvPr/>
        </p:nvSpPr>
        <p:spPr>
          <a:xfrm>
            <a:off x="-222152" y="95252"/>
            <a:ext cx="10515600" cy="1050925"/>
          </a:xfrm>
          <a:prstGeom prst="rect">
            <a:avLst/>
          </a:prstGeom>
          <a:noFill/>
          <a:ln w="9525">
            <a:noFill/>
          </a:ln>
        </p:spPr>
        <p:txBody>
          <a:bodyPr anchor="ctr"/>
          <a:lstStyle/>
          <a:p>
            <a:pPr algn="ctr">
              <a:lnSpc>
                <a:spcPct val="90000"/>
              </a:lnSpc>
            </a:pPr>
            <a:r>
              <a:rPr lang="zh-CN" altLang="en-US" sz="3200" b="1" dirty="0">
                <a:solidFill>
                  <a:srgbClr val="533C94"/>
                </a:solidFill>
                <a:latin typeface="微软雅黑" panose="020B0503020204020204" pitchFamily="34" charset="-122"/>
                <a:ea typeface="微软雅黑" panose="020B0503020204020204" pitchFamily="34" charset="-122"/>
                <a:sym typeface="Arial" panose="020B0604020202020204" pitchFamily="34" charset="0"/>
              </a:rPr>
              <a:t>结束语</a:t>
            </a:r>
          </a:p>
        </p:txBody>
      </p:sp>
      <p:sp>
        <p:nvSpPr>
          <p:cNvPr id="80899" name="矩形 4"/>
          <p:cNvSpPr/>
          <p:nvPr/>
        </p:nvSpPr>
        <p:spPr>
          <a:xfrm>
            <a:off x="510668" y="2148022"/>
            <a:ext cx="7605341" cy="2423612"/>
          </a:xfrm>
          <a:prstGeom prst="rect">
            <a:avLst/>
          </a:prstGeom>
          <a:noFill/>
          <a:ln w="9525">
            <a:noFill/>
          </a:ln>
        </p:spPr>
        <p:txBody>
          <a:bodyPr wrap="square" anchor="t">
            <a:spAutoFit/>
          </a:bodyPr>
          <a:lstStyle/>
          <a:p>
            <a:pPr>
              <a:lnSpc>
                <a:spcPct val="150000"/>
              </a:lnSpc>
            </a:pPr>
            <a:r>
              <a:rPr lang="zh-CN" altLang="en-US" sz="2000" b="1" dirty="0">
                <a:latin typeface="华文中宋" panose="02010600040101010101" pitchFamily="2" charset="-122"/>
                <a:ea typeface="华文中宋" panose="02010600040101010101" pitchFamily="2" charset="-122"/>
              </a:rPr>
              <a:t>    宁大附院老年医疗照护培训基地将不忘初心，助力健康宁波行动，大力发展老年医疗照护服务，让老年人老有所依，老有所养。并在解放军总医院的统一规划下，培养有情怀，有爱心，有规范，有知识，有技能的老年照护人才，共同促进老年健康事业发展！</a:t>
            </a:r>
            <a:endParaRPr lang="en-US" altLang="zh-CN" sz="2000" b="1" dirty="0">
              <a:latin typeface="华文中宋" panose="02010600040101010101" pitchFamily="2" charset="-122"/>
              <a:ea typeface="华文中宋" panose="02010600040101010101" pitchFamily="2" charset="-122"/>
            </a:endParaRPr>
          </a:p>
          <a:p>
            <a:pPr>
              <a:lnSpc>
                <a:spcPct val="150000"/>
              </a:lnSpc>
            </a:pPr>
            <a:r>
              <a:rPr lang="en-US" altLang="zh-CN" sz="2000" b="1" dirty="0">
                <a:latin typeface="华文中宋" panose="02010600040101010101" pitchFamily="2" charset="-122"/>
                <a:ea typeface="华文中宋" panose="02010600040101010101" pitchFamily="2" charset="-122"/>
              </a:rPr>
              <a:t>               </a:t>
            </a:r>
            <a:r>
              <a:rPr lang="zh-CN" altLang="en-US" sz="2400" b="1" dirty="0">
                <a:latin typeface="华文中宋" panose="02010600040101010101" pitchFamily="2" charset="-122"/>
                <a:ea typeface="华文中宋" panose="02010600040101010101" pitchFamily="2" charset="-122"/>
              </a:rPr>
              <a:t>打造宁波特色，助力健康养老！</a:t>
            </a:r>
            <a:endParaRPr lang="en-US" altLang="zh-CN" sz="2800" b="1" dirty="0">
              <a:latin typeface="黑体" panose="02010609060101010101" pitchFamily="49" charset="-122"/>
              <a:ea typeface="黑体" panose="02010609060101010101" pitchFamily="49" charset="-122"/>
            </a:endParaRPr>
          </a:p>
        </p:txBody>
      </p:sp>
      <p:pic>
        <p:nvPicPr>
          <p:cNvPr id="3" name="图片 2">
            <a:extLst>
              <a:ext uri="{FF2B5EF4-FFF2-40B4-BE49-F238E27FC236}">
                <a16:creationId xmlns:a16="http://schemas.microsoft.com/office/drawing/2014/main" id="{FDEBA96F-EE22-45F5-9D32-7027329258F0}"/>
              </a:ext>
            </a:extLst>
          </p:cNvPr>
          <p:cNvPicPr>
            <a:picLocks noChangeAspect="1"/>
          </p:cNvPicPr>
          <p:nvPr/>
        </p:nvPicPr>
        <p:blipFill>
          <a:blip r:embed="rId3"/>
          <a:stretch>
            <a:fillRect/>
          </a:stretch>
        </p:blipFill>
        <p:spPr>
          <a:xfrm>
            <a:off x="8161446" y="2120460"/>
            <a:ext cx="3281346" cy="2483588"/>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BC68D49-2DAA-4B62-8FB7-D1F74606BBE2}"/>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一、医院规模</a:t>
            </a:r>
            <a:r>
              <a:rPr lang="en-US" altLang="zh-CN"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a:t>
            </a:r>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医院简介</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7" name="图片 6">
            <a:extLst>
              <a:ext uri="{FF2B5EF4-FFF2-40B4-BE49-F238E27FC236}">
                <a16:creationId xmlns:a16="http://schemas.microsoft.com/office/drawing/2014/main" id="{878B7707-3943-49C5-8482-5F8EA700604E}"/>
              </a:ext>
            </a:extLst>
          </p:cNvPr>
          <p:cNvPicPr>
            <a:picLocks noChangeAspect="1"/>
          </p:cNvPicPr>
          <p:nvPr/>
        </p:nvPicPr>
        <p:blipFill>
          <a:blip r:embed="rId2"/>
          <a:stretch>
            <a:fillRect/>
          </a:stretch>
        </p:blipFill>
        <p:spPr>
          <a:xfrm>
            <a:off x="418712" y="1416222"/>
            <a:ext cx="10479932" cy="4797968"/>
          </a:xfrm>
          <a:prstGeom prst="rect">
            <a:avLst/>
          </a:prstGeom>
        </p:spPr>
      </p:pic>
      <p:sp>
        <p:nvSpPr>
          <p:cNvPr id="8" name="矩形 19">
            <a:extLst>
              <a:ext uri="{FF2B5EF4-FFF2-40B4-BE49-F238E27FC236}">
                <a16:creationId xmlns:a16="http://schemas.microsoft.com/office/drawing/2014/main" id="{8D679736-C5AA-4021-8C10-A35219E58D3D}"/>
              </a:ext>
            </a:extLst>
          </p:cNvPr>
          <p:cNvSpPr>
            <a:spLocks noChangeArrowheads="1"/>
          </p:cNvSpPr>
          <p:nvPr/>
        </p:nvSpPr>
        <p:spPr bwMode="auto">
          <a:xfrm>
            <a:off x="5399766" y="1039813"/>
            <a:ext cx="5590076"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Arial" panose="020B0604020202020204" pitchFamily="34" charset="0"/>
              <a:buNone/>
            </a:pPr>
            <a:r>
              <a:rPr lang="zh-CN" altLang="en-US" sz="2400" dirty="0">
                <a:solidFill>
                  <a:srgbClr val="000000"/>
                </a:solidFill>
                <a:latin typeface="微软雅黑" panose="020B0503020204020204" pitchFamily="34" charset="-122"/>
                <a:ea typeface="微软雅黑" panose="020B0503020204020204" pitchFamily="34" charset="-122"/>
              </a:rPr>
              <a:t>宁波大学医学院附属医院建于</a:t>
            </a:r>
            <a:r>
              <a:rPr lang="en-US" altLang="zh-CN" sz="2400" dirty="0">
                <a:solidFill>
                  <a:srgbClr val="000000"/>
                </a:solidFill>
                <a:latin typeface="微软雅黑" panose="020B0503020204020204" pitchFamily="34" charset="-122"/>
                <a:ea typeface="微软雅黑" panose="020B0503020204020204" pitchFamily="34" charset="-122"/>
              </a:rPr>
              <a:t>1951</a:t>
            </a:r>
            <a:r>
              <a:rPr lang="zh-CN" altLang="en-US" sz="2400" dirty="0">
                <a:solidFill>
                  <a:srgbClr val="000000"/>
                </a:solidFill>
                <a:latin typeface="微软雅黑" panose="020B0503020204020204" pitchFamily="34" charset="-122"/>
                <a:ea typeface="微软雅黑" panose="020B0503020204020204" pitchFamily="34" charset="-122"/>
              </a:rPr>
              <a:t>年， 是一所集</a:t>
            </a:r>
            <a:r>
              <a:rPr lang="zh-CN" altLang="en-US" sz="2400" b="1" dirty="0">
                <a:solidFill>
                  <a:srgbClr val="FF0000"/>
                </a:solidFill>
                <a:latin typeface="微软雅黑" panose="020B0503020204020204" pitchFamily="34" charset="-122"/>
                <a:ea typeface="微软雅黑" panose="020B0503020204020204" pitchFamily="34" charset="-122"/>
              </a:rPr>
              <a:t>医疗、教学、 科研及预防保健</a:t>
            </a:r>
            <a:r>
              <a:rPr lang="zh-CN" altLang="en-US" sz="2400" dirty="0">
                <a:solidFill>
                  <a:srgbClr val="000000"/>
                </a:solidFill>
                <a:latin typeface="微软雅黑" panose="020B0503020204020204" pitchFamily="34" charset="-122"/>
                <a:ea typeface="微软雅黑" panose="020B0503020204020204" pitchFamily="34" charset="-122"/>
              </a:rPr>
              <a:t>为一体的三级甲等综合医院。开放床位</a:t>
            </a:r>
            <a:r>
              <a:rPr lang="en-US" altLang="zh-CN" sz="2400" dirty="0">
                <a:solidFill>
                  <a:srgbClr val="000000"/>
                </a:solidFill>
                <a:latin typeface="微软雅黑" panose="020B0503020204020204" pitchFamily="34" charset="-122"/>
                <a:ea typeface="微软雅黑" panose="020B0503020204020204" pitchFamily="34" charset="-122"/>
              </a:rPr>
              <a:t>1100</a:t>
            </a:r>
            <a:r>
              <a:rPr lang="zh-CN" altLang="en-US" sz="2400" dirty="0">
                <a:solidFill>
                  <a:srgbClr val="000000"/>
                </a:solidFill>
                <a:latin typeface="微软雅黑" panose="020B0503020204020204" pitchFamily="34" charset="-122"/>
                <a:ea typeface="微软雅黑" panose="020B0503020204020204" pitchFamily="34" charset="-122"/>
              </a:rPr>
              <a:t>张。</a:t>
            </a:r>
          </a:p>
        </p:txBody>
      </p:sp>
    </p:spTree>
    <p:extLst>
      <p:ext uri="{BB962C8B-B14F-4D97-AF65-F5344CB8AC3E}">
        <p14:creationId xmlns:p14="http://schemas.microsoft.com/office/powerpoint/2010/main" val="275104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7">
            <a:extLst>
              <a:ext uri="{FF2B5EF4-FFF2-40B4-BE49-F238E27FC236}">
                <a16:creationId xmlns:a16="http://schemas.microsoft.com/office/drawing/2014/main" id="{C0F9FD66-3696-4494-A56B-BE9B77222FD9}"/>
              </a:ext>
            </a:extLst>
          </p:cNvPr>
          <p:cNvSpPr>
            <a:spLocks noChangeArrowheads="1"/>
          </p:cNvSpPr>
          <p:nvPr/>
        </p:nvSpPr>
        <p:spPr bwMode="auto">
          <a:xfrm>
            <a:off x="974938" y="5024655"/>
            <a:ext cx="18113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404040"/>
                </a:solidFill>
                <a:latin typeface="微软雅黑" panose="020B0503020204020204" pitchFamily="34" charset="-122"/>
                <a:ea typeface="微软雅黑" panose="020B0503020204020204" pitchFamily="34" charset="-122"/>
              </a:rPr>
              <a:t>宁波市医学重点扶持学科</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经费</a:t>
            </a:r>
            <a:r>
              <a:rPr lang="en-US" altLang="zh-CN" sz="1600" b="1" dirty="0">
                <a:solidFill>
                  <a:srgbClr val="C00000"/>
                </a:solidFill>
                <a:latin typeface="微软雅黑" panose="020B0503020204020204" pitchFamily="34" charset="-122"/>
                <a:ea typeface="微软雅黑" panose="020B0503020204020204" pitchFamily="34" charset="-122"/>
              </a:rPr>
              <a:t>45</a:t>
            </a:r>
            <a:r>
              <a:rPr lang="zh-CN" altLang="en-US" sz="1600" b="1" dirty="0">
                <a:solidFill>
                  <a:srgbClr val="C00000"/>
                </a:solidFill>
                <a:latin typeface="微软雅黑" panose="020B0503020204020204" pitchFamily="34" charset="-122"/>
                <a:ea typeface="微软雅黑" panose="020B0503020204020204" pitchFamily="34" charset="-122"/>
              </a:rPr>
              <a:t>万元</a:t>
            </a:r>
            <a:r>
              <a:rPr lang="zh-CN" altLang="en-US" sz="1600" b="1" dirty="0">
                <a:solidFill>
                  <a:srgbClr val="404040"/>
                </a:solidFill>
                <a:latin typeface="微软雅黑" panose="020B0503020204020204" pitchFamily="34" charset="-122"/>
                <a:ea typeface="微软雅黑" panose="020B0503020204020204" pitchFamily="34" charset="-122"/>
              </a:rPr>
              <a:t>）</a:t>
            </a:r>
          </a:p>
        </p:txBody>
      </p:sp>
      <p:grpSp>
        <p:nvGrpSpPr>
          <p:cNvPr id="5" name="组合 2">
            <a:extLst>
              <a:ext uri="{FF2B5EF4-FFF2-40B4-BE49-F238E27FC236}">
                <a16:creationId xmlns:a16="http://schemas.microsoft.com/office/drawing/2014/main" id="{DF14FE12-5101-4AE6-ADD9-F773DBFDBF91}"/>
              </a:ext>
            </a:extLst>
          </p:cNvPr>
          <p:cNvGrpSpPr>
            <a:grpSpLocks/>
          </p:cNvGrpSpPr>
          <p:nvPr/>
        </p:nvGrpSpPr>
        <p:grpSpPr bwMode="auto">
          <a:xfrm>
            <a:off x="974938" y="1297954"/>
            <a:ext cx="10331237" cy="4682376"/>
            <a:chOff x="241894" y="1194133"/>
            <a:chExt cx="8117482" cy="4110222"/>
          </a:xfrm>
        </p:grpSpPr>
        <p:sp>
          <p:nvSpPr>
            <p:cNvPr id="6" name="矩形 5">
              <a:extLst>
                <a:ext uri="{FF2B5EF4-FFF2-40B4-BE49-F238E27FC236}">
                  <a16:creationId xmlns:a16="http://schemas.microsoft.com/office/drawing/2014/main" id="{C13D7E00-F1D7-4BE9-9815-B79C0BB9B9B1}"/>
                </a:ext>
              </a:extLst>
            </p:cNvPr>
            <p:cNvSpPr/>
            <p:nvPr/>
          </p:nvSpPr>
          <p:spPr bwMode="auto">
            <a:xfrm>
              <a:off x="265705" y="3825111"/>
              <a:ext cx="1490544" cy="488860"/>
            </a:xfrm>
            <a:prstGeom prst="rect">
              <a:avLst/>
            </a:prstGeom>
            <a:solidFill>
              <a:srgbClr val="093B5C"/>
            </a:solidFill>
            <a:ln w="25400">
              <a:solidFill>
                <a:srgbClr val="083451"/>
              </a:soli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b="1" dirty="0">
                  <a:solidFill>
                    <a:srgbClr val="FFFFFF"/>
                  </a:solidFill>
                  <a:latin typeface="微软雅黑" panose="020B0503020204020204" pitchFamily="34" charset="-122"/>
                  <a:ea typeface="微软雅黑" panose="020B0503020204020204" pitchFamily="34" charset="-122"/>
                  <a:sym typeface="+mn-ea"/>
                </a:rPr>
                <a:t>2007</a:t>
              </a:r>
              <a:r>
                <a:rPr lang="zh-CN" altLang="en-US" b="1" dirty="0">
                  <a:solidFill>
                    <a:srgbClr val="FFFFFF"/>
                  </a:solidFill>
                  <a:latin typeface="微软雅黑" panose="020B0503020204020204" pitchFamily="34" charset="-122"/>
                  <a:ea typeface="微软雅黑" panose="020B0503020204020204" pitchFamily="34" charset="-122"/>
                  <a:sym typeface="+mn-ea"/>
                </a:rPr>
                <a:t>年</a:t>
              </a:r>
            </a:p>
          </p:txBody>
        </p:sp>
        <p:grpSp>
          <p:nvGrpSpPr>
            <p:cNvPr id="7" name="组合 2">
              <a:extLst>
                <a:ext uri="{FF2B5EF4-FFF2-40B4-BE49-F238E27FC236}">
                  <a16:creationId xmlns:a16="http://schemas.microsoft.com/office/drawing/2014/main" id="{21CD728E-0D1E-42A0-8BC4-62531317A99F}"/>
                </a:ext>
              </a:extLst>
            </p:cNvPr>
            <p:cNvGrpSpPr>
              <a:grpSpLocks/>
            </p:cNvGrpSpPr>
            <p:nvPr/>
          </p:nvGrpSpPr>
          <p:grpSpPr bwMode="auto">
            <a:xfrm>
              <a:off x="241894" y="2799563"/>
              <a:ext cx="1250133" cy="854861"/>
              <a:chOff x="680709" y="1789481"/>
              <a:chExt cx="1972125" cy="1915938"/>
            </a:xfrm>
          </p:grpSpPr>
          <p:sp>
            <p:nvSpPr>
              <p:cNvPr id="17" name="Freeform 6">
                <a:extLst>
                  <a:ext uri="{FF2B5EF4-FFF2-40B4-BE49-F238E27FC236}">
                    <a16:creationId xmlns:a16="http://schemas.microsoft.com/office/drawing/2014/main" id="{AEB721FE-3697-4C5B-BCA1-03176DB75A61}"/>
                  </a:ext>
                </a:extLst>
              </p:cNvPr>
              <p:cNvSpPr/>
              <p:nvPr/>
            </p:nvSpPr>
            <p:spPr bwMode="auto">
              <a:xfrm>
                <a:off x="1128950" y="1789956"/>
                <a:ext cx="941554" cy="1145448"/>
              </a:xfrm>
              <a:custGeom>
                <a:avLst/>
                <a:gdLst>
                  <a:gd name="T0" fmla="*/ 1123 w 8917"/>
                  <a:gd name="T1" fmla="*/ 5709 h 10898"/>
                  <a:gd name="T2" fmla="*/ 281 w 8917"/>
                  <a:gd name="T3" fmla="*/ 5777 h 10898"/>
                  <a:gd name="T4" fmla="*/ 213 w 8917"/>
                  <a:gd name="T5" fmla="*/ 4935 h 10898"/>
                  <a:gd name="T6" fmla="*/ 8609 w 8917"/>
                  <a:gd name="T7" fmla="*/ 5602 h 10898"/>
                  <a:gd name="T8" fmla="*/ 8917 w 8917"/>
                  <a:gd name="T9" fmla="*/ 6005 h 10898"/>
                  <a:gd name="T10" fmla="*/ 8567 w 8917"/>
                  <a:gd name="T11" fmla="*/ 6375 h 10898"/>
                  <a:gd name="T12" fmla="*/ 4524 w 8917"/>
                  <a:gd name="T13" fmla="*/ 10648 h 10898"/>
                  <a:gd name="T14" fmla="*/ 3680 w 8917"/>
                  <a:gd name="T15" fmla="*/ 10671 h 10898"/>
                  <a:gd name="T16" fmla="*/ 3657 w 8917"/>
                  <a:gd name="T17" fmla="*/ 9827 h 10898"/>
                  <a:gd name="T18" fmla="*/ 7339 w 8917"/>
                  <a:gd name="T19" fmla="*/ 5936 h 10898"/>
                  <a:gd name="T20" fmla="*/ 1123 w 8917"/>
                  <a:gd name="T21" fmla="*/ 5709 h 10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17" h="10898">
                    <a:moveTo>
                      <a:pt x="1123" y="5709"/>
                    </a:moveTo>
                    <a:cubicBezTo>
                      <a:pt x="909" y="5960"/>
                      <a:pt x="532" y="5990"/>
                      <a:pt x="281" y="5777"/>
                    </a:cubicBezTo>
                    <a:cubicBezTo>
                      <a:pt x="30" y="5563"/>
                      <a:pt x="0" y="5186"/>
                      <a:pt x="213" y="4935"/>
                    </a:cubicBezTo>
                    <a:cubicBezTo>
                      <a:pt x="225" y="4921"/>
                      <a:pt x="4318" y="0"/>
                      <a:pt x="8609" y="5602"/>
                    </a:cubicBezTo>
                    <a:lnTo>
                      <a:pt x="8917" y="6005"/>
                    </a:lnTo>
                    <a:lnTo>
                      <a:pt x="8567" y="6375"/>
                    </a:lnTo>
                    <a:lnTo>
                      <a:pt x="4524" y="10648"/>
                    </a:lnTo>
                    <a:cubicBezTo>
                      <a:pt x="4297" y="10887"/>
                      <a:pt x="3920" y="10898"/>
                      <a:pt x="3680" y="10671"/>
                    </a:cubicBezTo>
                    <a:cubicBezTo>
                      <a:pt x="3441" y="10445"/>
                      <a:pt x="3430" y="10067"/>
                      <a:pt x="3657" y="9827"/>
                    </a:cubicBezTo>
                    <a:lnTo>
                      <a:pt x="7339" y="5936"/>
                    </a:lnTo>
                    <a:cubicBezTo>
                      <a:pt x="4082" y="2149"/>
                      <a:pt x="1131" y="5698"/>
                      <a:pt x="1123" y="5709"/>
                    </a:cubicBezTo>
                    <a:close/>
                  </a:path>
                </a:pathLst>
              </a:custGeom>
              <a:solidFill>
                <a:srgbClr val="093B5C"/>
              </a:solidFill>
              <a:ln>
                <a:noFill/>
              </a:ln>
              <a:effectLst>
                <a:outerShdw blurRad="203200" dist="152400" dir="2700000" algn="tl" rotWithShape="0">
                  <a:prstClr val="black">
                    <a:alpha val="60000"/>
                  </a:prstClr>
                </a:outerShdw>
              </a:effectLst>
            </p:spPr>
            <p:txBody>
              <a:bodyPr lIns="51435" tIns="25718" rIns="51435" bIns="25718"/>
              <a:lstStyle/>
              <a:p>
                <a:pPr eaLnBrk="1" fontAlgn="auto" hangingPunct="1">
                  <a:spcBef>
                    <a:spcPts val="0"/>
                  </a:spcBef>
                  <a:spcAft>
                    <a:spcPts val="0"/>
                  </a:spcAft>
                  <a:defRPr/>
                </a:pPr>
                <a:endParaRPr lang="zh-CN" altLang="en-US" sz="1015">
                  <a:solidFill>
                    <a:srgbClr val="000000"/>
                  </a:solidFill>
                  <a:latin typeface="宋体" panose="02010600030101010101" pitchFamily="2" charset="-122"/>
                </a:endParaRPr>
              </a:p>
            </p:txBody>
          </p:sp>
          <p:grpSp>
            <p:nvGrpSpPr>
              <p:cNvPr id="18" name="组合 1">
                <a:extLst>
                  <a:ext uri="{FF2B5EF4-FFF2-40B4-BE49-F238E27FC236}">
                    <a16:creationId xmlns:a16="http://schemas.microsoft.com/office/drawing/2014/main" id="{D42E3CF9-2EFB-4FC3-8BED-0FF87EB1826E}"/>
                  </a:ext>
                </a:extLst>
              </p:cNvPr>
              <p:cNvGrpSpPr>
                <a:grpSpLocks/>
              </p:cNvGrpSpPr>
              <p:nvPr/>
            </p:nvGrpSpPr>
            <p:grpSpPr bwMode="auto">
              <a:xfrm>
                <a:off x="680709" y="1878370"/>
                <a:ext cx="1972125" cy="1827049"/>
                <a:chOff x="680709" y="1878370"/>
                <a:chExt cx="1972125" cy="1827049"/>
              </a:xfrm>
            </p:grpSpPr>
            <p:sp>
              <p:nvSpPr>
                <p:cNvPr id="19" name="Freeform 5">
                  <a:extLst>
                    <a:ext uri="{FF2B5EF4-FFF2-40B4-BE49-F238E27FC236}">
                      <a16:creationId xmlns:a16="http://schemas.microsoft.com/office/drawing/2014/main" id="{E815F850-185B-4CA3-83EE-AB1287E69E49}"/>
                    </a:ext>
                  </a:extLst>
                </p:cNvPr>
                <p:cNvSpPr>
                  <a:spLocks noEditPoints="1"/>
                </p:cNvSpPr>
                <p:nvPr/>
              </p:nvSpPr>
              <p:spPr bwMode="auto">
                <a:xfrm>
                  <a:off x="1950306" y="1925134"/>
                  <a:ext cx="435719" cy="391302"/>
                </a:xfrm>
                <a:custGeom>
                  <a:avLst/>
                  <a:gdLst>
                    <a:gd name="T0" fmla="*/ 2070 w 4140"/>
                    <a:gd name="T1" fmla="*/ 0 h 4140"/>
                    <a:gd name="T2" fmla="*/ 3534 w 4140"/>
                    <a:gd name="T3" fmla="*/ 606 h 4140"/>
                    <a:gd name="T4" fmla="*/ 4140 w 4140"/>
                    <a:gd name="T5" fmla="*/ 2070 h 4140"/>
                    <a:gd name="T6" fmla="*/ 3534 w 4140"/>
                    <a:gd name="T7" fmla="*/ 3534 h 4140"/>
                    <a:gd name="T8" fmla="*/ 2070 w 4140"/>
                    <a:gd name="T9" fmla="*/ 4140 h 4140"/>
                    <a:gd name="T10" fmla="*/ 607 w 4140"/>
                    <a:gd name="T11" fmla="*/ 3534 h 4140"/>
                    <a:gd name="T12" fmla="*/ 0 w 4140"/>
                    <a:gd name="T13" fmla="*/ 2070 h 4140"/>
                    <a:gd name="T14" fmla="*/ 607 w 4140"/>
                    <a:gd name="T15" fmla="*/ 606 h 4140"/>
                    <a:gd name="T16" fmla="*/ 2070 w 4140"/>
                    <a:gd name="T17" fmla="*/ 0 h 4140"/>
                    <a:gd name="T18" fmla="*/ 2685 w 4140"/>
                    <a:gd name="T19" fmla="*/ 1455 h 4140"/>
                    <a:gd name="T20" fmla="*/ 2070 w 4140"/>
                    <a:gd name="T21" fmla="*/ 1200 h 4140"/>
                    <a:gd name="T22" fmla="*/ 1455 w 4140"/>
                    <a:gd name="T23" fmla="*/ 1455 h 4140"/>
                    <a:gd name="T24" fmla="*/ 1200 w 4140"/>
                    <a:gd name="T25" fmla="*/ 2070 h 4140"/>
                    <a:gd name="T26" fmla="*/ 1455 w 4140"/>
                    <a:gd name="T27" fmla="*/ 2685 h 4140"/>
                    <a:gd name="T28" fmla="*/ 2070 w 4140"/>
                    <a:gd name="T29" fmla="*/ 2940 h 4140"/>
                    <a:gd name="T30" fmla="*/ 2685 w 4140"/>
                    <a:gd name="T31" fmla="*/ 2685 h 4140"/>
                    <a:gd name="T32" fmla="*/ 2940 w 4140"/>
                    <a:gd name="T33" fmla="*/ 2070 h 4140"/>
                    <a:gd name="T34" fmla="*/ 2685 w 4140"/>
                    <a:gd name="T35" fmla="*/ 1455 h 4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40" h="4140">
                      <a:moveTo>
                        <a:pt x="2070" y="0"/>
                      </a:moveTo>
                      <a:cubicBezTo>
                        <a:pt x="2642" y="0"/>
                        <a:pt x="3159" y="232"/>
                        <a:pt x="3534" y="606"/>
                      </a:cubicBezTo>
                      <a:cubicBezTo>
                        <a:pt x="3909" y="981"/>
                        <a:pt x="4140" y="1499"/>
                        <a:pt x="4140" y="2070"/>
                      </a:cubicBezTo>
                      <a:cubicBezTo>
                        <a:pt x="4140" y="2642"/>
                        <a:pt x="3909" y="3159"/>
                        <a:pt x="3534" y="3534"/>
                      </a:cubicBezTo>
                      <a:cubicBezTo>
                        <a:pt x="3159" y="3908"/>
                        <a:pt x="2642" y="4140"/>
                        <a:pt x="2070" y="4140"/>
                      </a:cubicBezTo>
                      <a:cubicBezTo>
                        <a:pt x="1499" y="4140"/>
                        <a:pt x="981" y="3908"/>
                        <a:pt x="607" y="3534"/>
                      </a:cubicBezTo>
                      <a:cubicBezTo>
                        <a:pt x="232" y="3159"/>
                        <a:pt x="0" y="2642"/>
                        <a:pt x="0" y="2070"/>
                      </a:cubicBezTo>
                      <a:cubicBezTo>
                        <a:pt x="0" y="1499"/>
                        <a:pt x="232" y="981"/>
                        <a:pt x="607" y="606"/>
                      </a:cubicBezTo>
                      <a:cubicBezTo>
                        <a:pt x="981" y="232"/>
                        <a:pt x="1499" y="0"/>
                        <a:pt x="2070" y="0"/>
                      </a:cubicBezTo>
                      <a:close/>
                      <a:moveTo>
                        <a:pt x="2685" y="1455"/>
                      </a:moveTo>
                      <a:cubicBezTo>
                        <a:pt x="2528" y="1297"/>
                        <a:pt x="2310" y="1200"/>
                        <a:pt x="2070" y="1200"/>
                      </a:cubicBezTo>
                      <a:cubicBezTo>
                        <a:pt x="1830" y="1200"/>
                        <a:pt x="1612" y="1297"/>
                        <a:pt x="1455" y="1455"/>
                      </a:cubicBezTo>
                      <a:cubicBezTo>
                        <a:pt x="1298" y="1612"/>
                        <a:pt x="1200" y="1830"/>
                        <a:pt x="1200" y="2070"/>
                      </a:cubicBezTo>
                      <a:cubicBezTo>
                        <a:pt x="1200" y="2310"/>
                        <a:pt x="1298" y="2528"/>
                        <a:pt x="1455" y="2685"/>
                      </a:cubicBezTo>
                      <a:cubicBezTo>
                        <a:pt x="1612" y="2843"/>
                        <a:pt x="1830" y="2940"/>
                        <a:pt x="2070" y="2940"/>
                      </a:cubicBezTo>
                      <a:cubicBezTo>
                        <a:pt x="2310" y="2940"/>
                        <a:pt x="2528" y="2843"/>
                        <a:pt x="2685" y="2685"/>
                      </a:cubicBezTo>
                      <a:cubicBezTo>
                        <a:pt x="2843" y="2528"/>
                        <a:pt x="2940" y="2310"/>
                        <a:pt x="2940" y="2070"/>
                      </a:cubicBezTo>
                      <a:cubicBezTo>
                        <a:pt x="2940" y="1830"/>
                        <a:pt x="2843" y="1612"/>
                        <a:pt x="2685" y="1455"/>
                      </a:cubicBezTo>
                      <a:close/>
                    </a:path>
                  </a:pathLst>
                </a:custGeom>
                <a:solidFill>
                  <a:srgbClr val="093B5C"/>
                </a:solidFill>
                <a:ln>
                  <a:noFill/>
                </a:ln>
                <a:effectLst>
                  <a:outerShdw blurRad="203200" dist="152400" dir="2700000" algn="tl" rotWithShape="0">
                    <a:prstClr val="black">
                      <a:alpha val="60000"/>
                    </a:prstClr>
                  </a:outerShdw>
                </a:effectLst>
              </p:spPr>
              <p:txBody>
                <a:bodyPr lIns="51435" tIns="25718" rIns="51435" bIns="25718"/>
                <a:lstStyle/>
                <a:p>
                  <a:pPr eaLnBrk="1" fontAlgn="auto" hangingPunct="1">
                    <a:spcBef>
                      <a:spcPts val="0"/>
                    </a:spcBef>
                    <a:spcAft>
                      <a:spcPts val="0"/>
                    </a:spcAft>
                    <a:defRPr/>
                  </a:pPr>
                  <a:endParaRPr lang="zh-CN" altLang="en-US" sz="1015">
                    <a:solidFill>
                      <a:srgbClr val="000000"/>
                    </a:solidFill>
                    <a:latin typeface="宋体" panose="02010600030101010101" pitchFamily="2" charset="-122"/>
                  </a:endParaRPr>
                </a:p>
              </p:txBody>
            </p:sp>
            <p:sp>
              <p:nvSpPr>
                <p:cNvPr id="20" name="Freeform 7">
                  <a:extLst>
                    <a:ext uri="{FF2B5EF4-FFF2-40B4-BE49-F238E27FC236}">
                      <a16:creationId xmlns:a16="http://schemas.microsoft.com/office/drawing/2014/main" id="{FD872F7B-BCCD-4BF0-8F2C-D76F006560BA}"/>
                    </a:ext>
                  </a:extLst>
                </p:cNvPr>
                <p:cNvSpPr/>
                <p:nvPr/>
              </p:nvSpPr>
              <p:spPr bwMode="auto">
                <a:xfrm>
                  <a:off x="1279198" y="2295092"/>
                  <a:ext cx="498322" cy="1408687"/>
                </a:xfrm>
                <a:custGeom>
                  <a:avLst/>
                  <a:gdLst>
                    <a:gd name="T0" fmla="*/ 3659 w 4726"/>
                    <a:gd name="T1" fmla="*/ 223 h 13369"/>
                    <a:gd name="T2" fmla="*/ 4503 w 4726"/>
                    <a:gd name="T3" fmla="*/ 261 h 13369"/>
                    <a:gd name="T4" fmla="*/ 4466 w 4726"/>
                    <a:gd name="T5" fmla="*/ 1104 h 13369"/>
                    <a:gd name="T6" fmla="*/ 2074 w 4726"/>
                    <a:gd name="T7" fmla="*/ 3295 h 13369"/>
                    <a:gd name="T8" fmla="*/ 1225 w 4726"/>
                    <a:gd name="T9" fmla="*/ 4658 h 13369"/>
                    <a:gd name="T10" fmla="*/ 2112 w 4726"/>
                    <a:gd name="T11" fmla="*/ 6320 h 13369"/>
                    <a:gd name="T12" fmla="*/ 4206 w 4726"/>
                    <a:gd name="T13" fmla="*/ 11721 h 13369"/>
                    <a:gd name="T14" fmla="*/ 4203 w 4726"/>
                    <a:gd name="T15" fmla="*/ 12769 h 13369"/>
                    <a:gd name="T16" fmla="*/ 3603 w 4726"/>
                    <a:gd name="T17" fmla="*/ 13369 h 13369"/>
                    <a:gd name="T18" fmla="*/ 3003 w 4726"/>
                    <a:gd name="T19" fmla="*/ 12769 h 13369"/>
                    <a:gd name="T20" fmla="*/ 3011 w 4726"/>
                    <a:gd name="T21" fmla="*/ 11716 h 13369"/>
                    <a:gd name="T22" fmla="*/ 1235 w 4726"/>
                    <a:gd name="T23" fmla="*/ 7136 h 13369"/>
                    <a:gd name="T24" fmla="*/ 30 w 4726"/>
                    <a:gd name="T25" fmla="*/ 4616 h 13369"/>
                    <a:gd name="T26" fmla="*/ 1268 w 4726"/>
                    <a:gd name="T27" fmla="*/ 2414 h 13369"/>
                    <a:gd name="T28" fmla="*/ 3659 w 4726"/>
                    <a:gd name="T29" fmla="*/ 223 h 1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6" h="13369">
                      <a:moveTo>
                        <a:pt x="3659" y="223"/>
                      </a:moveTo>
                      <a:cubicBezTo>
                        <a:pt x="3903" y="0"/>
                        <a:pt x="4281" y="17"/>
                        <a:pt x="4503" y="261"/>
                      </a:cubicBezTo>
                      <a:cubicBezTo>
                        <a:pt x="4726" y="504"/>
                        <a:pt x="4709" y="882"/>
                        <a:pt x="4466" y="1104"/>
                      </a:cubicBezTo>
                      <a:lnTo>
                        <a:pt x="2074" y="3295"/>
                      </a:lnTo>
                      <a:cubicBezTo>
                        <a:pt x="1544" y="3780"/>
                        <a:pt x="1242" y="4219"/>
                        <a:pt x="1225" y="4658"/>
                      </a:cubicBezTo>
                      <a:cubicBezTo>
                        <a:pt x="1208" y="5113"/>
                        <a:pt x="1484" y="5645"/>
                        <a:pt x="2112" y="6320"/>
                      </a:cubicBezTo>
                      <a:cubicBezTo>
                        <a:pt x="4230" y="8594"/>
                        <a:pt x="4229" y="8769"/>
                        <a:pt x="4206" y="11721"/>
                      </a:cubicBezTo>
                      <a:cubicBezTo>
                        <a:pt x="4205" y="11891"/>
                        <a:pt x="4203" y="12080"/>
                        <a:pt x="4203" y="12769"/>
                      </a:cubicBezTo>
                      <a:cubicBezTo>
                        <a:pt x="4203" y="13100"/>
                        <a:pt x="3935" y="13369"/>
                        <a:pt x="3603" y="13369"/>
                      </a:cubicBezTo>
                      <a:cubicBezTo>
                        <a:pt x="3272" y="13369"/>
                        <a:pt x="3003" y="13100"/>
                        <a:pt x="3003" y="12769"/>
                      </a:cubicBezTo>
                      <a:cubicBezTo>
                        <a:pt x="3003" y="12680"/>
                        <a:pt x="3007" y="12173"/>
                        <a:pt x="3011" y="11716"/>
                      </a:cubicBezTo>
                      <a:cubicBezTo>
                        <a:pt x="3030" y="9212"/>
                        <a:pt x="3031" y="9064"/>
                        <a:pt x="1235" y="7136"/>
                      </a:cubicBezTo>
                      <a:cubicBezTo>
                        <a:pt x="375" y="6211"/>
                        <a:pt x="0" y="5401"/>
                        <a:pt x="30" y="4616"/>
                      </a:cubicBezTo>
                      <a:cubicBezTo>
                        <a:pt x="60" y="3815"/>
                        <a:pt x="501" y="3116"/>
                        <a:pt x="1268" y="2414"/>
                      </a:cubicBezTo>
                      <a:lnTo>
                        <a:pt x="3659" y="223"/>
                      </a:lnTo>
                      <a:close/>
                    </a:path>
                  </a:pathLst>
                </a:custGeom>
                <a:solidFill>
                  <a:srgbClr val="093B5C"/>
                </a:solidFill>
                <a:ln>
                  <a:noFill/>
                </a:ln>
                <a:effectLst>
                  <a:outerShdw blurRad="203200" dist="152400" dir="2700000" algn="tl" rotWithShape="0">
                    <a:prstClr val="black">
                      <a:alpha val="60000"/>
                    </a:prstClr>
                  </a:outerShdw>
                </a:effectLst>
              </p:spPr>
              <p:txBody>
                <a:bodyPr lIns="51435" tIns="25718" rIns="51435" bIns="25718"/>
                <a:lstStyle/>
                <a:p>
                  <a:pPr eaLnBrk="1" fontAlgn="auto" hangingPunct="1">
                    <a:spcBef>
                      <a:spcPts val="0"/>
                    </a:spcBef>
                    <a:spcAft>
                      <a:spcPts val="0"/>
                    </a:spcAft>
                    <a:defRPr/>
                  </a:pPr>
                  <a:endParaRPr lang="zh-CN" altLang="en-US" sz="1015">
                    <a:solidFill>
                      <a:srgbClr val="000000"/>
                    </a:solidFill>
                    <a:latin typeface="宋体" panose="02010600030101010101" pitchFamily="2" charset="-122"/>
                  </a:endParaRPr>
                </a:p>
              </p:txBody>
            </p:sp>
            <p:sp>
              <p:nvSpPr>
                <p:cNvPr id="21" name="Freeform 8">
                  <a:extLst>
                    <a:ext uri="{FF2B5EF4-FFF2-40B4-BE49-F238E27FC236}">
                      <a16:creationId xmlns:a16="http://schemas.microsoft.com/office/drawing/2014/main" id="{CD4ABB1B-FD44-417C-8E6C-E9A969ABF1D1}"/>
                    </a:ext>
                  </a:extLst>
                </p:cNvPr>
                <p:cNvSpPr/>
                <p:nvPr/>
              </p:nvSpPr>
              <p:spPr bwMode="auto">
                <a:xfrm>
                  <a:off x="680709" y="3027894"/>
                  <a:ext cx="698654" cy="412646"/>
                </a:xfrm>
                <a:custGeom>
                  <a:avLst/>
                  <a:gdLst>
                    <a:gd name="T0" fmla="*/ 354 w 6628"/>
                    <a:gd name="T1" fmla="*/ 1922 h 3936"/>
                    <a:gd name="T2" fmla="*/ 181 w 6628"/>
                    <a:gd name="T3" fmla="*/ 1093 h 3936"/>
                    <a:gd name="T4" fmla="*/ 1010 w 6628"/>
                    <a:gd name="T5" fmla="*/ 919 h 3936"/>
                    <a:gd name="T6" fmla="*/ 5555 w 6628"/>
                    <a:gd name="T7" fmla="*/ 227 h 3936"/>
                    <a:gd name="T8" fmla="*/ 6401 w 6628"/>
                    <a:gd name="T9" fmla="*/ 252 h 3936"/>
                    <a:gd name="T10" fmla="*/ 6376 w 6628"/>
                    <a:gd name="T11" fmla="*/ 1099 h 3936"/>
                    <a:gd name="T12" fmla="*/ 354 w 6628"/>
                    <a:gd name="T13" fmla="*/ 1922 h 3936"/>
                  </a:gdLst>
                  <a:ahLst/>
                  <a:cxnLst>
                    <a:cxn ang="0">
                      <a:pos x="T0" y="T1"/>
                    </a:cxn>
                    <a:cxn ang="0">
                      <a:pos x="T2" y="T3"/>
                    </a:cxn>
                    <a:cxn ang="0">
                      <a:pos x="T4" y="T5"/>
                    </a:cxn>
                    <a:cxn ang="0">
                      <a:pos x="T6" y="T7"/>
                    </a:cxn>
                    <a:cxn ang="0">
                      <a:pos x="T8" y="T9"/>
                    </a:cxn>
                    <a:cxn ang="0">
                      <a:pos x="T10" y="T11"/>
                    </a:cxn>
                    <a:cxn ang="0">
                      <a:pos x="T12" y="T13"/>
                    </a:cxn>
                  </a:cxnLst>
                  <a:rect l="0" t="0" r="r" b="b"/>
                  <a:pathLst>
                    <a:path w="6628" h="3936">
                      <a:moveTo>
                        <a:pt x="354" y="1922"/>
                      </a:moveTo>
                      <a:cubicBezTo>
                        <a:pt x="77" y="1741"/>
                        <a:pt x="0" y="1370"/>
                        <a:pt x="181" y="1093"/>
                      </a:cubicBezTo>
                      <a:cubicBezTo>
                        <a:pt x="362" y="816"/>
                        <a:pt x="733" y="738"/>
                        <a:pt x="1010" y="919"/>
                      </a:cubicBezTo>
                      <a:cubicBezTo>
                        <a:pt x="1017" y="923"/>
                        <a:pt x="3227" y="2410"/>
                        <a:pt x="5555" y="227"/>
                      </a:cubicBezTo>
                      <a:cubicBezTo>
                        <a:pt x="5796" y="0"/>
                        <a:pt x="6175" y="12"/>
                        <a:pt x="6401" y="252"/>
                      </a:cubicBezTo>
                      <a:cubicBezTo>
                        <a:pt x="6628" y="493"/>
                        <a:pt x="6616" y="872"/>
                        <a:pt x="6376" y="1099"/>
                      </a:cubicBezTo>
                      <a:cubicBezTo>
                        <a:pt x="3351" y="3936"/>
                        <a:pt x="363" y="1928"/>
                        <a:pt x="354" y="1922"/>
                      </a:cubicBezTo>
                      <a:close/>
                    </a:path>
                  </a:pathLst>
                </a:custGeom>
                <a:solidFill>
                  <a:srgbClr val="093B5C"/>
                </a:solidFill>
                <a:ln>
                  <a:noFill/>
                </a:ln>
                <a:effectLst>
                  <a:outerShdw blurRad="203200" dist="152400" dir="2700000" algn="tl" rotWithShape="0">
                    <a:prstClr val="black">
                      <a:alpha val="60000"/>
                    </a:prstClr>
                  </a:outerShdw>
                </a:effectLst>
              </p:spPr>
              <p:txBody>
                <a:bodyPr lIns="51435" tIns="25718" rIns="51435" bIns="25718"/>
                <a:lstStyle/>
                <a:p>
                  <a:pPr eaLnBrk="1" fontAlgn="auto" hangingPunct="1">
                    <a:spcBef>
                      <a:spcPts val="0"/>
                    </a:spcBef>
                    <a:spcAft>
                      <a:spcPts val="0"/>
                    </a:spcAft>
                    <a:defRPr/>
                  </a:pPr>
                  <a:endParaRPr lang="zh-CN" altLang="en-US" sz="1015">
                    <a:solidFill>
                      <a:srgbClr val="000000"/>
                    </a:solidFill>
                    <a:latin typeface="宋体" panose="02010600030101010101" pitchFamily="2" charset="-122"/>
                  </a:endParaRPr>
                </a:p>
              </p:txBody>
            </p:sp>
            <p:sp>
              <p:nvSpPr>
                <p:cNvPr id="22" name="Freeform 9">
                  <a:extLst>
                    <a:ext uri="{FF2B5EF4-FFF2-40B4-BE49-F238E27FC236}">
                      <a16:creationId xmlns:a16="http://schemas.microsoft.com/office/drawing/2014/main" id="{44BCB324-3F88-4ED3-A8E7-4201EE3C8F54}"/>
                    </a:ext>
                  </a:extLst>
                </p:cNvPr>
                <p:cNvSpPr/>
                <p:nvPr/>
              </p:nvSpPr>
              <p:spPr bwMode="auto">
                <a:xfrm>
                  <a:off x="2030438" y="2462283"/>
                  <a:ext cx="623529" cy="387746"/>
                </a:xfrm>
                <a:custGeom>
                  <a:avLst/>
                  <a:gdLst>
                    <a:gd name="T0" fmla="*/ 185 w 5902"/>
                    <a:gd name="T1" fmla="*/ 1017 h 3689"/>
                    <a:gd name="T2" fmla="*/ 347 w 5902"/>
                    <a:gd name="T3" fmla="*/ 185 h 3689"/>
                    <a:gd name="T4" fmla="*/ 1179 w 5902"/>
                    <a:gd name="T5" fmla="*/ 346 h 3689"/>
                    <a:gd name="T6" fmla="*/ 5045 w 5902"/>
                    <a:gd name="T7" fmla="*/ 1421 h 3689"/>
                    <a:gd name="T8" fmla="*/ 5799 w 5902"/>
                    <a:gd name="T9" fmla="*/ 1806 h 3689"/>
                    <a:gd name="T10" fmla="*/ 5415 w 5902"/>
                    <a:gd name="T11" fmla="*/ 2560 h 3689"/>
                    <a:gd name="T12" fmla="*/ 185 w 5902"/>
                    <a:gd name="T13" fmla="*/ 1017 h 3689"/>
                  </a:gdLst>
                  <a:ahLst/>
                  <a:cxnLst>
                    <a:cxn ang="0">
                      <a:pos x="T0" y="T1"/>
                    </a:cxn>
                    <a:cxn ang="0">
                      <a:pos x="T2" y="T3"/>
                    </a:cxn>
                    <a:cxn ang="0">
                      <a:pos x="T4" y="T5"/>
                    </a:cxn>
                    <a:cxn ang="0">
                      <a:pos x="T6" y="T7"/>
                    </a:cxn>
                    <a:cxn ang="0">
                      <a:pos x="T8" y="T9"/>
                    </a:cxn>
                    <a:cxn ang="0">
                      <a:pos x="T10" y="T11"/>
                    </a:cxn>
                    <a:cxn ang="0">
                      <a:pos x="T12" y="T13"/>
                    </a:cxn>
                  </a:cxnLst>
                  <a:rect l="0" t="0" r="r" b="b"/>
                  <a:pathLst>
                    <a:path w="5902" h="3689">
                      <a:moveTo>
                        <a:pt x="185" y="1017"/>
                      </a:moveTo>
                      <a:cubicBezTo>
                        <a:pt x="0" y="742"/>
                        <a:pt x="72" y="370"/>
                        <a:pt x="347" y="185"/>
                      </a:cubicBezTo>
                      <a:cubicBezTo>
                        <a:pt x="621" y="0"/>
                        <a:pt x="993" y="72"/>
                        <a:pt x="1179" y="346"/>
                      </a:cubicBezTo>
                      <a:cubicBezTo>
                        <a:pt x="1182" y="352"/>
                        <a:pt x="2446" y="2268"/>
                        <a:pt x="5045" y="1421"/>
                      </a:cubicBezTo>
                      <a:cubicBezTo>
                        <a:pt x="5359" y="1319"/>
                        <a:pt x="5697" y="1491"/>
                        <a:pt x="5799" y="1806"/>
                      </a:cubicBezTo>
                      <a:cubicBezTo>
                        <a:pt x="5902" y="2120"/>
                        <a:pt x="5729" y="2458"/>
                        <a:pt x="5415" y="2560"/>
                      </a:cubicBezTo>
                      <a:cubicBezTo>
                        <a:pt x="1949" y="3689"/>
                        <a:pt x="190" y="1024"/>
                        <a:pt x="185" y="1017"/>
                      </a:cubicBezTo>
                      <a:close/>
                    </a:path>
                  </a:pathLst>
                </a:custGeom>
                <a:solidFill>
                  <a:srgbClr val="093B5C"/>
                </a:solidFill>
                <a:ln>
                  <a:noFill/>
                </a:ln>
                <a:effectLst>
                  <a:outerShdw blurRad="203200" dist="152400" dir="2700000" algn="tl" rotWithShape="0">
                    <a:prstClr val="black">
                      <a:alpha val="60000"/>
                    </a:prstClr>
                  </a:outerShdw>
                </a:effectLst>
              </p:spPr>
              <p:txBody>
                <a:bodyPr lIns="51435" tIns="25718" rIns="51435" bIns="25718"/>
                <a:lstStyle/>
                <a:p>
                  <a:pPr eaLnBrk="1" fontAlgn="auto" hangingPunct="1">
                    <a:spcBef>
                      <a:spcPts val="0"/>
                    </a:spcBef>
                    <a:spcAft>
                      <a:spcPts val="0"/>
                    </a:spcAft>
                    <a:defRPr/>
                  </a:pPr>
                  <a:endParaRPr lang="zh-CN" altLang="en-US" sz="1015">
                    <a:solidFill>
                      <a:srgbClr val="000000"/>
                    </a:solidFill>
                    <a:latin typeface="宋体" panose="02010600030101010101" pitchFamily="2" charset="-122"/>
                  </a:endParaRPr>
                </a:p>
              </p:txBody>
            </p:sp>
          </p:grpSp>
        </p:grpSp>
        <p:sp>
          <p:nvSpPr>
            <p:cNvPr id="8" name="矩形 7">
              <a:extLst>
                <a:ext uri="{FF2B5EF4-FFF2-40B4-BE49-F238E27FC236}">
                  <a16:creationId xmlns:a16="http://schemas.microsoft.com/office/drawing/2014/main" id="{E8E69E5E-DABF-4A41-A897-483359FA2EC7}"/>
                </a:ext>
              </a:extLst>
            </p:cNvPr>
            <p:cNvSpPr/>
            <p:nvPr/>
          </p:nvSpPr>
          <p:spPr bwMode="auto">
            <a:xfrm>
              <a:off x="2576923" y="2618833"/>
              <a:ext cx="2111208" cy="392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b="1" dirty="0">
                  <a:solidFill>
                    <a:srgbClr val="FFFFFF"/>
                  </a:solidFill>
                  <a:latin typeface="微软雅黑" panose="020B0503020204020204" pitchFamily="34" charset="-122"/>
                  <a:ea typeface="微软雅黑" panose="020B0503020204020204" pitchFamily="34" charset="-122"/>
                  <a:sym typeface="+mn-ea"/>
                </a:rPr>
                <a:t>护理骨干出国学习</a:t>
              </a:r>
            </a:p>
          </p:txBody>
        </p:sp>
        <p:sp>
          <p:nvSpPr>
            <p:cNvPr id="9" name="矩形 8">
              <a:extLst>
                <a:ext uri="{FF2B5EF4-FFF2-40B4-BE49-F238E27FC236}">
                  <a16:creationId xmlns:a16="http://schemas.microsoft.com/office/drawing/2014/main" id="{676C473A-AC10-4B61-BE8F-02BD5D78BE8C}"/>
                </a:ext>
              </a:extLst>
            </p:cNvPr>
            <p:cNvSpPr/>
            <p:nvPr/>
          </p:nvSpPr>
          <p:spPr bwMode="auto">
            <a:xfrm>
              <a:off x="4932586" y="2909292"/>
              <a:ext cx="1620709" cy="233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b="1" dirty="0">
                  <a:solidFill>
                    <a:srgbClr val="FFFFFF"/>
                  </a:solidFill>
                  <a:latin typeface="微软雅黑" panose="020B0503020204020204" pitchFamily="34" charset="-122"/>
                  <a:ea typeface="微软雅黑" panose="020B0503020204020204" pitchFamily="34" charset="-122"/>
                  <a:sym typeface="+mn-ea"/>
                </a:rPr>
                <a:t>国内学习交流</a:t>
              </a:r>
            </a:p>
          </p:txBody>
        </p:sp>
        <p:sp>
          <p:nvSpPr>
            <p:cNvPr id="10" name="矩形 9">
              <a:extLst>
                <a:ext uri="{FF2B5EF4-FFF2-40B4-BE49-F238E27FC236}">
                  <a16:creationId xmlns:a16="http://schemas.microsoft.com/office/drawing/2014/main" id="{2BA15BB0-0E92-44B6-9D04-7FFA4043083D}"/>
                </a:ext>
              </a:extLst>
            </p:cNvPr>
            <p:cNvSpPr/>
            <p:nvPr/>
          </p:nvSpPr>
          <p:spPr bwMode="auto">
            <a:xfrm>
              <a:off x="4186520" y="2768031"/>
              <a:ext cx="1490544" cy="487272"/>
            </a:xfrm>
            <a:prstGeom prst="rect">
              <a:avLst/>
            </a:prstGeom>
            <a:solidFill>
              <a:srgbClr val="093B5C"/>
            </a:solidFill>
            <a:ln w="25400">
              <a:solidFill>
                <a:srgbClr val="083451"/>
              </a:soli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b="1" dirty="0">
                  <a:solidFill>
                    <a:srgbClr val="FFFFFF"/>
                  </a:solidFill>
                  <a:latin typeface="微软雅黑" panose="020B0503020204020204" pitchFamily="34" charset="-122"/>
                  <a:ea typeface="微软雅黑" panose="020B0503020204020204" pitchFamily="34" charset="-122"/>
                  <a:sym typeface="+mn-ea"/>
                </a:rPr>
                <a:t>2016</a:t>
              </a:r>
              <a:r>
                <a:rPr lang="zh-CN" altLang="en-US" b="1" dirty="0">
                  <a:solidFill>
                    <a:srgbClr val="FFFFFF"/>
                  </a:solidFill>
                  <a:latin typeface="微软雅黑" panose="020B0503020204020204" pitchFamily="34" charset="-122"/>
                  <a:ea typeface="微软雅黑" panose="020B0503020204020204" pitchFamily="34" charset="-122"/>
                  <a:sym typeface="+mn-ea"/>
                </a:rPr>
                <a:t>年</a:t>
              </a:r>
            </a:p>
          </p:txBody>
        </p:sp>
        <p:sp>
          <p:nvSpPr>
            <p:cNvPr id="11" name="矩形 10">
              <a:extLst>
                <a:ext uri="{FF2B5EF4-FFF2-40B4-BE49-F238E27FC236}">
                  <a16:creationId xmlns:a16="http://schemas.microsoft.com/office/drawing/2014/main" id="{FA465C0F-38E6-40F1-9D73-042A6C2F8F7D}"/>
                </a:ext>
              </a:extLst>
            </p:cNvPr>
            <p:cNvSpPr/>
            <p:nvPr/>
          </p:nvSpPr>
          <p:spPr bwMode="auto">
            <a:xfrm>
              <a:off x="6070734" y="2174415"/>
              <a:ext cx="1490545" cy="487272"/>
            </a:xfrm>
            <a:prstGeom prst="rect">
              <a:avLst/>
            </a:prstGeom>
            <a:solidFill>
              <a:srgbClr val="093B5C"/>
            </a:solidFill>
            <a:ln w="25400">
              <a:solidFill>
                <a:srgbClr val="083451"/>
              </a:soli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b="1" dirty="0">
                  <a:solidFill>
                    <a:srgbClr val="FFFFFF"/>
                  </a:solidFill>
                  <a:latin typeface="微软雅黑" panose="020B0503020204020204" pitchFamily="34" charset="-122"/>
                  <a:ea typeface="微软雅黑" panose="020B0503020204020204" pitchFamily="34" charset="-122"/>
                  <a:sym typeface="+mn-ea"/>
                </a:rPr>
                <a:t>2018</a:t>
              </a:r>
              <a:r>
                <a:rPr lang="zh-CN" altLang="en-US" b="1" dirty="0">
                  <a:solidFill>
                    <a:srgbClr val="FFFFFF"/>
                  </a:solidFill>
                  <a:latin typeface="微软雅黑" panose="020B0503020204020204" pitchFamily="34" charset="-122"/>
                  <a:ea typeface="微软雅黑" panose="020B0503020204020204" pitchFamily="34" charset="-122"/>
                  <a:sym typeface="+mn-ea"/>
                </a:rPr>
                <a:t>年</a:t>
              </a:r>
            </a:p>
          </p:txBody>
        </p:sp>
        <p:sp>
          <p:nvSpPr>
            <p:cNvPr id="12" name="矩形 11">
              <a:extLst>
                <a:ext uri="{FF2B5EF4-FFF2-40B4-BE49-F238E27FC236}">
                  <a16:creationId xmlns:a16="http://schemas.microsoft.com/office/drawing/2014/main" id="{76A65B46-A1D3-42DD-B94D-88ED8EDF71E2}"/>
                </a:ext>
              </a:extLst>
            </p:cNvPr>
            <p:cNvSpPr/>
            <p:nvPr/>
          </p:nvSpPr>
          <p:spPr bwMode="auto">
            <a:xfrm>
              <a:off x="2135632" y="3336251"/>
              <a:ext cx="1492132" cy="487272"/>
            </a:xfrm>
            <a:prstGeom prst="rect">
              <a:avLst/>
            </a:prstGeom>
            <a:solidFill>
              <a:srgbClr val="093B5C"/>
            </a:solidFill>
            <a:ln w="25400">
              <a:solidFill>
                <a:srgbClr val="083451"/>
              </a:solidFill>
            </a:ln>
            <a:effectLst>
              <a:outerShdw blurRad="2032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b="1" dirty="0">
                  <a:solidFill>
                    <a:srgbClr val="FFFFFF"/>
                  </a:solidFill>
                  <a:latin typeface="微软雅黑" panose="020B0503020204020204" pitchFamily="34" charset="-122"/>
                  <a:ea typeface="微软雅黑" panose="020B0503020204020204" pitchFamily="34" charset="-122"/>
                  <a:sym typeface="+mn-ea"/>
                </a:rPr>
                <a:t>2010</a:t>
              </a:r>
              <a:r>
                <a:rPr lang="zh-CN" altLang="en-US" b="1" dirty="0">
                  <a:solidFill>
                    <a:srgbClr val="FFFFFF"/>
                  </a:solidFill>
                  <a:latin typeface="微软雅黑" panose="020B0503020204020204" pitchFamily="34" charset="-122"/>
                  <a:ea typeface="微软雅黑" panose="020B0503020204020204" pitchFamily="34" charset="-122"/>
                  <a:sym typeface="+mn-ea"/>
                </a:rPr>
                <a:t>年</a:t>
              </a:r>
            </a:p>
          </p:txBody>
        </p:sp>
        <p:sp>
          <p:nvSpPr>
            <p:cNvPr id="13" name="矩形 38">
              <a:extLst>
                <a:ext uri="{FF2B5EF4-FFF2-40B4-BE49-F238E27FC236}">
                  <a16:creationId xmlns:a16="http://schemas.microsoft.com/office/drawing/2014/main" id="{51651253-9A8D-457D-B3B5-D157F5529A2B}"/>
                </a:ext>
              </a:extLst>
            </p:cNvPr>
            <p:cNvSpPr>
              <a:spLocks noChangeArrowheads="1"/>
            </p:cNvSpPr>
            <p:nvPr/>
          </p:nvSpPr>
          <p:spPr bwMode="auto">
            <a:xfrm>
              <a:off x="2009282" y="2337803"/>
              <a:ext cx="1660701" cy="95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404040"/>
                  </a:solidFill>
                  <a:latin typeface="微软雅黑" panose="020B0503020204020204" pitchFamily="34" charset="-122"/>
                  <a:ea typeface="微软雅黑" panose="020B0503020204020204" pitchFamily="34" charset="-122"/>
                </a:rPr>
                <a:t>宁波市医学重点学科 </a:t>
              </a:r>
              <a:endParaRPr lang="en-US" altLang="zh-CN" sz="2000" b="1" dirty="0">
                <a:solidFill>
                  <a:srgbClr val="40404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经费</a:t>
              </a:r>
              <a:r>
                <a:rPr lang="en-US" altLang="zh-CN" sz="1600" b="1" dirty="0">
                  <a:solidFill>
                    <a:srgbClr val="C00000"/>
                  </a:solidFill>
                  <a:latin typeface="微软雅黑" panose="020B0503020204020204" pitchFamily="34" charset="-122"/>
                  <a:ea typeface="微软雅黑" panose="020B0503020204020204" pitchFamily="34" charset="-122"/>
                </a:rPr>
                <a:t>225</a:t>
              </a:r>
              <a:r>
                <a:rPr lang="zh-CN" altLang="en-US" sz="1600" b="1" dirty="0">
                  <a:solidFill>
                    <a:srgbClr val="C00000"/>
                  </a:solidFill>
                  <a:latin typeface="微软雅黑" panose="020B0503020204020204" pitchFamily="34" charset="-122"/>
                  <a:ea typeface="微软雅黑" panose="020B0503020204020204" pitchFamily="34" charset="-122"/>
                </a:rPr>
                <a:t>万元</a:t>
              </a:r>
              <a:r>
                <a:rPr lang="zh-CN" altLang="en-US" sz="1600" b="1" dirty="0">
                  <a:solidFill>
                    <a:srgbClr val="404040"/>
                  </a:solidFill>
                  <a:latin typeface="微软雅黑" panose="020B0503020204020204" pitchFamily="34" charset="-122"/>
                  <a:ea typeface="微软雅黑" panose="020B0503020204020204" pitchFamily="34" charset="-122"/>
                </a:rPr>
                <a:t>）</a:t>
              </a:r>
            </a:p>
          </p:txBody>
        </p:sp>
        <p:sp>
          <p:nvSpPr>
            <p:cNvPr id="14" name="矩形 39">
              <a:extLst>
                <a:ext uri="{FF2B5EF4-FFF2-40B4-BE49-F238E27FC236}">
                  <a16:creationId xmlns:a16="http://schemas.microsoft.com/office/drawing/2014/main" id="{61D60FA4-5686-4A31-8E0A-C2F811E79661}"/>
                </a:ext>
              </a:extLst>
            </p:cNvPr>
            <p:cNvSpPr>
              <a:spLocks noChangeArrowheads="1"/>
            </p:cNvSpPr>
            <p:nvPr/>
          </p:nvSpPr>
          <p:spPr bwMode="auto">
            <a:xfrm>
              <a:off x="4175591" y="3388465"/>
              <a:ext cx="1705296" cy="95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a:solidFill>
                    <a:srgbClr val="404040"/>
                  </a:solidFill>
                  <a:latin typeface="微软雅黑" panose="020B0503020204020204" pitchFamily="34" charset="-122"/>
                  <a:ea typeface="微软雅黑" panose="020B0503020204020204" pitchFamily="34" charset="-122"/>
                </a:rPr>
                <a:t>宁波市医学重点学科 </a:t>
              </a:r>
              <a:endParaRPr lang="en-US" altLang="zh-CN" sz="2000" b="1">
                <a:solidFill>
                  <a:srgbClr val="40404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sz="1600" b="1">
                  <a:solidFill>
                    <a:srgbClr val="404040"/>
                  </a:solidFill>
                  <a:latin typeface="微软雅黑" panose="020B0503020204020204" pitchFamily="34" charset="-122"/>
                  <a:ea typeface="微软雅黑" panose="020B0503020204020204" pitchFamily="34" charset="-122"/>
                </a:rPr>
                <a:t>（</a:t>
              </a:r>
              <a:r>
                <a:rPr lang="zh-CN" altLang="en-US" sz="1600" b="1">
                  <a:solidFill>
                    <a:srgbClr val="C00000"/>
                  </a:solidFill>
                  <a:latin typeface="微软雅黑" panose="020B0503020204020204" pitchFamily="34" charset="-122"/>
                  <a:ea typeface="微软雅黑" panose="020B0503020204020204" pitchFamily="34" charset="-122"/>
                </a:rPr>
                <a:t>经费</a:t>
              </a:r>
              <a:r>
                <a:rPr lang="en-US" altLang="zh-CN" sz="1600" b="1">
                  <a:solidFill>
                    <a:srgbClr val="C00000"/>
                  </a:solidFill>
                  <a:latin typeface="微软雅黑" panose="020B0503020204020204" pitchFamily="34" charset="-122"/>
                  <a:ea typeface="微软雅黑" panose="020B0503020204020204" pitchFamily="34" charset="-122"/>
                </a:rPr>
                <a:t>375</a:t>
              </a:r>
              <a:r>
                <a:rPr lang="zh-CN" altLang="en-US" sz="1600" b="1">
                  <a:solidFill>
                    <a:srgbClr val="C00000"/>
                  </a:solidFill>
                  <a:latin typeface="微软雅黑" panose="020B0503020204020204" pitchFamily="34" charset="-122"/>
                  <a:ea typeface="微软雅黑" panose="020B0503020204020204" pitchFamily="34" charset="-122"/>
                </a:rPr>
                <a:t>万元</a:t>
              </a:r>
              <a:r>
                <a:rPr lang="zh-CN" altLang="en-US" sz="1600" b="1">
                  <a:solidFill>
                    <a:srgbClr val="404040"/>
                  </a:solidFill>
                  <a:latin typeface="微软雅黑" panose="020B0503020204020204" pitchFamily="34" charset="-122"/>
                  <a:ea typeface="微软雅黑" panose="020B0503020204020204" pitchFamily="34" charset="-122"/>
                </a:rPr>
                <a:t>）</a:t>
              </a:r>
            </a:p>
          </p:txBody>
        </p:sp>
        <p:sp>
          <p:nvSpPr>
            <p:cNvPr id="15" name="矩形 40">
              <a:extLst>
                <a:ext uri="{FF2B5EF4-FFF2-40B4-BE49-F238E27FC236}">
                  <a16:creationId xmlns:a16="http://schemas.microsoft.com/office/drawing/2014/main" id="{F556D907-B335-4606-A8A0-09F1218CF2B6}"/>
                </a:ext>
              </a:extLst>
            </p:cNvPr>
            <p:cNvSpPr>
              <a:spLocks noChangeArrowheads="1"/>
            </p:cNvSpPr>
            <p:nvPr/>
          </p:nvSpPr>
          <p:spPr bwMode="auto">
            <a:xfrm>
              <a:off x="5880887" y="1194133"/>
              <a:ext cx="1869652"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404040"/>
                  </a:solidFill>
                  <a:latin typeface="微软雅黑" panose="020B0503020204020204" pitchFamily="34" charset="-122"/>
                  <a:ea typeface="微软雅黑" panose="020B0503020204020204" pitchFamily="34" charset="-122"/>
                </a:rPr>
                <a:t>宁波市医疗卫生品牌学科</a:t>
              </a:r>
            </a:p>
            <a:p>
              <a:pPr algn="ctr" eaLnBrk="1" hangingPunct="1">
                <a:buFont typeface="Arial" panose="020B0604020202020204" pitchFamily="34" charset="0"/>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经费</a:t>
              </a:r>
              <a:r>
                <a:rPr lang="en-US" altLang="zh-CN" sz="1600" b="1" dirty="0">
                  <a:solidFill>
                    <a:srgbClr val="C00000"/>
                  </a:solidFill>
                  <a:latin typeface="微软雅黑" panose="020B0503020204020204" pitchFamily="34" charset="-122"/>
                  <a:ea typeface="微软雅黑" panose="020B0503020204020204" pitchFamily="34" charset="-122"/>
                </a:rPr>
                <a:t>1000</a:t>
              </a:r>
              <a:r>
                <a:rPr lang="zh-CN" altLang="en-US" sz="1600" b="1" dirty="0">
                  <a:solidFill>
                    <a:srgbClr val="C00000"/>
                  </a:solidFill>
                  <a:latin typeface="微软雅黑" panose="020B0503020204020204" pitchFamily="34" charset="-122"/>
                  <a:ea typeface="微软雅黑" panose="020B0503020204020204" pitchFamily="34" charset="-122"/>
                </a:rPr>
                <a:t>万元</a:t>
              </a:r>
              <a:r>
                <a:rPr lang="zh-CN" altLang="en-US" sz="1600" b="1" dirty="0">
                  <a:solidFill>
                    <a:srgbClr val="404040"/>
                  </a:solidFill>
                  <a:latin typeface="微软雅黑" panose="020B0503020204020204" pitchFamily="34" charset="-122"/>
                  <a:ea typeface="微软雅黑" panose="020B0503020204020204" pitchFamily="34" charset="-122"/>
                </a:rPr>
                <a:t>）</a:t>
              </a:r>
            </a:p>
          </p:txBody>
        </p:sp>
        <p:sp>
          <p:nvSpPr>
            <p:cNvPr id="16" name="文本框 1">
              <a:extLst>
                <a:ext uri="{FF2B5EF4-FFF2-40B4-BE49-F238E27FC236}">
                  <a16:creationId xmlns:a16="http://schemas.microsoft.com/office/drawing/2014/main" id="{B0A94C89-C1C1-4A49-A487-CF6E7BE5A704}"/>
                </a:ext>
              </a:extLst>
            </p:cNvPr>
            <p:cNvSpPr txBox="1">
              <a:spLocks noChangeArrowheads="1"/>
            </p:cNvSpPr>
            <p:nvPr/>
          </p:nvSpPr>
          <p:spPr bwMode="auto">
            <a:xfrm>
              <a:off x="3479401" y="4720155"/>
              <a:ext cx="487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C00000"/>
                  </a:solidFill>
                  <a:latin typeface="微软雅黑" panose="020B0503020204020204" pitchFamily="34" charset="-122"/>
                  <a:ea typeface="微软雅黑" panose="020B0503020204020204" pitchFamily="34" charset="-122"/>
                </a:rPr>
                <a:t>老年护理</a:t>
              </a:r>
              <a:r>
                <a:rPr lang="zh-CN" altLang="en-US" sz="3200" b="1" dirty="0">
                  <a:latin typeface="微软雅黑" panose="020B0503020204020204" pitchFamily="34" charset="-122"/>
                  <a:ea typeface="微软雅黑" panose="020B0503020204020204" pitchFamily="34" charset="-122"/>
                </a:rPr>
                <a:t>为学科主攻方向</a:t>
              </a:r>
            </a:p>
          </p:txBody>
        </p:sp>
      </p:grpSp>
      <p:sp>
        <p:nvSpPr>
          <p:cNvPr id="23" name="标题 1">
            <a:extLst>
              <a:ext uri="{FF2B5EF4-FFF2-40B4-BE49-F238E27FC236}">
                <a16:creationId xmlns:a16="http://schemas.microsoft.com/office/drawing/2014/main" id="{6F5A0C99-B592-415B-871F-57ADFF5BA93F}"/>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一、医院规模</a:t>
            </a:r>
            <a:r>
              <a:rPr lang="en-US" altLang="zh-CN"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a:t>
            </a:r>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护理学科</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42839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2"/>
          <p:cNvSpPr>
            <a:spLocks noGrp="1"/>
          </p:cNvSpPr>
          <p:nvPr>
            <p:ph type="sldNum" sz="quarter" idx="4"/>
          </p:nvPr>
        </p:nvSpPr>
        <p:spPr>
          <a:xfrm>
            <a:off x="4667250" y="6492875"/>
            <a:ext cx="2743200" cy="365125"/>
          </a:xfrm>
          <a:noFill/>
          <a:ln>
            <a:noFill/>
          </a:ln>
        </p:spPr>
        <p:txBody>
          <a:bodyPr wrap="square"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等线" pitchFamily="2" charset="-122"/>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itchFamily="2" charset="-122"/>
                <a:ea typeface="宋体" panose="02010600030101010101" pitchFamily="2" charset="-122"/>
                <a:cs typeface="+mn-cs"/>
              </a:defRPr>
            </a:lvl5pPr>
          </a:lstStyle>
          <a:p>
            <a:pPr lvl="0" algn="ctr"/>
            <a:fld id="{9A0DB2DC-4C9A-4742-B13C-FB6460FD3503}" type="slidenum">
              <a:rPr lang="zh-CN" altLang="en-US" sz="1200" dirty="0">
                <a:solidFill>
                  <a:srgbClr val="898989"/>
                </a:solidFill>
                <a:latin typeface="Arial" panose="020B0604020202020204" pitchFamily="34" charset="0"/>
                <a:ea typeface="楷体" panose="02010609060101010101" pitchFamily="49" charset="-122"/>
                <a:sym typeface="Arial" panose="020B0604020202020204" pitchFamily="34" charset="0"/>
              </a:rPr>
              <a:t>4</a:t>
            </a:fld>
            <a:endParaRPr lang="zh-CN" altLang="en-US" sz="1200" dirty="0">
              <a:solidFill>
                <a:srgbClr val="898989"/>
              </a:solidFill>
              <a:latin typeface="Arial" panose="020B0604020202020204" pitchFamily="34" charset="0"/>
              <a:ea typeface="楷体" panose="02010609060101010101" pitchFamily="49" charset="-122"/>
              <a:sym typeface="Arial" panose="020B0604020202020204" pitchFamily="34" charset="0"/>
            </a:endParaRPr>
          </a:p>
        </p:txBody>
      </p:sp>
      <p:sp>
        <p:nvSpPr>
          <p:cNvPr id="15363" name="标题 1"/>
          <p:cNvSpPr>
            <a:spLocks noGrp="1"/>
          </p:cNvSpPr>
          <p:nvPr>
            <p:ph type="title"/>
          </p:nvPr>
        </p:nvSpPr>
        <p:spPr>
          <a:xfrm>
            <a:off x="673961" y="129029"/>
            <a:ext cx="10438521" cy="1050925"/>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二、基地负责人简介</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0" name="矩形 29">
            <a:extLst>
              <a:ext uri="{FF2B5EF4-FFF2-40B4-BE49-F238E27FC236}">
                <a16:creationId xmlns:a16="http://schemas.microsoft.com/office/drawing/2014/main" id="{A876E67B-674B-4278-A63E-C1EE721D2E94}"/>
              </a:ext>
            </a:extLst>
          </p:cNvPr>
          <p:cNvSpPr/>
          <p:nvPr/>
        </p:nvSpPr>
        <p:spPr>
          <a:xfrm>
            <a:off x="1027415" y="4892006"/>
            <a:ext cx="3049444" cy="1231106"/>
          </a:xfrm>
          <a:prstGeom prst="rect">
            <a:avLst/>
          </a:prstGeom>
        </p:spPr>
        <p:txBody>
          <a:bodyPr wrap="square">
            <a:spAutoFit/>
          </a:bodyPr>
          <a:lstStyle/>
          <a:p>
            <a:pPr algn="ctr">
              <a:spcBef>
                <a:spcPts val="1200"/>
              </a:spcBef>
            </a:pPr>
            <a:r>
              <a:rPr lang="zh-CN" altLang="en-US" b="1" dirty="0">
                <a:latin typeface="微软雅黑" panose="020B0503020204020204" pitchFamily="34" charset="-122"/>
                <a:ea typeface="微软雅黑" panose="020B0503020204020204" pitchFamily="34" charset="-122"/>
                <a:sym typeface="Gill Sans" charset="0"/>
              </a:rPr>
              <a:t>护理学科首席专家</a:t>
            </a:r>
            <a:endParaRPr lang="en-US" altLang="zh-CN" b="1" dirty="0">
              <a:latin typeface="微软雅黑" panose="020B0503020204020204" pitchFamily="34" charset="-122"/>
              <a:ea typeface="微软雅黑" panose="020B0503020204020204" pitchFamily="34" charset="-122"/>
              <a:sym typeface="Gill Sans" charset="0"/>
            </a:endParaRPr>
          </a:p>
          <a:p>
            <a:pPr algn="ctr">
              <a:spcBef>
                <a:spcPts val="1200"/>
              </a:spcBef>
            </a:pPr>
            <a:r>
              <a:rPr lang="zh-CN" altLang="en-US" b="1" dirty="0">
                <a:latin typeface="微软雅黑" panose="020B0503020204020204" pitchFamily="34" charset="-122"/>
                <a:ea typeface="微软雅黑" panose="020B0503020204020204" pitchFamily="34" charset="-122"/>
                <a:sym typeface="Gill Sans" charset="0"/>
              </a:rPr>
              <a:t>主任护师、教授</a:t>
            </a:r>
          </a:p>
          <a:p>
            <a:pPr algn="ctr">
              <a:spcBef>
                <a:spcPts val="1200"/>
              </a:spcBef>
            </a:pPr>
            <a:r>
              <a:rPr lang="zh-CN" altLang="en-US" b="1" dirty="0">
                <a:latin typeface="微软雅黑" panose="020B0503020204020204" pitchFamily="34" charset="-122"/>
                <a:ea typeface="微软雅黑" panose="020B0503020204020204" pitchFamily="34" charset="-122"/>
                <a:sym typeface="Gill Sans" charset="0"/>
              </a:rPr>
              <a:t>硕士生导师</a:t>
            </a:r>
          </a:p>
        </p:txBody>
      </p:sp>
      <p:grpSp>
        <p:nvGrpSpPr>
          <p:cNvPr id="34" name="组合 33">
            <a:extLst>
              <a:ext uri="{FF2B5EF4-FFF2-40B4-BE49-F238E27FC236}">
                <a16:creationId xmlns:a16="http://schemas.microsoft.com/office/drawing/2014/main" id="{5AB45F9D-35A0-4A04-BE93-7A5688FF9F7B}"/>
              </a:ext>
            </a:extLst>
          </p:cNvPr>
          <p:cNvGrpSpPr/>
          <p:nvPr/>
        </p:nvGrpSpPr>
        <p:grpSpPr>
          <a:xfrm>
            <a:off x="1645287" y="4343440"/>
            <a:ext cx="1702205" cy="403909"/>
            <a:chOff x="2367197" y="4582279"/>
            <a:chExt cx="1702648" cy="404014"/>
          </a:xfrm>
          <a:solidFill>
            <a:srgbClr val="0070C0"/>
          </a:solidFill>
        </p:grpSpPr>
        <p:sp>
          <p:nvSpPr>
            <p:cNvPr id="35" name="圆角矩形 25">
              <a:extLst>
                <a:ext uri="{FF2B5EF4-FFF2-40B4-BE49-F238E27FC236}">
                  <a16:creationId xmlns:a16="http://schemas.microsoft.com/office/drawing/2014/main" id="{F7C07637-32D2-422D-8A2B-A6C174F90D2A}"/>
                </a:ext>
              </a:extLst>
            </p:cNvPr>
            <p:cNvSpPr/>
            <p:nvPr/>
          </p:nvSpPr>
          <p:spPr>
            <a:xfrm>
              <a:off x="2367197" y="4582279"/>
              <a:ext cx="1702648" cy="404014"/>
            </a:xfrm>
            <a:prstGeom prst="roundRect">
              <a:avLst>
                <a:gd name="adj" fmla="val 50000"/>
              </a:avLst>
            </a:prstGeom>
            <a:solidFill>
              <a:srgbClr val="0070C0"/>
            </a:solidFill>
            <a:ln w="28575" cap="flat">
              <a:solidFill>
                <a:srgbClr val="0070C0"/>
              </a:solidFill>
              <a:prstDash val="solid"/>
              <a:miter lim="800000"/>
              <a:headEnd/>
              <a:tailEnd/>
            </a:ln>
            <a:effectLst>
              <a:outerShdw blurRad="228600" dist="127000" dir="5400000" algn="t" rotWithShape="0">
                <a:schemeClr val="tx1">
                  <a:lumMod val="85000"/>
                  <a:lumOff val="15000"/>
                  <a:alpha val="28000"/>
                </a:schemeClr>
              </a:outerShdw>
            </a:effectLst>
          </p:spPr>
          <p:txBody>
            <a:bodyPr vert="horz" wrap="square" lIns="91416" tIns="45708" rIns="91416" bIns="45708"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6" name="文本框 20">
              <a:extLst>
                <a:ext uri="{FF2B5EF4-FFF2-40B4-BE49-F238E27FC236}">
                  <a16:creationId xmlns:a16="http://schemas.microsoft.com/office/drawing/2014/main" id="{AAB05590-17A8-434D-86DA-5B2785275366}"/>
                </a:ext>
              </a:extLst>
            </p:cNvPr>
            <p:cNvSpPr txBox="1"/>
            <p:nvPr/>
          </p:nvSpPr>
          <p:spPr>
            <a:xfrm>
              <a:off x="2639123" y="4599620"/>
              <a:ext cx="1084233" cy="369428"/>
            </a:xfrm>
            <a:prstGeom prst="rect">
              <a:avLst/>
            </a:prstGeom>
            <a:noFill/>
            <a:ln>
              <a:noFill/>
            </a:ln>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   盛芝仁</a:t>
              </a:r>
            </a:p>
          </p:txBody>
        </p:sp>
      </p:grpSp>
      <p:grpSp>
        <p:nvGrpSpPr>
          <p:cNvPr id="37" name="组合 36">
            <a:extLst>
              <a:ext uri="{FF2B5EF4-FFF2-40B4-BE49-F238E27FC236}">
                <a16:creationId xmlns:a16="http://schemas.microsoft.com/office/drawing/2014/main" id="{DC18F048-DE92-436A-B1DB-8A1D69946CAD}"/>
              </a:ext>
            </a:extLst>
          </p:cNvPr>
          <p:cNvGrpSpPr/>
          <p:nvPr/>
        </p:nvGrpSpPr>
        <p:grpSpPr>
          <a:xfrm>
            <a:off x="1079100" y="1465973"/>
            <a:ext cx="2663220" cy="2663220"/>
            <a:chOff x="1800396" y="1704512"/>
            <a:chExt cx="2663220" cy="2663220"/>
          </a:xfrm>
        </p:grpSpPr>
        <p:grpSp>
          <p:nvGrpSpPr>
            <p:cNvPr id="38" name="组合 37">
              <a:extLst>
                <a:ext uri="{FF2B5EF4-FFF2-40B4-BE49-F238E27FC236}">
                  <a16:creationId xmlns:a16="http://schemas.microsoft.com/office/drawing/2014/main" id="{360F65C2-46BD-4941-A422-2539BC252CBF}"/>
                </a:ext>
              </a:extLst>
            </p:cNvPr>
            <p:cNvGrpSpPr/>
            <p:nvPr/>
          </p:nvGrpSpPr>
          <p:grpSpPr>
            <a:xfrm>
              <a:off x="1800396" y="1704512"/>
              <a:ext cx="2663220" cy="2663220"/>
              <a:chOff x="926446" y="1741376"/>
              <a:chExt cx="2701946" cy="2701946"/>
            </a:xfrm>
          </p:grpSpPr>
          <p:sp>
            <p:nvSpPr>
              <p:cNvPr id="40" name="椭圆 39">
                <a:extLst>
                  <a:ext uri="{FF2B5EF4-FFF2-40B4-BE49-F238E27FC236}">
                    <a16:creationId xmlns:a16="http://schemas.microsoft.com/office/drawing/2014/main" id="{52E752C8-3DEE-4505-BC26-33228AAA79C3}"/>
                  </a:ext>
                </a:extLst>
              </p:cNvPr>
              <p:cNvSpPr/>
              <p:nvPr/>
            </p:nvSpPr>
            <p:spPr>
              <a:xfrm>
                <a:off x="926446" y="1741376"/>
                <a:ext cx="2701946" cy="2701946"/>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540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9">
                <a:extLst>
                  <a:ext uri="{FF2B5EF4-FFF2-40B4-BE49-F238E27FC236}">
                    <a16:creationId xmlns:a16="http://schemas.microsoft.com/office/drawing/2014/main" id="{BC05CC0A-025F-4716-9DB5-29BCC32135A8}"/>
                  </a:ext>
                </a:extLst>
              </p:cNvPr>
              <p:cNvSpPr/>
              <p:nvPr/>
            </p:nvSpPr>
            <p:spPr>
              <a:xfrm>
                <a:off x="1278052" y="2092982"/>
                <a:ext cx="1998734" cy="1998734"/>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descr="穿白色衣服的小孩&#10;&#10;中度可信度描述已自动生成">
              <a:extLst>
                <a:ext uri="{FF2B5EF4-FFF2-40B4-BE49-F238E27FC236}">
                  <a16:creationId xmlns:a16="http://schemas.microsoft.com/office/drawing/2014/main" id="{309EA30E-5059-4F0D-855D-36F1380EBC13}"/>
                </a:ext>
              </a:extLst>
            </p:cNvPr>
            <p:cNvPicPr>
              <a:picLocks/>
            </p:cNvPicPr>
            <p:nvPr/>
          </p:nvPicPr>
          <p:blipFill rotWithShape="1">
            <a:blip r:embed="rId2" cstate="print">
              <a:extLst>
                <a:ext uri="{28A0092B-C50C-407E-A947-70E740481C1C}">
                  <a14:useLocalDpi xmlns:a14="http://schemas.microsoft.com/office/drawing/2010/main" val="0"/>
                </a:ext>
              </a:extLst>
            </a:blip>
            <a:srcRect l="15877" t="8502" r="24378" b="39249"/>
            <a:stretch/>
          </p:blipFill>
          <p:spPr>
            <a:xfrm>
              <a:off x="2286460" y="2195522"/>
              <a:ext cx="1681200" cy="1681200"/>
            </a:xfrm>
            <a:prstGeom prst="ellipse">
              <a:avLst/>
            </a:prstGeom>
          </p:spPr>
        </p:pic>
      </p:grpSp>
      <p:sp>
        <p:nvSpPr>
          <p:cNvPr id="42" name="Rectangle 3">
            <a:extLst>
              <a:ext uri="{FF2B5EF4-FFF2-40B4-BE49-F238E27FC236}">
                <a16:creationId xmlns:a16="http://schemas.microsoft.com/office/drawing/2014/main" id="{62280C07-7ACA-4410-ADC5-C06BD410601C}"/>
              </a:ext>
            </a:extLst>
          </p:cNvPr>
          <p:cNvSpPr txBox="1">
            <a:spLocks noChangeArrowheads="1"/>
          </p:cNvSpPr>
          <p:nvPr/>
        </p:nvSpPr>
        <p:spPr>
          <a:xfrm>
            <a:off x="4614479" y="1060389"/>
            <a:ext cx="6550106" cy="5552052"/>
          </a:xfrm>
          <a:prstGeom prst="rect">
            <a:avLst/>
          </a:prstGeom>
          <a:solidFill>
            <a:schemeClr val="tx2">
              <a:lumMod val="20000"/>
              <a:lumOff val="80000"/>
            </a:schemeClr>
          </a:solidFill>
          <a:ln w="9525">
            <a:noFill/>
          </a:ln>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中华护理学会：理事 、护理管理委员会委员</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浙江省护理学会：副秘书长、 护理管理委员会副主委</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宁波市护理学会：理事长、康复护理委员会主任委员</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宁波老年医学学会护理分会主任委员 </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宁波市医学重点学科《护理学》带头人</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主持举办国家级、省级继续项目9项，主持和参与市厅级科研25项，发表论文77篇，其中SCI及中华级期刊24篇，主编（其中人卫版</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2</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部）和参编教材12部，国家实用新型专利5项，转化</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1</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项，</a:t>
            </a:r>
            <a:r>
              <a:rPr sz="1800" noProof="1">
                <a:latin typeface="华文中宋" panose="02010600040101010101" pitchFamily="2" charset="-122"/>
                <a:ea typeface="华文中宋" panose="02010600040101010101" pitchFamily="2" charset="-122"/>
                <a:cs typeface="黑体" panose="02010609060101010101" pitchFamily="49" charset="-122"/>
                <a:sym typeface="+mn-lt"/>
              </a:rPr>
              <a:t>荣获省市科技进步奖三等奖3项，学术论文获奖8篇</a:t>
            </a:r>
            <a:r>
              <a:rPr 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软件著作权4项（获首届浙江省护理创新大赛二等奖）。</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护理与康复</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解放军护理杂志</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现代实用医学</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等杂志编委</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荣获中华护理学会首届杰出护理工作者</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获宁波市优秀科技工作者</a:t>
            </a:r>
          </a:p>
          <a:p>
            <a:pPr marL="0" indent="0" fontAlgn="auto">
              <a:lnSpc>
                <a:spcPct val="140000"/>
              </a:lnSpc>
              <a:spcBef>
                <a:spcPct val="0"/>
              </a:spcBef>
              <a:spcAft>
                <a:spcPts val="0"/>
              </a:spcAft>
              <a:buFont typeface="Arial" panose="020B0604020202020204" pitchFamily="34" charset="0"/>
              <a:buNone/>
              <a:defRPr/>
            </a:pP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宁波市</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r>
              <a:rPr lang="zh-CN" altLang="en-US" sz="1800" noProof="1">
                <a:latin typeface="华文中宋" panose="02010600040101010101" pitchFamily="2" charset="-122"/>
                <a:ea typeface="华文中宋" panose="02010600040101010101" pitchFamily="2" charset="-122"/>
                <a:cs typeface="黑体" panose="02010609060101010101" pitchFamily="49" charset="-122"/>
                <a:sym typeface="+mn-lt"/>
              </a:rPr>
              <a:t>最美科技追梦人</a:t>
            </a:r>
            <a:r>
              <a:rPr lang="en-US" altLang="zh-CN" sz="1800" noProof="1">
                <a:latin typeface="华文中宋" panose="02010600040101010101" pitchFamily="2" charset="-122"/>
                <a:ea typeface="华文中宋" panose="02010600040101010101" pitchFamily="2" charset="-122"/>
                <a:cs typeface="黑体" panose="02010609060101010101" pitchFamily="49" charset="-122"/>
                <a:sym typeface="+mn-lt"/>
              </a:rPr>
              <a:t>”</a:t>
            </a:r>
            <a:endParaRPr lang="en-US" altLang="zh-CN" sz="1600" noProof="1">
              <a:latin typeface="华文中宋" panose="02010600040101010101" pitchFamily="2" charset="-122"/>
              <a:ea typeface="华文中宋" panose="02010600040101010101" pitchFamily="2" charset="-122"/>
              <a:cs typeface="黑体" panose="02010609060101010101" pitchFamily="49" charset="-122"/>
              <a:sym typeface="+mn-lt"/>
            </a:endParaRPr>
          </a:p>
        </p:txBody>
      </p:sp>
    </p:spTree>
    <p:extLst>
      <p:ext uri="{BB962C8B-B14F-4D97-AF65-F5344CB8AC3E}">
        <p14:creationId xmlns:p14="http://schemas.microsoft.com/office/powerpoint/2010/main" val="273377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3.jpg">
            <a:extLst>
              <a:ext uri="{FF2B5EF4-FFF2-40B4-BE49-F238E27FC236}">
                <a16:creationId xmlns:a16="http://schemas.microsoft.com/office/drawing/2014/main" id="{869415A7-CB9D-4A04-8BE7-94AAF1AC5022}"/>
              </a:ext>
            </a:extLst>
          </p:cNvPr>
          <p:cNvPicPr>
            <a:picLocks noChangeAspect="1"/>
          </p:cNvPicPr>
          <p:nvPr/>
        </p:nvPicPr>
        <p:blipFill>
          <a:blip r:embed="rId2" cstate="print"/>
          <a:stretch>
            <a:fillRect/>
          </a:stretch>
        </p:blipFill>
        <p:spPr>
          <a:xfrm>
            <a:off x="1267562" y="1207604"/>
            <a:ext cx="4128135" cy="3534410"/>
          </a:xfrm>
          <a:prstGeom prst="rect">
            <a:avLst/>
          </a:prstGeom>
          <a:ln>
            <a:noFill/>
          </a:ln>
          <a:effectLst>
            <a:softEdge rad="112500"/>
          </a:effectLst>
        </p:spPr>
      </p:pic>
      <p:pic>
        <p:nvPicPr>
          <p:cNvPr id="8" name="图片 7" descr="图片4.jpg">
            <a:extLst>
              <a:ext uri="{FF2B5EF4-FFF2-40B4-BE49-F238E27FC236}">
                <a16:creationId xmlns:a16="http://schemas.microsoft.com/office/drawing/2014/main" id="{7FF60C9C-21F6-4F17-8FCB-9635402FAFC2}"/>
              </a:ext>
            </a:extLst>
          </p:cNvPr>
          <p:cNvPicPr>
            <a:picLocks noChangeAspect="1"/>
          </p:cNvPicPr>
          <p:nvPr/>
        </p:nvPicPr>
        <p:blipFill>
          <a:blip r:embed="rId3" cstate="print"/>
          <a:srcRect l="4895" t="7837" r="5413" b="8293"/>
          <a:stretch>
            <a:fillRect/>
          </a:stretch>
        </p:blipFill>
        <p:spPr>
          <a:xfrm>
            <a:off x="6029324" y="1159344"/>
            <a:ext cx="4232275" cy="3582670"/>
          </a:xfrm>
          <a:prstGeom prst="rect">
            <a:avLst/>
          </a:prstGeom>
          <a:ln>
            <a:noFill/>
          </a:ln>
          <a:effectLst>
            <a:softEdge rad="112500"/>
          </a:effectLst>
        </p:spPr>
      </p:pic>
      <p:sp>
        <p:nvSpPr>
          <p:cNvPr id="9" name="文本框 8">
            <a:extLst>
              <a:ext uri="{FF2B5EF4-FFF2-40B4-BE49-F238E27FC236}">
                <a16:creationId xmlns:a16="http://schemas.microsoft.com/office/drawing/2014/main" id="{01486FE7-9877-42BC-9E9B-05971BD7E3CD}"/>
              </a:ext>
            </a:extLst>
          </p:cNvPr>
          <p:cNvSpPr txBox="1"/>
          <p:nvPr/>
        </p:nvSpPr>
        <p:spPr>
          <a:xfrm>
            <a:off x="1383491" y="4958065"/>
            <a:ext cx="9291667" cy="1200329"/>
          </a:xfrm>
          <a:prstGeom prst="rect">
            <a:avLst/>
          </a:prstGeom>
          <a:solidFill>
            <a:schemeClr val="accent1">
              <a:lumMod val="60000"/>
              <a:lumOff val="40000"/>
            </a:schemeClr>
          </a:solidFill>
        </p:spPr>
        <p:txBody>
          <a:bodyPr wrap="square" rtlCol="0">
            <a:spAutoFit/>
          </a:bodyPr>
          <a:lstStyle/>
          <a:p>
            <a:r>
              <a:rPr lang="en-US" altLang="zh-CN" sz="2400" dirty="0">
                <a:latin typeface="华文中宋" panose="02010600040101010101" pitchFamily="2" charset="-122"/>
                <a:ea typeface="华文中宋" panose="02010600040101010101" pitchFamily="2" charset="-122"/>
              </a:rPr>
              <a:t>2018</a:t>
            </a:r>
            <a:r>
              <a:rPr lang="zh-CN" altLang="en-US" sz="2400" dirty="0">
                <a:latin typeface="华文中宋" panose="02010600040101010101" pitchFamily="2" charset="-122"/>
                <a:ea typeface="华文中宋" panose="02010600040101010101" pitchFamily="2" charset="-122"/>
              </a:rPr>
              <a:t>年</a:t>
            </a:r>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月</a:t>
            </a:r>
            <a:r>
              <a:rPr lang="en-US" altLang="zh-CN" sz="2400" dirty="0">
                <a:latin typeface="华文中宋" panose="02010600040101010101" pitchFamily="2" charset="-122"/>
                <a:ea typeface="华文中宋" panose="02010600040101010101" pitchFamily="2" charset="-122"/>
              </a:rPr>
              <a:t>21</a:t>
            </a:r>
            <a:r>
              <a:rPr lang="zh-CN" altLang="en-US" sz="2400" dirty="0">
                <a:latin typeface="华文中宋" panose="02010600040101010101" pitchFamily="2" charset="-122"/>
                <a:ea typeface="华文中宋" panose="02010600040101010101" pitchFamily="2" charset="-122"/>
              </a:rPr>
              <a:t>日，在山西太原第四届中国老年医学与科技创新大会暨中国老年健康与养老产业博览会上进行首批“老年医学培训基地”授牌仪式，宁大附院荣获全国首批</a:t>
            </a:r>
            <a:r>
              <a:rPr lang="en-US" altLang="zh-CN" sz="2400" dirty="0">
                <a:latin typeface="华文中宋" panose="02010600040101010101" pitchFamily="2" charset="-122"/>
                <a:ea typeface="华文中宋" panose="02010600040101010101" pitchFamily="2" charset="-122"/>
              </a:rPr>
              <a:t>12</a:t>
            </a:r>
            <a:r>
              <a:rPr lang="zh-CN" altLang="en-US" sz="2400" dirty="0">
                <a:latin typeface="华文中宋" panose="02010600040101010101" pitchFamily="2" charset="-122"/>
                <a:ea typeface="华文中宋" panose="02010600040101010101" pitchFamily="2" charset="-122"/>
              </a:rPr>
              <a:t>家老年医疗照护培训基地之一。</a:t>
            </a:r>
          </a:p>
        </p:txBody>
      </p:sp>
      <p:sp>
        <p:nvSpPr>
          <p:cNvPr id="10" name="标题 1">
            <a:extLst>
              <a:ext uri="{FF2B5EF4-FFF2-40B4-BE49-F238E27FC236}">
                <a16:creationId xmlns:a16="http://schemas.microsoft.com/office/drawing/2014/main" id="{BB49557E-A319-42FB-AEE3-E15A9BB288E4}"/>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3575510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图片 1" descr="微信图片_20211029113105">
            <a:extLst>
              <a:ext uri="{FF2B5EF4-FFF2-40B4-BE49-F238E27FC236}">
                <a16:creationId xmlns:a16="http://schemas.microsoft.com/office/drawing/2014/main" id="{3375053B-27D0-464F-AFF5-31CBF4366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28" y="1751934"/>
            <a:ext cx="5064115" cy="326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7" name="图片 97" descr="微信图片_20211029170333">
            <a:extLst>
              <a:ext uri="{FF2B5EF4-FFF2-40B4-BE49-F238E27FC236}">
                <a16:creationId xmlns:a16="http://schemas.microsoft.com/office/drawing/2014/main" id="{8989D2EF-7AF1-4DCD-AE57-EFDA734906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840" y="2094790"/>
            <a:ext cx="2962706" cy="2580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CB3F8919-E663-49CC-B416-D88E1A9CB30E}"/>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421891B8-D1AC-495E-9A52-649A1237C99F}"/>
              </a:ext>
            </a:extLst>
          </p:cNvPr>
          <p:cNvPicPr>
            <a:picLocks noChangeAspect="1"/>
          </p:cNvPicPr>
          <p:nvPr/>
        </p:nvPicPr>
        <p:blipFill>
          <a:blip r:embed="rId4"/>
          <a:stretch>
            <a:fillRect/>
          </a:stretch>
        </p:blipFill>
        <p:spPr>
          <a:xfrm>
            <a:off x="8667471" y="2181631"/>
            <a:ext cx="2784164" cy="2352361"/>
          </a:xfrm>
          <a:prstGeom prst="rect">
            <a:avLst/>
          </a:prstGeom>
          <a:ln>
            <a:noFill/>
          </a:ln>
          <a:effectLst>
            <a:softEdge rad="112500"/>
          </a:effectLst>
        </p:spPr>
      </p:pic>
      <p:sp>
        <p:nvSpPr>
          <p:cNvPr id="10" name="文本框 9">
            <a:extLst>
              <a:ext uri="{FF2B5EF4-FFF2-40B4-BE49-F238E27FC236}">
                <a16:creationId xmlns:a16="http://schemas.microsoft.com/office/drawing/2014/main" id="{425E6C6C-867B-409F-B4E4-FB616FECF6B4}"/>
              </a:ext>
            </a:extLst>
          </p:cNvPr>
          <p:cNvSpPr txBox="1"/>
          <p:nvPr/>
        </p:nvSpPr>
        <p:spPr>
          <a:xfrm>
            <a:off x="553752" y="5118767"/>
            <a:ext cx="4711148" cy="584775"/>
          </a:xfrm>
          <a:prstGeom prst="rect">
            <a:avLst/>
          </a:prstGeom>
          <a:noFill/>
        </p:spPr>
        <p:txBody>
          <a:bodyPr wrap="square">
            <a:spAutoFit/>
          </a:bodyPr>
          <a:lstStyle/>
          <a:p>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a:t>
            </a:r>
            <a:r>
              <a:rPr lang="en-US" altLang="zh-CN" sz="1600" b="1" dirty="0">
                <a:latin typeface="华文中宋" panose="02010600040101010101" pitchFamily="2" charset="-122"/>
                <a:ea typeface="华文中宋" panose="02010600040101010101" pitchFamily="2" charset="-122"/>
              </a:rPr>
              <a:t>5</a:t>
            </a:r>
            <a:r>
              <a:rPr lang="zh-CN" altLang="en-US" sz="1600" b="1" dirty="0">
                <a:latin typeface="华文中宋" panose="02010600040101010101" pitchFamily="2" charset="-122"/>
                <a:ea typeface="华文中宋" panose="02010600040101010101" pitchFamily="2" charset="-122"/>
              </a:rPr>
              <a:t>月</a:t>
            </a:r>
            <a:r>
              <a:rPr lang="en-US" altLang="zh-CN" sz="1600" b="1" dirty="0">
                <a:latin typeface="华文中宋" panose="02010600040101010101" pitchFamily="2" charset="-122"/>
                <a:ea typeface="华文中宋" panose="02010600040101010101" pitchFamily="2" charset="-122"/>
              </a:rPr>
              <a:t>25</a:t>
            </a:r>
            <a:r>
              <a:rPr lang="zh-CN" altLang="en-US" sz="1600" b="1" dirty="0">
                <a:latin typeface="华文中宋" panose="02010600040101010101" pitchFamily="2" charset="-122"/>
                <a:ea typeface="华文中宋" panose="02010600040101010101" pitchFamily="2" charset="-122"/>
              </a:rPr>
              <a:t>日，中国老年医学学会</a:t>
            </a:r>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年第三期</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老年照护师</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培训班（宁波）启动会举行</a:t>
            </a:r>
          </a:p>
        </p:txBody>
      </p:sp>
      <p:sp>
        <p:nvSpPr>
          <p:cNvPr id="12" name="文本框 11">
            <a:extLst>
              <a:ext uri="{FF2B5EF4-FFF2-40B4-BE49-F238E27FC236}">
                <a16:creationId xmlns:a16="http://schemas.microsoft.com/office/drawing/2014/main" id="{70F192EE-24A5-4D49-90C2-D221B6326D27}"/>
              </a:ext>
            </a:extLst>
          </p:cNvPr>
          <p:cNvSpPr txBox="1"/>
          <p:nvPr/>
        </p:nvSpPr>
        <p:spPr>
          <a:xfrm>
            <a:off x="5759565" y="4580926"/>
            <a:ext cx="2907906" cy="584775"/>
          </a:xfrm>
          <a:prstGeom prst="rect">
            <a:avLst/>
          </a:prstGeom>
          <a:noFill/>
        </p:spPr>
        <p:txBody>
          <a:bodyPr wrap="square">
            <a:spAutoFit/>
          </a:bodyPr>
          <a:lstStyle/>
          <a:p>
            <a:r>
              <a:rPr lang="zh-CN" altLang="en-US" sz="1600" b="1" dirty="0">
                <a:latin typeface="华文中宋" panose="02010600040101010101" pitchFamily="2" charset="-122"/>
                <a:ea typeface="华文中宋" panose="02010600040101010101" pitchFamily="2" charset="-122"/>
              </a:rPr>
              <a:t>  范利会长精彩授课</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老龄化社会面临的机遇和挑战</a:t>
            </a:r>
            <a:r>
              <a:rPr lang="en-US" altLang="zh-CN" sz="1600" b="1" dirty="0">
                <a:latin typeface="华文中宋" panose="02010600040101010101" pitchFamily="2" charset="-122"/>
                <a:ea typeface="华文中宋" panose="02010600040101010101" pitchFamily="2" charset="-122"/>
              </a:rPr>
              <a:t>》</a:t>
            </a:r>
            <a:endParaRPr lang="zh-CN" altLang="en-US" sz="1600" b="1" dirty="0">
              <a:latin typeface="华文中宋" panose="02010600040101010101" pitchFamily="2" charset="-122"/>
              <a:ea typeface="华文中宋" panose="02010600040101010101" pitchFamily="2" charset="-122"/>
            </a:endParaRPr>
          </a:p>
        </p:txBody>
      </p:sp>
      <p:sp>
        <p:nvSpPr>
          <p:cNvPr id="14" name="文本框 13">
            <a:extLst>
              <a:ext uri="{FF2B5EF4-FFF2-40B4-BE49-F238E27FC236}">
                <a16:creationId xmlns:a16="http://schemas.microsoft.com/office/drawing/2014/main" id="{DCE2A476-BEED-436D-861E-BD4F5B0718FE}"/>
              </a:ext>
            </a:extLst>
          </p:cNvPr>
          <p:cNvSpPr txBox="1"/>
          <p:nvPr/>
        </p:nvSpPr>
        <p:spPr>
          <a:xfrm>
            <a:off x="8722271" y="4533992"/>
            <a:ext cx="2784164" cy="584775"/>
          </a:xfrm>
          <a:prstGeom prst="rect">
            <a:avLst/>
          </a:prstGeom>
          <a:noFill/>
        </p:spPr>
        <p:txBody>
          <a:bodyPr wrap="square">
            <a:spAutoFit/>
          </a:bodyPr>
          <a:lstStyle/>
          <a:p>
            <a:r>
              <a:rPr lang="zh-CN" altLang="en-US" sz="1600" b="1" dirty="0">
                <a:latin typeface="华文中宋" panose="02010600040101010101" pitchFamily="2" charset="-122"/>
                <a:ea typeface="华文中宋" panose="02010600040101010101" pitchFamily="2" charset="-122"/>
              </a:rPr>
              <a:t>侯惠如主任作</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老年照护师规范</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标准解读</a:t>
            </a:r>
          </a:p>
        </p:txBody>
      </p:sp>
    </p:spTree>
    <p:extLst>
      <p:ext uri="{BB962C8B-B14F-4D97-AF65-F5344CB8AC3E}">
        <p14:creationId xmlns:p14="http://schemas.microsoft.com/office/powerpoint/2010/main" val="3762311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151E9B9-882E-41FB-A384-6581D376E9B9}"/>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6" name="图片 5">
            <a:extLst>
              <a:ext uri="{FF2B5EF4-FFF2-40B4-BE49-F238E27FC236}">
                <a16:creationId xmlns:a16="http://schemas.microsoft.com/office/drawing/2014/main" id="{2BAB2D16-8AEE-4368-82B5-B25D3207DECA}"/>
              </a:ext>
            </a:extLst>
          </p:cNvPr>
          <p:cNvPicPr>
            <a:picLocks noChangeAspect="1"/>
          </p:cNvPicPr>
          <p:nvPr/>
        </p:nvPicPr>
        <p:blipFill>
          <a:blip r:embed="rId2"/>
          <a:stretch>
            <a:fillRect/>
          </a:stretch>
        </p:blipFill>
        <p:spPr>
          <a:xfrm>
            <a:off x="8203497" y="1191007"/>
            <a:ext cx="3403111" cy="2237993"/>
          </a:xfrm>
          <a:prstGeom prst="rect">
            <a:avLst/>
          </a:prstGeom>
          <a:ln>
            <a:noFill/>
          </a:ln>
          <a:effectLst>
            <a:softEdge rad="112500"/>
          </a:effectLst>
        </p:spPr>
      </p:pic>
      <p:pic>
        <p:nvPicPr>
          <p:cNvPr id="7" name="图片 6">
            <a:extLst>
              <a:ext uri="{FF2B5EF4-FFF2-40B4-BE49-F238E27FC236}">
                <a16:creationId xmlns:a16="http://schemas.microsoft.com/office/drawing/2014/main" id="{00E97220-1300-440A-8712-2B1FE0221E45}"/>
              </a:ext>
            </a:extLst>
          </p:cNvPr>
          <p:cNvPicPr>
            <a:picLocks noChangeAspect="1"/>
          </p:cNvPicPr>
          <p:nvPr/>
        </p:nvPicPr>
        <p:blipFill>
          <a:blip r:embed="rId3"/>
          <a:stretch>
            <a:fillRect/>
          </a:stretch>
        </p:blipFill>
        <p:spPr>
          <a:xfrm>
            <a:off x="427206" y="1857199"/>
            <a:ext cx="7625587" cy="3487214"/>
          </a:xfrm>
          <a:prstGeom prst="rect">
            <a:avLst/>
          </a:prstGeom>
          <a:ln>
            <a:noFill/>
          </a:ln>
          <a:effectLst>
            <a:softEdge rad="112500"/>
          </a:effectLst>
        </p:spPr>
      </p:pic>
      <p:pic>
        <p:nvPicPr>
          <p:cNvPr id="8" name="图片 7">
            <a:extLst>
              <a:ext uri="{FF2B5EF4-FFF2-40B4-BE49-F238E27FC236}">
                <a16:creationId xmlns:a16="http://schemas.microsoft.com/office/drawing/2014/main" id="{BB6C24A3-69E6-4C89-8C98-39A26AFD7F85}"/>
              </a:ext>
            </a:extLst>
          </p:cNvPr>
          <p:cNvPicPr>
            <a:picLocks noChangeAspect="1"/>
          </p:cNvPicPr>
          <p:nvPr/>
        </p:nvPicPr>
        <p:blipFill>
          <a:blip r:embed="rId4"/>
          <a:stretch>
            <a:fillRect/>
          </a:stretch>
        </p:blipFill>
        <p:spPr>
          <a:xfrm>
            <a:off x="8270504" y="3716496"/>
            <a:ext cx="3269098" cy="2128913"/>
          </a:xfrm>
          <a:prstGeom prst="rect">
            <a:avLst/>
          </a:prstGeom>
          <a:ln>
            <a:noFill/>
          </a:ln>
          <a:effectLst>
            <a:softEdge rad="112500"/>
          </a:effectLst>
        </p:spPr>
      </p:pic>
      <p:sp>
        <p:nvSpPr>
          <p:cNvPr id="10" name="文本框 9">
            <a:extLst>
              <a:ext uri="{FF2B5EF4-FFF2-40B4-BE49-F238E27FC236}">
                <a16:creationId xmlns:a16="http://schemas.microsoft.com/office/drawing/2014/main" id="{021A0192-7027-4E63-879D-D205A0A79263}"/>
              </a:ext>
            </a:extLst>
          </p:cNvPr>
          <p:cNvSpPr txBox="1"/>
          <p:nvPr/>
        </p:nvSpPr>
        <p:spPr>
          <a:xfrm>
            <a:off x="962676" y="5390415"/>
            <a:ext cx="6162260" cy="584775"/>
          </a:xfrm>
          <a:prstGeom prst="rect">
            <a:avLst/>
          </a:prstGeom>
          <a:noFill/>
        </p:spPr>
        <p:txBody>
          <a:bodyPr wrap="square">
            <a:spAutoFit/>
          </a:bodyPr>
          <a:lstStyle/>
          <a:p>
            <a:r>
              <a:rPr lang="zh-CN" altLang="en-US" sz="1600" b="1" dirty="0">
                <a:latin typeface="华文中宋" panose="02010600040101010101" pitchFamily="2" charset="-122"/>
                <a:ea typeface="华文中宋" panose="02010600040101010101" pitchFamily="2" charset="-122"/>
              </a:rPr>
              <a:t>中国老年医学学会</a:t>
            </a:r>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年第三期</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老年照护师</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培训班（宁波）开班合影</a:t>
            </a:r>
          </a:p>
        </p:txBody>
      </p:sp>
      <p:sp>
        <p:nvSpPr>
          <p:cNvPr id="11" name="文本框 10">
            <a:extLst>
              <a:ext uri="{FF2B5EF4-FFF2-40B4-BE49-F238E27FC236}">
                <a16:creationId xmlns:a16="http://schemas.microsoft.com/office/drawing/2014/main" id="{F42DE0BF-FFA5-4F74-AA71-B1911E13561F}"/>
              </a:ext>
            </a:extLst>
          </p:cNvPr>
          <p:cNvSpPr txBox="1"/>
          <p:nvPr/>
        </p:nvSpPr>
        <p:spPr>
          <a:xfrm>
            <a:off x="9263270" y="3377942"/>
            <a:ext cx="1567543" cy="338554"/>
          </a:xfrm>
          <a:prstGeom prst="rect">
            <a:avLst/>
          </a:prstGeom>
          <a:noFill/>
        </p:spPr>
        <p:txBody>
          <a:bodyPr wrap="square" rtlCol="0">
            <a:spAutoFit/>
          </a:bodyPr>
          <a:lstStyle/>
          <a:p>
            <a:r>
              <a:rPr lang="zh-CN" altLang="en-US" sz="1600" b="1" dirty="0">
                <a:latin typeface="华文中宋" panose="02010600040101010101" pitchFamily="2" charset="-122"/>
                <a:ea typeface="华文中宋" panose="02010600040101010101" pitchFamily="2" charset="-122"/>
              </a:rPr>
              <a:t>学员听课掠影</a:t>
            </a:r>
          </a:p>
        </p:txBody>
      </p:sp>
      <p:sp>
        <p:nvSpPr>
          <p:cNvPr id="12" name="文本框 11">
            <a:extLst>
              <a:ext uri="{FF2B5EF4-FFF2-40B4-BE49-F238E27FC236}">
                <a16:creationId xmlns:a16="http://schemas.microsoft.com/office/drawing/2014/main" id="{55773C1E-B6FB-41F7-954D-FBFD11F79112}"/>
              </a:ext>
            </a:extLst>
          </p:cNvPr>
          <p:cNvSpPr txBox="1"/>
          <p:nvPr/>
        </p:nvSpPr>
        <p:spPr>
          <a:xfrm>
            <a:off x="9263270" y="5848618"/>
            <a:ext cx="2042905" cy="338554"/>
          </a:xfrm>
          <a:prstGeom prst="rect">
            <a:avLst/>
          </a:prstGeom>
          <a:noFill/>
        </p:spPr>
        <p:txBody>
          <a:bodyPr wrap="square" rtlCol="0">
            <a:spAutoFit/>
          </a:bodyPr>
          <a:lstStyle/>
          <a:p>
            <a:r>
              <a:rPr lang="zh-CN" altLang="en-US" sz="1600" b="1" dirty="0">
                <a:latin typeface="华文中宋" panose="02010600040101010101" pitchFamily="2" charset="-122"/>
                <a:ea typeface="华文中宋" panose="02010600040101010101" pitchFamily="2" charset="-122"/>
              </a:rPr>
              <a:t>学员技能操作掠影</a:t>
            </a:r>
          </a:p>
        </p:txBody>
      </p:sp>
    </p:spTree>
    <p:extLst>
      <p:ext uri="{BB962C8B-B14F-4D97-AF65-F5344CB8AC3E}">
        <p14:creationId xmlns:p14="http://schemas.microsoft.com/office/powerpoint/2010/main" val="3283088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235A152-27D4-44A3-A277-B61941083C9C}"/>
              </a:ext>
            </a:extLst>
          </p:cNvPr>
          <p:cNvSpPr>
            <a:spLocks noGrp="1"/>
          </p:cNvSpPr>
          <p:nvPr>
            <p:ph type="title"/>
          </p:nvPr>
        </p:nvSpPr>
        <p:spPr>
          <a:xfrm>
            <a:off x="752475" y="119063"/>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FB971EA3-F2B8-4429-BCB7-78C10BF8B702}"/>
              </a:ext>
            </a:extLst>
          </p:cNvPr>
          <p:cNvPicPr>
            <a:picLocks noChangeAspect="1"/>
          </p:cNvPicPr>
          <p:nvPr/>
        </p:nvPicPr>
        <p:blipFill>
          <a:blip r:embed="rId2"/>
          <a:stretch>
            <a:fillRect/>
          </a:stretch>
        </p:blipFill>
        <p:spPr>
          <a:xfrm>
            <a:off x="4005216" y="1290709"/>
            <a:ext cx="6105110" cy="3931862"/>
          </a:xfrm>
          <a:prstGeom prst="rect">
            <a:avLst/>
          </a:prstGeom>
          <a:ln>
            <a:noFill/>
          </a:ln>
          <a:effectLst>
            <a:softEdge rad="112500"/>
          </a:effectLst>
        </p:spPr>
      </p:pic>
      <p:pic>
        <p:nvPicPr>
          <p:cNvPr id="6" name="图片 5">
            <a:extLst>
              <a:ext uri="{FF2B5EF4-FFF2-40B4-BE49-F238E27FC236}">
                <a16:creationId xmlns:a16="http://schemas.microsoft.com/office/drawing/2014/main" id="{74EBC505-C1E7-4658-93A2-AA9F44681A0D}"/>
              </a:ext>
            </a:extLst>
          </p:cNvPr>
          <p:cNvPicPr>
            <a:picLocks noChangeAspect="1"/>
          </p:cNvPicPr>
          <p:nvPr/>
        </p:nvPicPr>
        <p:blipFill>
          <a:blip r:embed="rId3"/>
          <a:stretch>
            <a:fillRect/>
          </a:stretch>
        </p:blipFill>
        <p:spPr>
          <a:xfrm>
            <a:off x="1013175" y="1039813"/>
            <a:ext cx="2330904" cy="1688272"/>
          </a:xfrm>
          <a:prstGeom prst="rect">
            <a:avLst/>
          </a:prstGeom>
          <a:ln>
            <a:noFill/>
          </a:ln>
          <a:effectLst>
            <a:softEdge rad="112500"/>
          </a:effectLst>
        </p:spPr>
      </p:pic>
      <p:pic>
        <p:nvPicPr>
          <p:cNvPr id="7" name="图片 6">
            <a:extLst>
              <a:ext uri="{FF2B5EF4-FFF2-40B4-BE49-F238E27FC236}">
                <a16:creationId xmlns:a16="http://schemas.microsoft.com/office/drawing/2014/main" id="{B212A5DF-823A-4CE0-8A6C-A8B7FC0C46A4}"/>
              </a:ext>
            </a:extLst>
          </p:cNvPr>
          <p:cNvPicPr>
            <a:picLocks noChangeAspect="1"/>
          </p:cNvPicPr>
          <p:nvPr/>
        </p:nvPicPr>
        <p:blipFill>
          <a:blip r:embed="rId4"/>
          <a:stretch>
            <a:fillRect/>
          </a:stretch>
        </p:blipFill>
        <p:spPr>
          <a:xfrm>
            <a:off x="958410" y="4696600"/>
            <a:ext cx="2328874" cy="2042337"/>
          </a:xfrm>
          <a:prstGeom prst="rect">
            <a:avLst/>
          </a:prstGeom>
          <a:ln>
            <a:noFill/>
          </a:ln>
          <a:effectLst>
            <a:softEdge rad="112500"/>
          </a:effectLst>
        </p:spPr>
      </p:pic>
      <p:pic>
        <p:nvPicPr>
          <p:cNvPr id="8" name="图片 7">
            <a:extLst>
              <a:ext uri="{FF2B5EF4-FFF2-40B4-BE49-F238E27FC236}">
                <a16:creationId xmlns:a16="http://schemas.microsoft.com/office/drawing/2014/main" id="{D9C6AD5C-D67D-484B-9381-888F635CB922}"/>
              </a:ext>
            </a:extLst>
          </p:cNvPr>
          <p:cNvPicPr>
            <a:picLocks noChangeAspect="1"/>
          </p:cNvPicPr>
          <p:nvPr/>
        </p:nvPicPr>
        <p:blipFill>
          <a:blip r:embed="rId5"/>
          <a:stretch>
            <a:fillRect/>
          </a:stretch>
        </p:blipFill>
        <p:spPr>
          <a:xfrm>
            <a:off x="1013175" y="2773983"/>
            <a:ext cx="2328874" cy="1749704"/>
          </a:xfrm>
          <a:prstGeom prst="rect">
            <a:avLst/>
          </a:prstGeom>
          <a:ln>
            <a:noFill/>
          </a:ln>
          <a:effectLst>
            <a:softEdge rad="112500"/>
          </a:effectLst>
        </p:spPr>
      </p:pic>
      <p:sp>
        <p:nvSpPr>
          <p:cNvPr id="10" name="文本框 9">
            <a:extLst>
              <a:ext uri="{FF2B5EF4-FFF2-40B4-BE49-F238E27FC236}">
                <a16:creationId xmlns:a16="http://schemas.microsoft.com/office/drawing/2014/main" id="{00BB87EA-73C0-4884-A358-2798C6394FAE}"/>
              </a:ext>
            </a:extLst>
          </p:cNvPr>
          <p:cNvSpPr txBox="1"/>
          <p:nvPr/>
        </p:nvSpPr>
        <p:spPr>
          <a:xfrm>
            <a:off x="4084374" y="5222571"/>
            <a:ext cx="6162260" cy="1077218"/>
          </a:xfrm>
          <a:prstGeom prst="rect">
            <a:avLst/>
          </a:prstGeom>
          <a:noFill/>
        </p:spPr>
        <p:txBody>
          <a:bodyPr wrap="square">
            <a:spAutoFit/>
          </a:bodyPr>
          <a:lstStyle/>
          <a:p>
            <a:r>
              <a:rPr lang="en-US" altLang="zh-CN" sz="1600" b="1" dirty="0">
                <a:latin typeface="华文中宋" panose="02010600040101010101" pitchFamily="2" charset="-122"/>
                <a:ea typeface="华文中宋" panose="02010600040101010101" pitchFamily="2" charset="-122"/>
              </a:rPr>
              <a:t>2019</a:t>
            </a:r>
            <a:r>
              <a:rPr lang="zh-CN" altLang="en-US" sz="1600" b="1" dirty="0">
                <a:latin typeface="华文中宋" panose="02010600040101010101" pitchFamily="2" charset="-122"/>
                <a:ea typeface="华文中宋" panose="02010600040101010101" pitchFamily="2" charset="-122"/>
              </a:rPr>
              <a:t>年</a:t>
            </a:r>
            <a:r>
              <a:rPr lang="en-US" altLang="zh-CN" sz="1600" b="1" dirty="0">
                <a:latin typeface="华文中宋" panose="02010600040101010101" pitchFamily="2" charset="-122"/>
                <a:ea typeface="华文中宋" panose="02010600040101010101" pitchFamily="2" charset="-122"/>
              </a:rPr>
              <a:t>6</a:t>
            </a:r>
            <a:r>
              <a:rPr lang="zh-CN" altLang="en-US" sz="1600" b="1" dirty="0">
                <a:latin typeface="华文中宋" panose="02010600040101010101" pitchFamily="2" charset="-122"/>
                <a:ea typeface="华文中宋" panose="02010600040101010101" pitchFamily="2" charset="-122"/>
              </a:rPr>
              <a:t>月</a:t>
            </a:r>
            <a:r>
              <a:rPr lang="en-US" altLang="zh-CN" sz="1600" b="1" dirty="0">
                <a:latin typeface="华文中宋" panose="02010600040101010101" pitchFamily="2" charset="-122"/>
                <a:ea typeface="华文中宋" panose="02010600040101010101" pitchFamily="2" charset="-122"/>
              </a:rPr>
              <a:t>16</a:t>
            </a:r>
            <a:r>
              <a:rPr lang="zh-CN" altLang="en-US" sz="1600" b="1" dirty="0">
                <a:latin typeface="华文中宋" panose="02010600040101010101" pitchFamily="2" charset="-122"/>
                <a:ea typeface="华文中宋" panose="02010600040101010101" pitchFamily="2" charset="-122"/>
              </a:rPr>
              <a:t>日，我院老年医疗照护师培训基地第二阶段课程如期进行。来自北京解放军总医院第二医学中心心血管内科护士长刘玉春、第一医学中心骨科护士长苏晓静和第二医学中心老年综合外科护士长王彬</a:t>
            </a:r>
            <a:r>
              <a:rPr lang="en-US" altLang="zh-CN" sz="1600" b="1" dirty="0">
                <a:latin typeface="华文中宋" panose="02010600040101010101" pitchFamily="2" charset="-122"/>
                <a:ea typeface="华文中宋" panose="02010600040101010101" pitchFamily="2" charset="-122"/>
              </a:rPr>
              <a:t>3</a:t>
            </a:r>
            <a:r>
              <a:rPr lang="zh-CN" altLang="en-US" sz="1600" b="1" dirty="0">
                <a:latin typeface="华文中宋" panose="02010600040101010101" pitchFamily="2" charset="-122"/>
                <a:ea typeface="华文中宋" panose="02010600040101010101" pitchFamily="2" charset="-122"/>
              </a:rPr>
              <a:t>位老年照护培训专家进行授课。</a:t>
            </a:r>
          </a:p>
        </p:txBody>
      </p:sp>
    </p:spTree>
    <p:extLst>
      <p:ext uri="{BB962C8B-B14F-4D97-AF65-F5344CB8AC3E}">
        <p14:creationId xmlns:p14="http://schemas.microsoft.com/office/powerpoint/2010/main" val="315860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D82D962-7F9B-4734-946F-1FAC76FAF250}"/>
              </a:ext>
            </a:extLst>
          </p:cNvPr>
          <p:cNvSpPr>
            <a:spLocks noGrp="1"/>
          </p:cNvSpPr>
          <p:nvPr>
            <p:ph idx="1"/>
          </p:nvPr>
        </p:nvSpPr>
        <p:spPr/>
        <p:txBody>
          <a:bodyPr/>
          <a:lstStyle/>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p:txBody>
      </p:sp>
      <p:sp>
        <p:nvSpPr>
          <p:cNvPr id="4" name="标题 1">
            <a:extLst>
              <a:ext uri="{FF2B5EF4-FFF2-40B4-BE49-F238E27FC236}">
                <a16:creationId xmlns:a16="http://schemas.microsoft.com/office/drawing/2014/main" id="{CF949A0D-B3E4-4722-A7C8-70681D1D8150}"/>
              </a:ext>
            </a:extLst>
          </p:cNvPr>
          <p:cNvSpPr>
            <a:spLocks noGrp="1"/>
          </p:cNvSpPr>
          <p:nvPr>
            <p:ph type="title"/>
          </p:nvPr>
        </p:nvSpPr>
        <p:spPr>
          <a:xfrm>
            <a:off x="752475" y="73627"/>
            <a:ext cx="10553700" cy="920750"/>
          </a:xfrm>
          <a:ln/>
        </p:spPr>
        <p:txBody>
          <a:bodyPr vert="horz" wrap="square" lIns="91440" tIns="45720" rIns="91440" bIns="45720" anchor="ctr"/>
          <a:lstStyle/>
          <a:p>
            <a:r>
              <a:rPr lang="zh-CN" altLang="en-US"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rPr>
              <a:t>三、基地建设情况</a:t>
            </a:r>
            <a:endParaRPr lang="zh-CN" altLang="zh-CN" sz="2400" b="1" dirty="0">
              <a:solidFill>
                <a:srgbClr val="533C8D"/>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12" name="组合 11">
            <a:extLst>
              <a:ext uri="{FF2B5EF4-FFF2-40B4-BE49-F238E27FC236}">
                <a16:creationId xmlns:a16="http://schemas.microsoft.com/office/drawing/2014/main" id="{8DE8924E-914C-4866-A26A-1A09D4B7F5DF}"/>
              </a:ext>
            </a:extLst>
          </p:cNvPr>
          <p:cNvGrpSpPr/>
          <p:nvPr/>
        </p:nvGrpSpPr>
        <p:grpSpPr>
          <a:xfrm>
            <a:off x="2061659" y="922014"/>
            <a:ext cx="7673009" cy="5013971"/>
            <a:chOff x="301013" y="1023341"/>
            <a:chExt cx="7673009" cy="5013971"/>
          </a:xfrm>
        </p:grpSpPr>
        <p:pic>
          <p:nvPicPr>
            <p:cNvPr id="9" name="图片 8">
              <a:extLst>
                <a:ext uri="{FF2B5EF4-FFF2-40B4-BE49-F238E27FC236}">
                  <a16:creationId xmlns:a16="http://schemas.microsoft.com/office/drawing/2014/main" id="{AEC827BD-B0F3-4E09-8605-9D7994CE7548}"/>
                </a:ext>
              </a:extLst>
            </p:cNvPr>
            <p:cNvPicPr>
              <a:picLocks noChangeAspect="1"/>
            </p:cNvPicPr>
            <p:nvPr/>
          </p:nvPicPr>
          <p:blipFill>
            <a:blip r:embed="rId2"/>
            <a:stretch>
              <a:fillRect/>
            </a:stretch>
          </p:blipFill>
          <p:spPr>
            <a:xfrm>
              <a:off x="301013" y="1023341"/>
              <a:ext cx="5013971" cy="5013971"/>
            </a:xfrm>
            <a:prstGeom prst="rect">
              <a:avLst/>
            </a:prstGeom>
          </p:spPr>
        </p:pic>
        <p:pic>
          <p:nvPicPr>
            <p:cNvPr id="10" name="图片 9">
              <a:extLst>
                <a:ext uri="{FF2B5EF4-FFF2-40B4-BE49-F238E27FC236}">
                  <a16:creationId xmlns:a16="http://schemas.microsoft.com/office/drawing/2014/main" id="{8831092F-4EC6-4116-8931-AA3A2DB6D5EB}"/>
                </a:ext>
              </a:extLst>
            </p:cNvPr>
            <p:cNvPicPr>
              <a:picLocks noChangeAspect="1"/>
            </p:cNvPicPr>
            <p:nvPr/>
          </p:nvPicPr>
          <p:blipFill>
            <a:blip r:embed="rId3"/>
            <a:stretch>
              <a:fillRect/>
            </a:stretch>
          </p:blipFill>
          <p:spPr>
            <a:xfrm>
              <a:off x="5314984" y="1239839"/>
              <a:ext cx="2579525" cy="21846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图片 10">
              <a:extLst>
                <a:ext uri="{FF2B5EF4-FFF2-40B4-BE49-F238E27FC236}">
                  <a16:creationId xmlns:a16="http://schemas.microsoft.com/office/drawing/2014/main" id="{D2F9755D-FA62-4587-8A18-7BD8E955DEAB}"/>
                </a:ext>
              </a:extLst>
            </p:cNvPr>
            <p:cNvPicPr>
              <a:picLocks noChangeAspect="1"/>
            </p:cNvPicPr>
            <p:nvPr/>
          </p:nvPicPr>
          <p:blipFill>
            <a:blip r:embed="rId4"/>
            <a:stretch>
              <a:fillRect/>
            </a:stretch>
          </p:blipFill>
          <p:spPr>
            <a:xfrm>
              <a:off x="5314983" y="3698937"/>
              <a:ext cx="2659039" cy="20936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
        <p:nvSpPr>
          <p:cNvPr id="14" name="文本框 13">
            <a:extLst>
              <a:ext uri="{FF2B5EF4-FFF2-40B4-BE49-F238E27FC236}">
                <a16:creationId xmlns:a16="http://schemas.microsoft.com/office/drawing/2014/main" id="{1CB3EF34-B5ED-4DA0-AAB8-E890EFECF5CD}"/>
              </a:ext>
            </a:extLst>
          </p:cNvPr>
          <p:cNvSpPr txBox="1"/>
          <p:nvPr/>
        </p:nvSpPr>
        <p:spPr>
          <a:xfrm>
            <a:off x="2061659" y="5876230"/>
            <a:ext cx="7764396" cy="584775"/>
          </a:xfrm>
          <a:prstGeom prst="rect">
            <a:avLst/>
          </a:prstGeom>
          <a:noFill/>
        </p:spPr>
        <p:txBody>
          <a:bodyPr wrap="square">
            <a:spAutoFit/>
          </a:bodyPr>
          <a:lstStyle/>
          <a:p>
            <a:r>
              <a:rPr lang="zh-CN" altLang="en-US" sz="1600" b="1" dirty="0">
                <a:latin typeface="华文中宋" panose="02010600040101010101" pitchFamily="2" charset="-122"/>
                <a:ea typeface="华文中宋" panose="02010600040101010101" pitchFamily="2" charset="-122"/>
              </a:rPr>
              <a:t>老年医疗照护师培训基地第二阶段课程：我院陈娅莉、陈明君、苏青雯及陈冲护士长、专科护士戴娅莉、张华进行精彩授课。</a:t>
            </a:r>
          </a:p>
        </p:txBody>
      </p:sp>
    </p:spTree>
    <p:extLst>
      <p:ext uri="{BB962C8B-B14F-4D97-AF65-F5344CB8AC3E}">
        <p14:creationId xmlns:p14="http://schemas.microsoft.com/office/powerpoint/2010/main" val="33040676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h3jnc0g">
      <a:majorFont>
        <a:latin typeface="Arial"/>
        <a:ea typeface="楷体"/>
        <a:cs typeface=""/>
      </a:majorFont>
      <a:minorFont>
        <a:latin typeface="Arial"/>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h3jnc0g">
      <a:majorFont>
        <a:latin typeface="Arial"/>
        <a:ea typeface="楷体"/>
        <a:cs typeface=""/>
      </a:majorFont>
      <a:minorFont>
        <a:latin typeface="Arial"/>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4-浅色-办公趣味-多彩">
  <a:themeElements>
    <a:clrScheme name="CLASSIC - Standart Office">
      <a:dk1>
        <a:srgbClr val="44546A"/>
      </a:dk1>
      <a:lt1>
        <a:sysClr val="window" lastClr="FFFFFF"/>
      </a:lt1>
      <a:dk2>
        <a:srgbClr val="8496B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微软雅黑"/>
        <a:ea typeface="微软雅黑"/>
        <a:cs typeface=""/>
      </a:majorFont>
      <a:minorFont>
        <a:latin typeface="微软雅黑"/>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60000"/>
              <a:lumOff val="40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smtClean="0"/>
        </a:defPPr>
      </a:lstStyle>
    </a:txDef>
  </a:objectDefaults>
  <a:extraClrSchemeLst/>
  <a:extLst>
    <a:ext uri="{05A4C25C-085E-4340-85A3-A5531E510DB2}">
      <thm15:themeFamily xmlns:thm15="http://schemas.microsoft.com/office/thememl/2012/main" name="24-浅色-办公趣味-多彩" id="{7EE850B1-B640-41FE-961B-2C8D1601101E}" vid="{71BC90C3-6648-40F9-9C34-8F5736F00862}"/>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843</Words>
  <Application>Microsoft Office PowerPoint</Application>
  <PresentationFormat>宽屏</PresentationFormat>
  <Paragraphs>76</Paragraphs>
  <Slides>14</Slides>
  <Notes>1</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14</vt:i4>
      </vt:variant>
    </vt:vector>
  </HeadingPairs>
  <TitlesOfParts>
    <vt:vector size="25" baseType="lpstr">
      <vt:lpstr>等线</vt:lpstr>
      <vt:lpstr>黑体</vt:lpstr>
      <vt:lpstr>华文中宋</vt:lpstr>
      <vt:lpstr>宋体</vt:lpstr>
      <vt:lpstr>微软雅黑</vt:lpstr>
      <vt:lpstr>Arial</vt:lpstr>
      <vt:lpstr>Calibri</vt:lpstr>
      <vt:lpstr>Impact</vt:lpstr>
      <vt:lpstr>Office 主题​​</vt:lpstr>
      <vt:lpstr>3_Office 主题​​</vt:lpstr>
      <vt:lpstr>24-浅色-办公趣味-多彩</vt:lpstr>
      <vt:lpstr>宁波大学医学院附属医院老年中国老年医学学会老年医疗照护培训基地简介</vt:lpstr>
      <vt:lpstr>一、医院规模——医院简介</vt:lpstr>
      <vt:lpstr>一、医院规模——护理学科</vt:lpstr>
      <vt:lpstr>二、基地负责人简介</vt:lpstr>
      <vt:lpstr>三、基地建设情况</vt:lpstr>
      <vt:lpstr>三、基地建设情况</vt:lpstr>
      <vt:lpstr>三、基地建设情况</vt:lpstr>
      <vt:lpstr>三、基地建设情况</vt:lpstr>
      <vt:lpstr>三、基地建设情况</vt:lpstr>
      <vt:lpstr>三、基地建设情况</vt:lpstr>
      <vt:lpstr>三、基地建设情况</vt:lpstr>
      <vt:lpstr>三、基地建设情况</vt:lpstr>
      <vt:lpstr>三、基地建设情况</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Qian Xu</cp:lastModifiedBy>
  <cp:revision>512</cp:revision>
  <dcterms:created xsi:type="dcterms:W3CDTF">2020-08-12T07:01:00Z</dcterms:created>
  <dcterms:modified xsi:type="dcterms:W3CDTF">2021-11-06T00:14:12Z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