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678" y="10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24533" y="1727919"/>
            <a:ext cx="2304256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4003" y="4752255"/>
            <a:ext cx="156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rPr>
              <a:t>姓  名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7020" y="2587502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/>
              <a:t>照片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6901" y="1583903"/>
            <a:ext cx="6336704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rPr>
              <a:t>请在此输入个人简介。</a:t>
            </a:r>
            <a:endParaRPr lang="en-US" altLang="zh-CN" dirty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rPr>
              <a:t>请在此输入个人简介。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rPr>
              <a:t>请在此输入个人简介。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rPr>
              <a:t>请在此输入个人简介。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rPr>
              <a:t>请在此输入个人简介。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rPr>
              <a:t>请在此输入个人简介。</a:t>
            </a:r>
            <a:endParaRPr lang="en-US" altLang="zh-CN" dirty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rPr>
              <a:t>请在此输入个人简介。</a:t>
            </a:r>
          </a:p>
        </p:txBody>
      </p:sp>
    </p:spTree>
    <p:extLst>
      <p:ext uri="{BB962C8B-B14F-4D97-AF65-F5344CB8AC3E}">
        <p14:creationId xmlns:p14="http://schemas.microsoft.com/office/powerpoint/2010/main" val="178967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45</Words>
  <Application>Microsoft Office PowerPoint</Application>
  <PresentationFormat>自定义</PresentationFormat>
  <Paragraphs>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方正黑体_GBK</vt:lpstr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专家课件题目</dc:title>
  <dc:creator>目标企划</dc:creator>
  <cp:lastModifiedBy>Administrator</cp:lastModifiedBy>
  <cp:revision>25</cp:revision>
  <dcterms:created xsi:type="dcterms:W3CDTF">2021-08-07T02:49:44Z</dcterms:created>
  <dcterms:modified xsi:type="dcterms:W3CDTF">2021-10-12T03:45:12Z</dcterms:modified>
</cp:coreProperties>
</file>