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11</cp:revision>
  <dcterms:created xsi:type="dcterms:W3CDTF">2020-12-11T02:52:00Z</dcterms:created>
  <dcterms:modified xsi:type="dcterms:W3CDTF">2021-11-16T01:26:12Z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