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1522075" cy="648017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36" y="-96"/>
      </p:cViewPr>
      <p:guideLst>
        <p:guide orient="horz" pos="2041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4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4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2021/11/17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2885" y="2684976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方正兰亭中粗黑_GBK" pitchFamily="2" charset="-122"/>
                <a:ea typeface="方正兰亭中粗黑_GBK" pitchFamily="2" charset="-122"/>
              </a:rPr>
              <a:t>课题名称</a:t>
            </a:r>
            <a:endParaRPr lang="zh-CN" altLang="en-US" sz="4000" dirty="0">
              <a:solidFill>
                <a:schemeClr val="bg1"/>
              </a:solidFill>
              <a:latin typeface="方正兰亭中粗黑_GBK" pitchFamily="2" charset="-122"/>
              <a:ea typeface="方正兰亭中粗黑_GBK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07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26" y="2157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7104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7426" y="21575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方正兰亭中粗黑_GBK" pitchFamily="2" charset="-122"/>
                <a:ea typeface="方正兰亭中粗黑_GBK" pitchFamily="2" charset="-122"/>
              </a:rPr>
              <a:t>课件标题</a:t>
            </a:r>
          </a:p>
        </p:txBody>
      </p:sp>
    </p:spTree>
    <p:extLst>
      <p:ext uri="{BB962C8B-B14F-4D97-AF65-F5344CB8AC3E}">
        <p14:creationId xmlns:p14="http://schemas.microsoft.com/office/powerpoint/2010/main" val="366365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4837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自定义</PresentationFormat>
  <Paragraphs>3</Paragraphs>
  <Slides>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5" baseType="lpstr">
      <vt:lpstr>Office 主题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目标企划-设计</dc:creator>
  <cp:lastModifiedBy>DELL</cp:lastModifiedBy>
  <cp:revision>6</cp:revision>
  <dcterms:created xsi:type="dcterms:W3CDTF">2021-11-09T02:10:35Z</dcterms:created>
  <dcterms:modified xsi:type="dcterms:W3CDTF">2021-11-17T08:12:59Z</dcterms:modified>
</cp:coreProperties>
</file>