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522075" cy="648017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684" y="-96"/>
      </p:cViewPr>
      <p:guideLst>
        <p:guide orient="horz" pos="204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6104" y="1512041"/>
            <a:ext cx="10369868" cy="4276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6104" y="6006163"/>
            <a:ext cx="2688484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936709" y="6006163"/>
            <a:ext cx="364865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257487" y="6006163"/>
            <a:ext cx="2688484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76861" y="2053773"/>
            <a:ext cx="6336704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</a:rPr>
              <a:t>职务职称职务职称</a:t>
            </a:r>
            <a:endParaRPr lang="en-US" altLang="zh-CN" sz="1100" dirty="0" smtClean="0">
              <a:latin typeface="微软雅黑" pitchFamily="34" charset="-122"/>
              <a:ea typeface="微软雅黑" pitchFamily="34" charset="-122"/>
            </a:endParaRP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职务职称职务职称</a:t>
            </a:r>
          </a:p>
          <a:p>
            <a:pPr algn="just">
              <a:lnSpc>
                <a:spcPts val="1700"/>
              </a:lnSpc>
            </a:pPr>
            <a:endParaRPr lang="zh-CN" altLang="en-US" sz="1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04853" y="1440153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代用名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0997" y="1655911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400" dirty="0">
                <a:latin typeface="微软雅黑" pitchFamily="34" charset="-122"/>
                <a:ea typeface="微软雅黑" pitchFamily="34" charset="-122"/>
              </a:rPr>
              <a:t>教授，主任医师，医学博士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1" name="Picture 2" descr="E:\素材\微信图片_202111160946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564" y="1592999"/>
            <a:ext cx="2160239" cy="288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7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</Words>
  <Application>Microsoft Office PowerPoint</Application>
  <PresentationFormat>自定义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目标企划-设计</dc:creator>
  <cp:lastModifiedBy>DELL</cp:lastModifiedBy>
  <cp:revision>9</cp:revision>
  <dcterms:created xsi:type="dcterms:W3CDTF">2021-11-09T02:59:07Z</dcterms:created>
  <dcterms:modified xsi:type="dcterms:W3CDTF">2021-11-17T08:16:22Z</dcterms:modified>
</cp:coreProperties>
</file>