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>
        <p:scale>
          <a:sx n="98" d="100"/>
          <a:sy n="98" d="100"/>
        </p:scale>
        <p:origin x="-744" y="-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2021/11/16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2021/11/16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2021/11/16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2021/11/16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2021/11/16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2021/11/16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9841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29841" y="2505075"/>
            <a:ext cx="3868340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2021/11/16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2021/11/16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2021/11/16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2021/11/16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2021/11/16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  <a:t>2021/11/16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全屏显示(4:3)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3" baseType="lpstr">
      <vt:lpstr>Office 主题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Lenovo</dc:creator>
  <cp:lastModifiedBy>Lenovo</cp:lastModifiedBy>
  <cp:revision>11</cp:revision>
  <dcterms:created xsi:type="dcterms:W3CDTF">2020-12-11T02:14:00Z</dcterms:created>
  <dcterms:modified xsi:type="dcterms:W3CDTF">2021-11-16T01:25:08Z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2052-11.1.0.10228</vt:lpwstr>
  </property>
</Properties>
</file>