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16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7952-69D0-A542-9021-212EEB2CEF3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2AEEE9E1-360B-4E2B-BB58-C32851A62B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808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7952-69D0-A542-9021-212EEB2CEF3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64597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7952-69D0-A542-9021-212EEB2CEF3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7468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7952-69D0-A542-9021-212EEB2CEF3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0097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7952-69D0-A542-9021-212EEB2CEF3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5425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7952-69D0-A542-9021-212EEB2CEF3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56433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7952-69D0-A542-9021-212EEB2CEF3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95123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7952-69D0-A542-9021-212EEB2CEF3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43516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7952-69D0-A542-9021-212EEB2CEF3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5708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7952-69D0-A542-9021-212EEB2CEF3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08917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7952-69D0-A542-9021-212EEB2CEF3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2569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E7952-69D0-A542-9021-212EEB2CEF34}" type="datetimeFigureOut">
              <a:rPr kumimoji="1" lang="zh-CN" altLang="en-US" smtClean="0"/>
              <a:t>2021/11/22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pic>
        <p:nvPicPr>
          <p:cNvPr id="7" name="图片 6" descr="43a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52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50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Dong Yang</dc:creator>
  <cp:lastModifiedBy>3383688@qq.com</cp:lastModifiedBy>
  <cp:revision>3</cp:revision>
  <dcterms:created xsi:type="dcterms:W3CDTF">2021-09-03T02:29:34Z</dcterms:created>
  <dcterms:modified xsi:type="dcterms:W3CDTF">2021-11-22T08:11:37Z</dcterms:modified>
</cp:coreProperties>
</file>