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100" y="2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D2D4-1574-114F-8936-734FD5E83AA4}" type="datetimeFigureOut">
              <a:rPr kumimoji="1" lang="zh-CN" altLang="en-US" smtClean="0"/>
              <a:t>2021/11/22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CF9A-D56D-1D48-B3CD-5116C008742D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123430C1-2306-4AF2-B28F-65EC82923B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808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D2D4-1574-114F-8936-734FD5E83AA4}" type="datetimeFigureOut">
              <a:rPr kumimoji="1" lang="zh-CN" altLang="en-US" smtClean="0"/>
              <a:t>2021/11/22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CF9A-D56D-1D48-B3CD-5116C00874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D2D4-1574-114F-8936-734FD5E83AA4}" type="datetimeFigureOut">
              <a:rPr kumimoji="1" lang="zh-CN" altLang="en-US" smtClean="0"/>
              <a:t>2021/11/22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CF9A-D56D-1D48-B3CD-5116C00874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7178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D2D4-1574-114F-8936-734FD5E83AA4}" type="datetimeFigureOut">
              <a:rPr kumimoji="1" lang="zh-CN" altLang="en-US" smtClean="0"/>
              <a:t>2021/11/22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CF9A-D56D-1D48-B3CD-5116C00874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37772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D2D4-1574-114F-8936-734FD5E83AA4}" type="datetimeFigureOut">
              <a:rPr kumimoji="1" lang="zh-CN" altLang="en-US" smtClean="0"/>
              <a:t>2021/11/22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CF9A-D56D-1D48-B3CD-5116C00874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038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D2D4-1574-114F-8936-734FD5E83AA4}" type="datetimeFigureOut">
              <a:rPr kumimoji="1" lang="zh-CN" altLang="en-US" smtClean="0"/>
              <a:t>2021/11/22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CF9A-D56D-1D48-B3CD-5116C00874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12991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D2D4-1574-114F-8936-734FD5E83AA4}" type="datetimeFigureOut">
              <a:rPr kumimoji="1" lang="zh-CN" altLang="en-US" smtClean="0"/>
              <a:t>2021/11/22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CF9A-D56D-1D48-B3CD-5116C00874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1463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D2D4-1574-114F-8936-734FD5E83AA4}" type="datetimeFigureOut">
              <a:rPr kumimoji="1" lang="zh-CN" altLang="en-US" smtClean="0"/>
              <a:t>2021/11/22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CF9A-D56D-1D48-B3CD-5116C00874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42820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D2D4-1574-114F-8936-734FD5E83AA4}" type="datetimeFigureOut">
              <a:rPr kumimoji="1" lang="zh-CN" altLang="en-US" smtClean="0"/>
              <a:t>2021/11/22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CF9A-D56D-1D48-B3CD-5116C00874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5282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D2D4-1574-114F-8936-734FD5E83AA4}" type="datetimeFigureOut">
              <a:rPr kumimoji="1" lang="zh-CN" altLang="en-US" smtClean="0"/>
              <a:t>2021/11/22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CF9A-D56D-1D48-B3CD-5116C00874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77825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D2D4-1574-114F-8936-734FD5E83AA4}" type="datetimeFigureOut">
              <a:rPr kumimoji="1" lang="zh-CN" altLang="en-US" smtClean="0"/>
              <a:t>2021/11/22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CF9A-D56D-1D48-B3CD-5116C00874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0019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DD2D4-1574-114F-8936-734FD5E83AA4}" type="datetimeFigureOut">
              <a:rPr kumimoji="1" lang="zh-CN" altLang="en-US" smtClean="0"/>
              <a:t>2021/11/22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8CF9A-D56D-1D48-B3CD-5116C008742D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pic>
        <p:nvPicPr>
          <p:cNvPr id="7" name="图片 6" descr="169a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14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0150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Dong Yang</dc:creator>
  <cp:lastModifiedBy>3383688@qq.com</cp:lastModifiedBy>
  <cp:revision>2</cp:revision>
  <dcterms:created xsi:type="dcterms:W3CDTF">2021-09-03T02:31:46Z</dcterms:created>
  <dcterms:modified xsi:type="dcterms:W3CDTF">2021-11-22T08:12:02Z</dcterms:modified>
</cp:coreProperties>
</file>