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</p:sldIdLst>
  <p:sldSz cx="20166013" cy="36006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1" userDrawn="1">
          <p15:clr>
            <a:srgbClr val="A4A3A4"/>
          </p15:clr>
        </p15:guide>
        <p15:guide id="2" pos="6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 snapToGrid="0" snapToObjects="1" showGuides="1">
      <p:cViewPr varScale="1">
        <p:scale>
          <a:sx n="21" d="100"/>
          <a:sy n="21" d="100"/>
        </p:scale>
        <p:origin x="2754" y="60"/>
      </p:cViewPr>
      <p:guideLst>
        <p:guide orient="horz" pos="11341"/>
        <p:guide pos="6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451" y="5892666"/>
            <a:ext cx="17141111" cy="12535453"/>
          </a:xfrm>
        </p:spPr>
        <p:txBody>
          <a:bodyPr anchor="b"/>
          <a:lstStyle>
            <a:lvl1pPr algn="ctr"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752" y="18911534"/>
            <a:ext cx="15124510" cy="8693134"/>
          </a:xfrm>
        </p:spPr>
        <p:txBody>
          <a:bodyPr/>
          <a:lstStyle>
            <a:lvl1pPr marL="0" indent="0" algn="ctr">
              <a:buNone/>
              <a:defRPr sz="5293"/>
            </a:lvl1pPr>
            <a:lvl2pPr marL="1008309" indent="0" algn="ctr">
              <a:buNone/>
              <a:defRPr sz="4411"/>
            </a:lvl2pPr>
            <a:lvl3pPr marL="2016618" indent="0" algn="ctr">
              <a:buNone/>
              <a:defRPr sz="3970"/>
            </a:lvl3pPr>
            <a:lvl4pPr marL="3024927" indent="0" algn="ctr">
              <a:buNone/>
              <a:defRPr sz="3529"/>
            </a:lvl4pPr>
            <a:lvl5pPr marL="4033236" indent="0" algn="ctr">
              <a:buNone/>
              <a:defRPr sz="3529"/>
            </a:lvl5pPr>
            <a:lvl6pPr marL="5041544" indent="0" algn="ctr">
              <a:buNone/>
              <a:defRPr sz="3529"/>
            </a:lvl6pPr>
            <a:lvl7pPr marL="6049853" indent="0" algn="ctr">
              <a:buNone/>
              <a:defRPr sz="3529"/>
            </a:lvl7pPr>
            <a:lvl8pPr marL="7058162" indent="0" algn="ctr">
              <a:buNone/>
              <a:defRPr sz="3529"/>
            </a:lvl8pPr>
            <a:lvl9pPr marL="8066471" indent="0" algn="ctr">
              <a:buNone/>
              <a:defRPr sz="352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180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431304" y="1916991"/>
            <a:ext cx="4348297" cy="305134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415" y="1916991"/>
            <a:ext cx="12792814" cy="305134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603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1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11" y="8976528"/>
            <a:ext cx="17393186" cy="14977530"/>
          </a:xfrm>
        </p:spPr>
        <p:txBody>
          <a:bodyPr anchor="b"/>
          <a:lstStyle>
            <a:lvl1pPr>
              <a:defRPr sz="132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911" y="24095751"/>
            <a:ext cx="17393186" cy="7876329"/>
          </a:xfrm>
        </p:spPr>
        <p:txBody>
          <a:bodyPr/>
          <a:lstStyle>
            <a:lvl1pPr marL="0" indent="0">
              <a:buNone/>
              <a:defRPr sz="5293">
                <a:solidFill>
                  <a:schemeClr val="tx1"/>
                </a:solidFill>
              </a:defRPr>
            </a:lvl1pPr>
            <a:lvl2pPr marL="1008309" indent="0">
              <a:buNone/>
              <a:defRPr sz="4411">
                <a:solidFill>
                  <a:schemeClr val="tx1">
                    <a:tint val="75000"/>
                  </a:schemeClr>
                </a:solidFill>
              </a:defRPr>
            </a:lvl2pPr>
            <a:lvl3pPr marL="2016618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4927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033236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04154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04985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7058162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8066471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65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413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09044" y="9584954"/>
            <a:ext cx="8570556" cy="228455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00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1916999"/>
            <a:ext cx="17393186" cy="69595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042" y="8826495"/>
            <a:ext cx="8531167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042" y="13152224"/>
            <a:ext cx="8531167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09045" y="8826495"/>
            <a:ext cx="8573182" cy="4325729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309" indent="0">
              <a:buNone/>
              <a:defRPr sz="4411" b="1"/>
            </a:lvl2pPr>
            <a:lvl3pPr marL="2016618" indent="0">
              <a:buNone/>
              <a:defRPr sz="3970" b="1"/>
            </a:lvl3pPr>
            <a:lvl4pPr marL="3024927" indent="0">
              <a:buNone/>
              <a:defRPr sz="3529" b="1"/>
            </a:lvl4pPr>
            <a:lvl5pPr marL="4033236" indent="0">
              <a:buNone/>
              <a:defRPr sz="3529" b="1"/>
            </a:lvl5pPr>
            <a:lvl6pPr marL="5041544" indent="0">
              <a:buNone/>
              <a:defRPr sz="3529" b="1"/>
            </a:lvl6pPr>
            <a:lvl7pPr marL="6049853" indent="0">
              <a:buNone/>
              <a:defRPr sz="3529" b="1"/>
            </a:lvl7pPr>
            <a:lvl8pPr marL="7058162" indent="0">
              <a:buNone/>
              <a:defRPr sz="3529" b="1"/>
            </a:lvl8pPr>
            <a:lvl9pPr marL="8066471" indent="0">
              <a:buNone/>
              <a:defRPr sz="35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09045" y="13152224"/>
            <a:ext cx="8573182" cy="193449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420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81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95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3182" y="5184218"/>
            <a:ext cx="10209044" cy="25587660"/>
          </a:xfrm>
        </p:spPr>
        <p:txBody>
          <a:bodyPr/>
          <a:lstStyle>
            <a:lvl1pPr>
              <a:defRPr sz="7057"/>
            </a:lvl1pPr>
            <a:lvl2pPr>
              <a:defRPr sz="6175"/>
            </a:lvl2pPr>
            <a:lvl3pPr>
              <a:defRPr sz="5293"/>
            </a:lvl3pPr>
            <a:lvl4pPr>
              <a:defRPr sz="4411"/>
            </a:lvl4pPr>
            <a:lvl5pPr>
              <a:defRPr sz="4411"/>
            </a:lvl5pPr>
            <a:lvl6pPr>
              <a:defRPr sz="4411"/>
            </a:lvl6pPr>
            <a:lvl7pPr>
              <a:defRPr sz="4411"/>
            </a:lvl7pPr>
            <a:lvl8pPr>
              <a:defRPr sz="4411"/>
            </a:lvl8pPr>
            <a:lvl9pPr>
              <a:defRPr sz="441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383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40" y="2400406"/>
            <a:ext cx="6504064" cy="8401421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73182" y="5184218"/>
            <a:ext cx="10209044" cy="25587660"/>
          </a:xfrm>
        </p:spPr>
        <p:txBody>
          <a:bodyPr anchor="t"/>
          <a:lstStyle>
            <a:lvl1pPr marL="0" indent="0">
              <a:buNone/>
              <a:defRPr sz="7057"/>
            </a:lvl1pPr>
            <a:lvl2pPr marL="1008309" indent="0">
              <a:buNone/>
              <a:defRPr sz="6175"/>
            </a:lvl2pPr>
            <a:lvl3pPr marL="2016618" indent="0">
              <a:buNone/>
              <a:defRPr sz="5293"/>
            </a:lvl3pPr>
            <a:lvl4pPr marL="3024927" indent="0">
              <a:buNone/>
              <a:defRPr sz="4411"/>
            </a:lvl4pPr>
            <a:lvl5pPr marL="4033236" indent="0">
              <a:buNone/>
              <a:defRPr sz="4411"/>
            </a:lvl5pPr>
            <a:lvl6pPr marL="5041544" indent="0">
              <a:buNone/>
              <a:defRPr sz="4411"/>
            </a:lvl6pPr>
            <a:lvl7pPr marL="6049853" indent="0">
              <a:buNone/>
              <a:defRPr sz="4411"/>
            </a:lvl7pPr>
            <a:lvl8pPr marL="7058162" indent="0">
              <a:buNone/>
              <a:defRPr sz="4411"/>
            </a:lvl8pPr>
            <a:lvl9pPr marL="8066471" indent="0">
              <a:buNone/>
              <a:defRPr sz="441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9040" y="10801826"/>
            <a:ext cx="6504064" cy="20011720"/>
          </a:xfrm>
        </p:spPr>
        <p:txBody>
          <a:bodyPr/>
          <a:lstStyle>
            <a:lvl1pPr marL="0" indent="0">
              <a:buNone/>
              <a:defRPr sz="3529"/>
            </a:lvl1pPr>
            <a:lvl2pPr marL="1008309" indent="0">
              <a:buNone/>
              <a:defRPr sz="3088"/>
            </a:lvl2pPr>
            <a:lvl3pPr marL="2016618" indent="0">
              <a:buNone/>
              <a:defRPr sz="2646"/>
            </a:lvl3pPr>
            <a:lvl4pPr marL="3024927" indent="0">
              <a:buNone/>
              <a:defRPr sz="2205"/>
            </a:lvl4pPr>
            <a:lvl5pPr marL="4033236" indent="0">
              <a:buNone/>
              <a:defRPr sz="2205"/>
            </a:lvl5pPr>
            <a:lvl6pPr marL="5041544" indent="0">
              <a:buNone/>
              <a:defRPr sz="2205"/>
            </a:lvl6pPr>
            <a:lvl7pPr marL="6049853" indent="0">
              <a:buNone/>
              <a:defRPr sz="2205"/>
            </a:lvl7pPr>
            <a:lvl8pPr marL="7058162" indent="0">
              <a:buNone/>
              <a:defRPr sz="2205"/>
            </a:lvl8pPr>
            <a:lvl9pPr marL="8066471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0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414" y="1916999"/>
            <a:ext cx="17393186" cy="695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4" y="9584954"/>
            <a:ext cx="17393186" cy="22845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6413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2021-11-29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9992" y="33372317"/>
            <a:ext cx="6806029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42247" y="33372317"/>
            <a:ext cx="4537353" cy="1916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18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016618" rtl="0" eaLnBrk="1" latinLnBrk="0" hangingPunct="1">
        <a:lnSpc>
          <a:spcPct val="90000"/>
        </a:lnSpc>
        <a:spcBef>
          <a:spcPct val="0"/>
        </a:spcBef>
        <a:buNone/>
        <a:defRPr sz="97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54" indent="-504154" algn="l" defTabSz="2016618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5" kern="1200">
          <a:solidFill>
            <a:schemeClr val="tx1"/>
          </a:solidFill>
          <a:latin typeface="+mn-lt"/>
          <a:ea typeface="+mn-ea"/>
          <a:cs typeface="+mn-cs"/>
        </a:defRPr>
      </a:lvl1pPr>
      <a:lvl2pPr marL="1512463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5293" kern="1200">
          <a:solidFill>
            <a:schemeClr val="tx1"/>
          </a:solidFill>
          <a:latin typeface="+mn-lt"/>
          <a:ea typeface="+mn-ea"/>
          <a:cs typeface="+mn-cs"/>
        </a:defRPr>
      </a:lvl2pPr>
      <a:lvl3pPr marL="2520772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4411" kern="1200">
          <a:solidFill>
            <a:schemeClr val="tx1"/>
          </a:solidFill>
          <a:latin typeface="+mn-lt"/>
          <a:ea typeface="+mn-ea"/>
          <a:cs typeface="+mn-cs"/>
        </a:defRPr>
      </a:lvl3pPr>
      <a:lvl4pPr marL="3529081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537390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545699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4008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2317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70625" indent="-504154" algn="l" defTabSz="2016618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8309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618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4927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3236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41544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9853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8162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6471" algn="l" defTabSz="2016618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1" y="4655686"/>
            <a:ext cx="16447138" cy="27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093697" y="4855012"/>
            <a:ext cx="17460199" cy="23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01" tIns="73100" rIns="146201" bIns="73100">
            <a:spAutoFit/>
          </a:bodyPr>
          <a:lstStyle/>
          <a:p>
            <a:pPr algn="ctr" eaLnBrk="1" hangingPunct="1"/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中文题目采用黑体</a:t>
            </a:r>
            <a:r>
              <a:rPr lang="en-US" altLang="zh-CN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</a:t>
            </a:r>
            <a:r>
              <a:rPr lang="zh-CN" altLang="en-US" sz="6001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6001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作者采用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单位采用</a:t>
            </a:r>
            <a:r>
              <a:rPr lang="zh-CN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号宋体</a:t>
            </a:r>
            <a:endParaRPr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14427" y="9218427"/>
            <a:ext cx="9536764" cy="2427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/>
              <a:t>目的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摘要采用</a:t>
            </a:r>
            <a:r>
              <a:rPr lang="en-US" altLang="zh-CN" sz="3200" dirty="0"/>
              <a:t>48</a:t>
            </a:r>
            <a:r>
              <a:rPr lang="zh-CN" altLang="en-US" sz="3200" dirty="0"/>
              <a:t>号宋体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方法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zh-CN" altLang="en-US" sz="3200" b="1" dirty="0"/>
              <a:t>结果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3200" dirty="0"/>
          </a:p>
          <a:p>
            <a:r>
              <a:rPr lang="zh-CN" altLang="en-US" sz="32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673" y="9342941"/>
            <a:ext cx="9301040" cy="80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0491673" y="19387312"/>
            <a:ext cx="9301040" cy="140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6201" tIns="73100" rIns="146201" bIns="73100">
            <a:spAutoFit/>
          </a:bodyPr>
          <a:lstStyle/>
          <a:p>
            <a:pPr eaLnBrk="1" hangingPunct="1"/>
            <a:r>
              <a:rPr lang="zh-CN" altLang="en-US" sz="2933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en-US" altLang="zh-CN" sz="2933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133" dirty="0">
                <a:latin typeface="宋体" panose="02010600030101010101" pitchFamily="2" charset="-122"/>
                <a:ea typeface="宋体" panose="02010600030101010101" pitchFamily="2" charset="-122"/>
              </a:rPr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</a:t>
            </a: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133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1248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kb</cp:lastModifiedBy>
  <cp:revision>20</cp:revision>
  <dcterms:created xsi:type="dcterms:W3CDTF">2016-09-23T06:58:00Z</dcterms:created>
  <dcterms:modified xsi:type="dcterms:W3CDTF">2021-11-29T03:37:17Z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