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5" r:id="rId4"/>
  </p:sldMasterIdLst>
  <p:sldIdLst>
    <p:sldId id="256" r:id="rId5"/>
    <p:sldId id="297" r:id="rId6"/>
    <p:sldId id="257" r:id="rId7"/>
    <p:sldId id="263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914" y="-804"/>
      </p:cViewPr>
      <p:guideLst>
        <p:guide orient="horz" pos="2159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262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262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97F4-DBFA-4A34-A4E1-97C823F559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77FB-F1E1-4398-9273-37301FDE1C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2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186555" y="1263650"/>
            <a:ext cx="4281805" cy="1080770"/>
            <a:chOff x="1001029" y="4622525"/>
            <a:chExt cx="1513572" cy="296291"/>
          </a:xfrm>
        </p:grpSpPr>
        <p:sp>
          <p:nvSpPr>
            <p:cNvPr id="12" name="矩形 11"/>
            <p:cNvSpPr/>
            <p:nvPr/>
          </p:nvSpPr>
          <p:spPr>
            <a:xfrm>
              <a:off x="1001029" y="4622525"/>
              <a:ext cx="1513572" cy="2962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79179" y="4699112"/>
              <a:ext cx="1357161" cy="143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字魂105号-简雅黑" panose="00000500000000000000" pitchFamily="2" charset="-122"/>
                </a:rPr>
                <a:t>ZOOM</a:t>
              </a:r>
              <a:r>
                <a:rPr lang="zh-CN" altLang="en-US" sz="2800" dirty="0">
                  <a:solidFill>
                    <a:schemeClr val="bg1"/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  <a:cs typeface="字魂105号-简雅黑" panose="00000500000000000000" pitchFamily="2" charset="-122"/>
                </a:rPr>
                <a:t>客户端使用手册</a:t>
              </a:r>
              <a:endParaRPr lang="zh-CN" altLang="en-US" sz="28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魂105号-简雅黑" panose="00000500000000000000" pitchFamily="2" charset="-122"/>
              </a:endParaRPr>
            </a:p>
          </p:txBody>
        </p:sp>
      </p:grpSp>
      <p:pic>
        <p:nvPicPr>
          <p:cNvPr id="2" name="图片 1" descr="微信图片_20210818202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330" cy="1243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251520" y="123478"/>
            <a:ext cx="41044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3510" y="1574165"/>
            <a:ext cx="875982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0" dirty="0">
                <a:solidFill>
                  <a:schemeClr val="tx1"/>
                </a:solidFill>
              </a:rPr>
              <a:t>建议使用稳定的网络，上传下载速度均在</a:t>
            </a:r>
            <a:r>
              <a:rPr lang="en-US" altLang="zh-CN" sz="2800" b="0" dirty="0">
                <a:solidFill>
                  <a:schemeClr val="tx1"/>
                </a:solidFill>
              </a:rPr>
              <a:t>3MB</a:t>
            </a:r>
            <a:r>
              <a:rPr lang="zh-CN" altLang="en-US" sz="2800" b="0" dirty="0" smtClean="0">
                <a:solidFill>
                  <a:schemeClr val="tx1"/>
                </a:solidFill>
              </a:rPr>
              <a:t>以上</a:t>
            </a:r>
            <a:endParaRPr lang="en-US" altLang="zh-CN" sz="2800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0" dirty="0" smtClean="0">
                <a:solidFill>
                  <a:schemeClr val="tx1"/>
                </a:solidFill>
              </a:rPr>
              <a:t>确认</a:t>
            </a:r>
            <a:r>
              <a:rPr lang="zh-CN" altLang="en-US" sz="2800" b="0" dirty="0">
                <a:solidFill>
                  <a:schemeClr val="tx1"/>
                </a:solidFill>
              </a:rPr>
              <a:t>您的电脑配置并正确的开启了麦克风和摄像头</a:t>
            </a:r>
            <a:endParaRPr lang="en-US" altLang="zh-CN" sz="28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0" dirty="0">
                <a:solidFill>
                  <a:schemeClr val="tx1"/>
                </a:solidFill>
              </a:rPr>
              <a:t>确认您的幻灯</a:t>
            </a:r>
            <a:r>
              <a:rPr lang="en-US" altLang="zh-CN" sz="2800" b="0" dirty="0">
                <a:solidFill>
                  <a:schemeClr val="tx1"/>
                </a:solidFill>
              </a:rPr>
              <a:t>ppt</a:t>
            </a:r>
            <a:r>
              <a:rPr lang="zh-CN" altLang="en-US" sz="2800" b="0" dirty="0">
                <a:solidFill>
                  <a:schemeClr val="tx1"/>
                </a:solidFill>
              </a:rPr>
              <a:t>可以正常播放</a:t>
            </a:r>
            <a:endParaRPr lang="en-US" altLang="zh-CN" sz="28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0" dirty="0">
                <a:solidFill>
                  <a:schemeClr val="tx1"/>
                </a:solidFill>
              </a:rPr>
              <a:t>会议开始前，建议您提前</a:t>
            </a:r>
            <a:r>
              <a:rPr lang="en-US" altLang="zh-CN" sz="2800" b="0" dirty="0">
                <a:solidFill>
                  <a:schemeClr val="tx1"/>
                </a:solidFill>
              </a:rPr>
              <a:t>30</a:t>
            </a:r>
            <a:r>
              <a:rPr lang="zh-CN" altLang="en-US" sz="2800" b="0" dirty="0">
                <a:solidFill>
                  <a:schemeClr val="tx1"/>
                </a:solidFill>
              </a:rPr>
              <a:t>分钟进入会议</a:t>
            </a:r>
            <a:endParaRPr lang="zh-CN" alt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图片 1" descr="微信图片_20210818202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9525"/>
            <a:ext cx="1243330" cy="1243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3065" y="1186815"/>
            <a:ext cx="11405235" cy="378460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视频连线的技术要求：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本次会议全程采用远程视频形式，会前有工作人员会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与发言嘉宾电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话联系，完成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ZOOM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的测试工作。您可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网中下载软件并安装，下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载时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，请务必根据您电脑系统选择（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下载网址详见下方链接：</a:t>
            </a: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https://www.zoom.cn/download或者https://us02web.zoom.us/download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所使用电脑必须有摄像头，直播中尽量佩戴耳机；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请保持在良好的网络环境中，防止因网速慢而造成的延迟、掉线等情况；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直播过程中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在的网络环境，尽量保持光源稳定，且背景光线不要太强；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幻灯片格式为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pptx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微信图片_20210818202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0"/>
            <a:ext cx="1243330" cy="1243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68095" y="2234565"/>
            <a:ext cx="775589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加入 Zoom 会议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https://us02web.zoom.us/j/84881007487?pwd=bk5qUDdGcVB6ZHBtYkJraDkzWW96Zz09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会议号：848 8100 7487</a:t>
            </a:r>
            <a:endParaRPr lang="zh-CN" altLang="en-US" sz="2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密码：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147258</a:t>
            </a:r>
            <a:endParaRPr lang="en-US" altLang="zh-CN" sz="2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8095" y="827405"/>
            <a:ext cx="5364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</a:rPr>
              <a:t>第二届中国—巴基斯坦技术转移对接会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</a:rPr>
              <a:t>专家讲者线上</a:t>
            </a:r>
            <a:r>
              <a:rPr lang="en-US" altLang="zh-CN" sz="2400" b="1">
                <a:solidFill>
                  <a:srgbClr val="FF0000"/>
                </a:solidFill>
              </a:rPr>
              <a:t>ZOOM</a:t>
            </a:r>
            <a:r>
              <a:rPr lang="zh-CN" altLang="en-US" sz="2400" b="1">
                <a:solidFill>
                  <a:srgbClr val="FF0000"/>
                </a:solidFill>
              </a:rPr>
              <a:t>会议</a:t>
            </a:r>
            <a:r>
              <a:rPr lang="en-US" altLang="zh-CN" sz="2400" b="1">
                <a:solidFill>
                  <a:srgbClr val="FF0000"/>
                </a:solidFill>
              </a:rPr>
              <a:t>ID</a:t>
            </a:r>
            <a:r>
              <a:rPr lang="zh-CN" altLang="en-US" sz="2400" b="1">
                <a:solidFill>
                  <a:srgbClr val="FF0000"/>
                </a:solidFill>
              </a:rPr>
              <a:t>和密码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2" name="图片 1" descr="微信图片_20210818202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9525"/>
            <a:ext cx="1243330" cy="1243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8095" y="4945380"/>
            <a:ext cx="2697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测试工作人员联系方式：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孔德磊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15368457528 </a:t>
            </a:r>
            <a:endParaRPr lang="en-US" altLang="zh-CN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712608" y="4662530"/>
            <a:ext cx="214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tx2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目录</a:t>
            </a:r>
            <a:r>
              <a:rPr lang="en-US" altLang="zh-CN" sz="4400" dirty="0">
                <a:solidFill>
                  <a:schemeClr val="tx2">
                    <a:lumMod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字魂105号-简雅黑" panose="00000500000000000000" pitchFamily="2" charset="-122"/>
              </a:rPr>
              <a:t>  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89612" y="5431971"/>
            <a:ext cx="205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latin typeface="字魂58号-创中黑" panose="00000500000000000000" pitchFamily="2" charset="-122"/>
                <a:ea typeface="字魂58号-创中黑" panose="00000500000000000000" pitchFamily="2" charset="-122"/>
                <a:cs typeface="字魂105号-简雅黑" panose="00000500000000000000" pitchFamily="2" charset="-122"/>
              </a:rPr>
              <a:t>CONTENTS</a:t>
            </a:r>
            <a:endParaRPr lang="zh-CN" altLang="en-US" sz="2400" dirty="0">
              <a:latin typeface="字魂58号-创中黑" panose="00000500000000000000" pitchFamily="2" charset="-122"/>
              <a:ea typeface="字魂58号-创中黑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2670" y="1363345"/>
            <a:ext cx="444690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一、客户端安装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二、客户端登陆操作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三、客户端的使用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会议中切换至并排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模式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五、注意事项</a:t>
            </a:r>
            <a:endParaRPr lang="zh-CN" altLang="en-US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微信图片_20210818202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9525"/>
            <a:ext cx="1243330" cy="1243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251520" y="149900"/>
            <a:ext cx="20569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客户端安装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7565" y="734695"/>
            <a:ext cx="111074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zoom官方原版软件下载链接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https://www.zoom.cn/download或者https://us02web.zoom.us/download。哪个可以打开就用哪个下载，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下载第一个zoom会议客户端即可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5141" t="5222" b="11412"/>
          <a:stretch>
            <a:fillRect/>
          </a:stretch>
        </p:blipFill>
        <p:spPr>
          <a:xfrm>
            <a:off x="2465705" y="1649730"/>
            <a:ext cx="7850505" cy="35579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6900" y="5293995"/>
            <a:ext cx="10725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硬件建议：为保证网络环境、摄像头、麦克风兼容稳定，强烈建议专家使用笔记本电脑。不建议使用台式电脑或手机。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微信图片_202108182023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230" y="0"/>
            <a:ext cx="1080770" cy="1080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9900"/>
            <a:ext cx="3708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客户端登陆操作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加入会议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" y="1163320"/>
            <a:ext cx="3637915" cy="2735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085" y="868045"/>
            <a:ext cx="2740025" cy="303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865" y="749300"/>
            <a:ext cx="2847975" cy="314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342390" y="4589780"/>
            <a:ext cx="99383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/>
              <a:t>电脑打开</a:t>
            </a:r>
            <a:r>
              <a:rPr lang="en-US" altLang="zh-CN" sz="2000" b="1"/>
              <a:t>zoom</a:t>
            </a:r>
            <a:r>
              <a:rPr lang="zh-CN" altLang="en-US" sz="2000" b="1"/>
              <a:t>点击加入会议，输入会议</a:t>
            </a:r>
            <a:r>
              <a:rPr lang="en-US" altLang="zh-CN" sz="2000" b="1"/>
              <a:t>id</a:t>
            </a:r>
            <a:r>
              <a:rPr lang="zh-CN" altLang="en-US" sz="2000" b="1"/>
              <a:t>及真实姓名和单位点击加入会议输入密码即可</a:t>
            </a:r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4127500" y="5320030"/>
            <a:ext cx="38093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注：会议</a:t>
            </a:r>
            <a:r>
              <a:rPr lang="en-US" altLang="zh-CN" b="1">
                <a:solidFill>
                  <a:srgbClr val="FF0000"/>
                </a:solidFill>
              </a:rPr>
              <a:t>id</a:t>
            </a:r>
            <a:r>
              <a:rPr lang="zh-CN" altLang="en-US" b="1">
                <a:solidFill>
                  <a:srgbClr val="FF0000"/>
                </a:solidFill>
              </a:rPr>
              <a:t>和密码将由工作人员发放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 descr="微信图片_202108182023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670" y="0"/>
            <a:ext cx="1243330" cy="12433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49520" y="1779270"/>
            <a:ext cx="737870" cy="156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51520" y="12347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客户端登陆操作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开启视频及音频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-11" b="1524"/>
          <a:stretch>
            <a:fillRect/>
          </a:stretch>
        </p:blipFill>
        <p:spPr>
          <a:xfrm>
            <a:off x="326390" y="690880"/>
            <a:ext cx="5095240" cy="39725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8950" y="1214755"/>
            <a:ext cx="4704715" cy="239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头像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493520"/>
            <a:ext cx="5265420" cy="29368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8950" y="4937125"/>
            <a:ext cx="514477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步骤一：在视频预览窗口点击“加入并打开视频”按钮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35980" y="5069840"/>
            <a:ext cx="5897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步骤二：在连接语音窗口点击“使用电脑音频设备”按钮</a:t>
            </a:r>
            <a:endParaRPr lang="zh-CN" altLang="en-US"/>
          </a:p>
        </p:txBody>
      </p:sp>
      <p:pic>
        <p:nvPicPr>
          <p:cNvPr id="6" name="图片 5" descr="微信图片_202108182023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0"/>
            <a:ext cx="1243330" cy="1243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/>
          <p:cNvSpPr txBox="1"/>
          <p:nvPr/>
        </p:nvSpPr>
        <p:spPr>
          <a:xfrm>
            <a:off x="251520" y="26970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主界面介绍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7262" y="972038"/>
            <a:ext cx="3832394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解除静音：点击开启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关闭麦克风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开启视频：点击开启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关闭摄像头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参会者：可以查看当前会议中所有参会人员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聊天：点击查看会议留言，也可以自己留言给参会人员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共享屏幕：点击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共享屏幕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按钮，可以将您的电脑桌面共享给所有参会人员，用于播放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红色按钮“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”：退出当前会议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32350" y="523240"/>
            <a:ext cx="5254125" cy="5199449"/>
            <a:chOff x="6300" y="761"/>
            <a:chExt cx="6821" cy="613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89" y="5769"/>
              <a:ext cx="503" cy="46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16" y="5773"/>
              <a:ext cx="503" cy="46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425" y="5852"/>
              <a:ext cx="503" cy="46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45" y="5810"/>
              <a:ext cx="503" cy="46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625" y="5883"/>
              <a:ext cx="503" cy="46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215" y="5842"/>
              <a:ext cx="503" cy="467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6390" y="6350"/>
              <a:ext cx="467" cy="4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7034" y="6350"/>
              <a:ext cx="467" cy="4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443" y="6432"/>
              <a:ext cx="467" cy="4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563" y="6396"/>
              <a:ext cx="467" cy="4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233" y="6428"/>
              <a:ext cx="467" cy="4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2643" y="6445"/>
              <a:ext cx="467" cy="4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07" y="6364"/>
              <a:ext cx="457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045" y="6359"/>
              <a:ext cx="457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456" y="6442"/>
              <a:ext cx="457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581" y="6400"/>
              <a:ext cx="457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61" y="6432"/>
              <a:ext cx="457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643" y="6428"/>
              <a:ext cx="475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146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0" y="761"/>
              <a:ext cx="6821" cy="504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图片 5" descr="微信图片_202108182023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0"/>
            <a:ext cx="1243330" cy="1243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55465" y="641985"/>
            <a:ext cx="6593205" cy="5573395"/>
            <a:chOff x="4991" y="348"/>
            <a:chExt cx="8586" cy="715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/>
            <a:srcRect l="66077" t="54666" b="47"/>
            <a:stretch>
              <a:fillRect/>
            </a:stretch>
          </p:blipFill>
          <p:spPr>
            <a:xfrm>
              <a:off x="7595" y="348"/>
              <a:ext cx="3377" cy="66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1" y="1036"/>
              <a:ext cx="8586" cy="552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1" y="6664"/>
              <a:ext cx="8125" cy="840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64770" y="1160780"/>
            <a:ext cx="41103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共享屏幕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”按钮开始共享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、选中需要共享的内容，然后点击右下角“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”按钮，即开始共享您的电脑屏幕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、在您的电脑端找到您的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，点击开始放映即可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、结束时，点击屏幕上方的“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停止共享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4107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微信图片_202108182023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670" y="0"/>
            <a:ext cx="1243330" cy="1243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251520" y="24107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四、直播中切换至并排模式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941705"/>
            <a:ext cx="328866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/>
              <a:t>在观看演讲者的</a:t>
            </a:r>
            <a:r>
              <a:rPr lang="en-US" altLang="zh-CN" sz="2000" dirty="0"/>
              <a:t>ppt</a:t>
            </a:r>
            <a:r>
              <a:rPr lang="zh-CN" altLang="en-US" sz="2000" dirty="0"/>
              <a:t>共享时，如感觉摄像头窗口遮挡到</a:t>
            </a:r>
            <a:r>
              <a:rPr lang="en-US" altLang="zh-CN" sz="2000" dirty="0"/>
              <a:t>ppt</a:t>
            </a:r>
            <a:r>
              <a:rPr lang="zh-CN" altLang="en-US" sz="2000" dirty="0"/>
              <a:t>，可以切换至“并排模式”</a:t>
            </a:r>
            <a:endParaRPr lang="en-US" altLang="zh-CN" sz="2000" dirty="0"/>
          </a:p>
          <a:p>
            <a:r>
              <a:rPr lang="zh-CN" altLang="en-US" sz="2000" dirty="0"/>
              <a:t>步骤一：点击窗口顶部的“查看选项”打开菜单；</a:t>
            </a:r>
            <a:endParaRPr lang="en-US" altLang="zh-CN" sz="2000" dirty="0"/>
          </a:p>
          <a:p>
            <a:r>
              <a:rPr lang="zh-CN" altLang="en-US" sz="2000" dirty="0"/>
              <a:t>步骤二：在菜单中点击“并排模式”，可以将参会人员的头像移至右侧，和</a:t>
            </a:r>
            <a:r>
              <a:rPr lang="en-US" altLang="zh-CN" sz="2000" dirty="0"/>
              <a:t>ppt</a:t>
            </a:r>
            <a:r>
              <a:rPr lang="zh-CN" altLang="en-US" sz="2000" dirty="0"/>
              <a:t>并排显示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75" y="1257300"/>
            <a:ext cx="7984490" cy="4829810"/>
          </a:xfrm>
          <a:prstGeom prst="rect">
            <a:avLst/>
          </a:prstGeom>
        </p:spPr>
      </p:pic>
      <p:pic>
        <p:nvPicPr>
          <p:cNvPr id="2" name="图片 1" descr="微信图片_202108182023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670" y="0"/>
            <a:ext cx="1243330" cy="1243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WPS 演示</Application>
  <PresentationFormat>自定义</PresentationFormat>
  <Paragraphs>98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字魂58号-创中黑</vt:lpstr>
      <vt:lpstr>黑体</vt:lpstr>
      <vt:lpstr>字魂105号-简雅黑</vt:lpstr>
      <vt:lpstr>等线</vt:lpstr>
      <vt:lpstr>Arial Unicode MS</vt:lpstr>
      <vt:lpstr>等线 Light</vt:lpstr>
      <vt:lpstr>Calibri</vt:lpstr>
      <vt:lpstr>第一PPT，www.1ppt.com</vt:lpstr>
      <vt:lpstr>自定义设计方案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蓝色抽象曲线</dc:title>
  <dc:creator>第一PPT</dc:creator>
  <cp:keywords>www.1ppt.com</cp:keywords>
  <dc:description>www.1ppt.com</dc:description>
  <cp:lastModifiedBy>李宁</cp:lastModifiedBy>
  <cp:revision>24</cp:revision>
  <dcterms:created xsi:type="dcterms:W3CDTF">2021-01-27T06:24:00Z</dcterms:created>
  <dcterms:modified xsi:type="dcterms:W3CDTF">2021-12-09T13:25:04Z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0D23A92F3ACB4BB38512C9275BC5EB56</vt:lpwstr>
  </property>
  <property fmtid="{D5CDD505-2E9C-101B-9397-08002B2CF9AE}" pid="3" name="KSOProductBuildVer">
    <vt:lpwstr>2052-11.1.0.11115</vt:lpwstr>
  </property>
</Properties>
</file>