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A1D856-3204-4FFF-B9EF-A6D7392599D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469578D-FAFC-4BE3-956C-030E94826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B6E83FD-EDC0-4403-B3EA-E82D964CD9D0}"/>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A1F8DAC1-1EC5-49BB-B212-5A20B8093E8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E8242BF-1AFC-48C7-A50F-359B6C62E0D5}"/>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219949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271B96-7F79-4763-B971-05ECBC55D39E}"/>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8C777A0-150D-41C9-80BB-41B2DA6CD43A}"/>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E847F91-97FF-44D0-89C7-9AD99DE79E27}"/>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D8CD01F8-519B-4EF6-809C-53FFFAE9EE4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DA10F4-E8F2-48FC-9F88-A0066A70D5DF}"/>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209696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180C5D1-C550-4D32-8B80-3E9F0F6CF05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21B58B8-83AA-4CF2-9CB4-053EC7AE87B4}"/>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73B0817-71FE-4865-A579-CF722ACEDEB6}"/>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176CC375-3E0F-45E9-8437-87DD65BBACC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F147275-81AD-45C0-A452-6EEE82B14934}"/>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77322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529925-1674-4CD8-A91E-F9408B72D46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8E30D36-531D-4715-87A5-820F6D926F93}"/>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C1C13F1-3C53-4FBC-8A3D-09F5A2B5F8E4}"/>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68DF32A5-D8A8-4B92-BBC7-3CB55D394D0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0E0D0-0AD6-400B-8940-4164878D782F}"/>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67787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7B1808-4C99-4E12-85E4-216B7340EFD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71532492-6F3E-427F-9B71-BF7E1688F3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DD8E9E80-BC70-45BE-9B0E-57215E363016}"/>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8DAC504D-6133-4D59-BE4A-EA4D62BB431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18F8DE-7F55-4225-B3B6-12D26AAF7FDE}"/>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396745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DC495A-4E5E-4E04-9560-F69935A0779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0AA6EB3-63D1-42B3-B6A6-42DC1259459D}"/>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8F36D2A-6090-4739-8465-875550D484C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E915FCE0-89FB-4C5D-8BCB-CA018ED0C416}"/>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6" name="页脚占位符 5">
            <a:extLst>
              <a:ext uri="{FF2B5EF4-FFF2-40B4-BE49-F238E27FC236}">
                <a16:creationId xmlns:a16="http://schemas.microsoft.com/office/drawing/2014/main" id="{7793AD20-918A-4508-8899-909A5D4DB72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533A432-43E2-4F49-99AC-9D0B3BFBCF49}"/>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786325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74F362-05D2-491B-B8B0-109512D691B5}"/>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1C161E6-30A0-442B-ADB8-3F41C4538A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6A0F3FB4-D009-40B4-885D-B556FD6A87A6}"/>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8A00207B-5B53-448B-B273-240E124551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887BF78-705C-4468-8358-A78AD843ED8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1366293F-C1DC-42E4-BC96-9DB25AB11C03}"/>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8" name="页脚占位符 7">
            <a:extLst>
              <a:ext uri="{FF2B5EF4-FFF2-40B4-BE49-F238E27FC236}">
                <a16:creationId xmlns:a16="http://schemas.microsoft.com/office/drawing/2014/main" id="{1185A1FD-5369-4FC4-BF66-A1FC5A8D3D1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1B8A24B-0D72-4D9E-9944-D212EA2555DC}"/>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130268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BCA5C1-EE70-4B67-8914-3AD2B14BB71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BD92F2D-705C-46F8-A76C-FE6167652942}"/>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4" name="页脚占位符 3">
            <a:extLst>
              <a:ext uri="{FF2B5EF4-FFF2-40B4-BE49-F238E27FC236}">
                <a16:creationId xmlns:a16="http://schemas.microsoft.com/office/drawing/2014/main" id="{B4BCD847-A640-4237-8308-18A8654D04C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7AEB4AE-9E77-4317-B4B6-37CE2B695E78}"/>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245302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5B32792-3C24-4954-B8D6-41FA75FD1D15}"/>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3" name="页脚占位符 2">
            <a:extLst>
              <a:ext uri="{FF2B5EF4-FFF2-40B4-BE49-F238E27FC236}">
                <a16:creationId xmlns:a16="http://schemas.microsoft.com/office/drawing/2014/main" id="{DFC38E0A-D264-4077-8625-03C07897230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2AAF919-6A1B-4C92-9F0B-7E00E820489C}"/>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124035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6A156F-2213-423D-B7D7-41082EFEA0C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2E529D9-4025-4191-8C67-14FA57B625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414374D-B218-4F22-9745-EBACDE962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40E510B7-BDC6-4C59-B24F-B7BEEF677DAD}"/>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6" name="页脚占位符 5">
            <a:extLst>
              <a:ext uri="{FF2B5EF4-FFF2-40B4-BE49-F238E27FC236}">
                <a16:creationId xmlns:a16="http://schemas.microsoft.com/office/drawing/2014/main" id="{50B34FD6-0B67-4519-9EF4-69CBC7802D1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F70B8E6-1ACC-4CAA-A664-80581095A623}"/>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55241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32CF18-FFDD-4612-A6A4-2A4D0C76631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35B34F9-A9EA-49CD-B671-C63BB09634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E9DB580-9E6E-4376-A27D-4E06103C8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316A2B5-C111-4BD4-8699-D2F188361EAF}"/>
              </a:ext>
            </a:extLst>
          </p:cNvPr>
          <p:cNvSpPr>
            <a:spLocks noGrp="1"/>
          </p:cNvSpPr>
          <p:nvPr>
            <p:ph type="dt" sz="half" idx="10"/>
          </p:nvPr>
        </p:nvSpPr>
        <p:spPr/>
        <p:txBody>
          <a:bodyPr/>
          <a:lstStyle/>
          <a:p>
            <a:fld id="{47F2EF52-2663-4F4A-AE1E-A600EAA4F200}" type="datetimeFigureOut">
              <a:rPr lang="zh-CN" altLang="en-US" smtClean="0"/>
              <a:t>2022/1/7</a:t>
            </a:fld>
            <a:endParaRPr lang="zh-CN" altLang="en-US"/>
          </a:p>
        </p:txBody>
      </p:sp>
      <p:sp>
        <p:nvSpPr>
          <p:cNvPr id="6" name="页脚占位符 5">
            <a:extLst>
              <a:ext uri="{FF2B5EF4-FFF2-40B4-BE49-F238E27FC236}">
                <a16:creationId xmlns:a16="http://schemas.microsoft.com/office/drawing/2014/main" id="{97F4A0A8-26C5-47F6-97EB-E7057EAFB7B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0935E3B-243C-428C-8C55-8731B070BC21}"/>
              </a:ext>
            </a:extLst>
          </p:cNvPr>
          <p:cNvSpPr>
            <a:spLocks noGrp="1"/>
          </p:cNvSpPr>
          <p:nvPr>
            <p:ph type="sldNum" sz="quarter" idx="12"/>
          </p:nvPr>
        </p:nvSpPr>
        <p:spPr/>
        <p:txBody>
          <a:body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32344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4E38B05-4155-402F-81C0-B78954AF4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99397BDD-E543-4791-8556-5CA5D9ECC2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4CB69E9-C095-4786-BCE7-C3396EC04B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F2EF52-2663-4F4A-AE1E-A600EAA4F200}" type="datetimeFigureOut">
              <a:rPr lang="zh-CN" altLang="en-US" smtClean="0"/>
              <a:t>2022/1/7</a:t>
            </a:fld>
            <a:endParaRPr lang="zh-CN" altLang="en-US"/>
          </a:p>
        </p:txBody>
      </p:sp>
      <p:sp>
        <p:nvSpPr>
          <p:cNvPr id="5" name="页脚占位符 4">
            <a:extLst>
              <a:ext uri="{FF2B5EF4-FFF2-40B4-BE49-F238E27FC236}">
                <a16:creationId xmlns:a16="http://schemas.microsoft.com/office/drawing/2014/main" id="{EEA44CFC-AF25-43F8-8BF6-CF4A3B5044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5E8C0B7-293A-4A7F-AE18-482A436F7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266CD-FDF7-4F23-A621-77888387D720}" type="slidenum">
              <a:rPr lang="zh-CN" altLang="en-US" smtClean="0"/>
              <a:t>‹#›</a:t>
            </a:fld>
            <a:endParaRPr lang="zh-CN" altLang="en-US"/>
          </a:p>
        </p:txBody>
      </p:sp>
    </p:spTree>
    <p:extLst>
      <p:ext uri="{BB962C8B-B14F-4D97-AF65-F5344CB8AC3E}">
        <p14:creationId xmlns:p14="http://schemas.microsoft.com/office/powerpoint/2010/main" val="328836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图片包含 室内, 桌子, 橙子, 游戏机&#10;&#10;描述已自动生成">
            <a:extLst>
              <a:ext uri="{FF2B5EF4-FFF2-40B4-BE49-F238E27FC236}">
                <a16:creationId xmlns:a16="http://schemas.microsoft.com/office/drawing/2014/main" id="{CB920E2B-60E9-448B-8B9C-AF5FE6C6DD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标题 1">
            <a:extLst>
              <a:ext uri="{FF2B5EF4-FFF2-40B4-BE49-F238E27FC236}">
                <a16:creationId xmlns:a16="http://schemas.microsoft.com/office/drawing/2014/main" id="{714C8A47-1276-4D00-B744-20A23CA1EC94}"/>
              </a:ext>
            </a:extLst>
          </p:cNvPr>
          <p:cNvSpPr>
            <a:spLocks noGrp="1"/>
          </p:cNvSpPr>
          <p:nvPr>
            <p:ph type="ctrTitle"/>
          </p:nvPr>
        </p:nvSpPr>
        <p:spPr>
          <a:xfrm>
            <a:off x="1524000" y="544140"/>
            <a:ext cx="9144000" cy="2387600"/>
          </a:xfrm>
        </p:spPr>
        <p:txBody>
          <a:bodyPr/>
          <a:lstStyle/>
          <a:p>
            <a:r>
              <a:rPr lang="zh-CN" altLang="en-US" b="1" spc="300" dirty="0">
                <a:latin typeface="微软雅黑" panose="020B0503020204020204" pitchFamily="34" charset="-122"/>
                <a:ea typeface="微软雅黑" panose="020B0503020204020204" pitchFamily="34" charset="-122"/>
              </a:rPr>
              <a:t>讲课题目</a:t>
            </a:r>
          </a:p>
        </p:txBody>
      </p:sp>
      <p:sp>
        <p:nvSpPr>
          <p:cNvPr id="3" name="副标题 2">
            <a:extLst>
              <a:ext uri="{FF2B5EF4-FFF2-40B4-BE49-F238E27FC236}">
                <a16:creationId xmlns:a16="http://schemas.microsoft.com/office/drawing/2014/main" id="{9C549BAC-3B17-48A3-80F2-C61CCFBE700D}"/>
              </a:ext>
            </a:extLst>
          </p:cNvPr>
          <p:cNvSpPr>
            <a:spLocks noGrp="1"/>
          </p:cNvSpPr>
          <p:nvPr>
            <p:ph type="subTitle" idx="1"/>
          </p:nvPr>
        </p:nvSpPr>
        <p:spPr>
          <a:xfrm>
            <a:off x="1524000" y="3429000"/>
            <a:ext cx="9144000" cy="1655762"/>
          </a:xfrm>
        </p:spPr>
        <p:txBody>
          <a:bodyPr/>
          <a:lstStyle/>
          <a:p>
            <a:r>
              <a:rPr lang="zh-CN" altLang="en-US" dirty="0">
                <a:latin typeface="微软雅黑" panose="020B0503020204020204" pitchFamily="34" charset="-122"/>
                <a:ea typeface="微软雅黑" panose="020B0503020204020204" pitchFamily="34" charset="-122"/>
              </a:rPr>
              <a:t>单位  姓名</a:t>
            </a:r>
          </a:p>
        </p:txBody>
      </p:sp>
    </p:spTree>
    <p:extLst>
      <p:ext uri="{BB962C8B-B14F-4D97-AF65-F5344CB8AC3E}">
        <p14:creationId xmlns:p14="http://schemas.microsoft.com/office/powerpoint/2010/main" val="1700132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D8D9DE-AB57-48D0-A7C7-6381D91D2D79}"/>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8A4C23C2-84F8-4E6E-B5D6-2F66A072EC5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3" name="文本框 2">
            <a:extLst>
              <a:ext uri="{FF2B5EF4-FFF2-40B4-BE49-F238E27FC236}">
                <a16:creationId xmlns:a16="http://schemas.microsoft.com/office/drawing/2014/main" id="{CDFB31F4-4C96-4289-A508-0BE540388768}"/>
              </a:ext>
            </a:extLst>
          </p:cNvPr>
          <p:cNvSpPr txBox="1"/>
          <p:nvPr/>
        </p:nvSpPr>
        <p:spPr>
          <a:xfrm>
            <a:off x="1075845" y="1229023"/>
            <a:ext cx="6455255" cy="5219506"/>
          </a:xfrm>
          <a:prstGeom prst="rect">
            <a:avLst/>
          </a:prstGeom>
          <a:noFill/>
        </p:spPr>
        <p:txBody>
          <a:bodyPr wrap="square" rtlCol="0">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内文内文内文</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内文内文内文内文内文内文内文内文内文内文内文内文内文内文内文内文内文内文内文内文内文</a:t>
            </a: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a:p>
            <a:pPr>
              <a:lnSpc>
                <a:spcPct val="150000"/>
              </a:lnSpc>
            </a:pPr>
            <a:endParaRPr lang="zh-CN" altLang="en-US" sz="1600" dirty="0">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F68E7F87-BAE4-4079-9775-74689F638D37}"/>
              </a:ext>
            </a:extLst>
          </p:cNvPr>
          <p:cNvSpPr txBox="1"/>
          <p:nvPr/>
        </p:nvSpPr>
        <p:spPr>
          <a:xfrm>
            <a:off x="1075845" y="454025"/>
            <a:ext cx="6992858" cy="461665"/>
          </a:xfrm>
          <a:prstGeom prst="rect">
            <a:avLst/>
          </a:prstGeom>
          <a:noFill/>
        </p:spPr>
        <p:txBody>
          <a:bodyPr wrap="square" rtlCol="0">
            <a:spAutoFit/>
          </a:bodyPr>
          <a:lstStyle/>
          <a:p>
            <a:r>
              <a:rPr lang="zh-CN" altLang="en-US" sz="2400" b="1" spc="300" dirty="0">
                <a:latin typeface="微软雅黑" panose="020B0503020204020204" pitchFamily="34" charset="-122"/>
                <a:ea typeface="微软雅黑" panose="020B0503020204020204" pitchFamily="34" charset="-122"/>
              </a:rPr>
              <a:t>标题标题标题标题</a:t>
            </a:r>
          </a:p>
        </p:txBody>
      </p:sp>
    </p:spTree>
    <p:extLst>
      <p:ext uri="{BB962C8B-B14F-4D97-AF65-F5344CB8AC3E}">
        <p14:creationId xmlns:p14="http://schemas.microsoft.com/office/powerpoint/2010/main" val="182973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868F5-DCD0-453E-A333-53507BDC3A83}"/>
              </a:ext>
            </a:extLst>
          </p:cNvPr>
          <p:cNvSpPr>
            <a:spLocks noGrp="1"/>
          </p:cNvSpPr>
          <p:nvPr>
            <p:ph type="title"/>
          </p:nvPr>
        </p:nvSpPr>
        <p:spPr/>
        <p:txBody>
          <a:bodyPr/>
          <a:lstStyle/>
          <a:p>
            <a:endParaRPr lang="zh-CN" altLang="en-US"/>
          </a:p>
        </p:txBody>
      </p:sp>
      <p:pic>
        <p:nvPicPr>
          <p:cNvPr id="5" name="内容占位符 4" descr="图片包含 室内, 桌子, 橙子, 游戏机&#10;&#10;描述已自动生成">
            <a:extLst>
              <a:ext uri="{FF2B5EF4-FFF2-40B4-BE49-F238E27FC236}">
                <a16:creationId xmlns:a16="http://schemas.microsoft.com/office/drawing/2014/main" id="{50946D74-BA78-49FF-9A0C-A0AD10B210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6" name="标题 1">
            <a:extLst>
              <a:ext uri="{FF2B5EF4-FFF2-40B4-BE49-F238E27FC236}">
                <a16:creationId xmlns:a16="http://schemas.microsoft.com/office/drawing/2014/main" id="{61D39DB2-8BB5-4953-B870-EDB222CA0972}"/>
              </a:ext>
            </a:extLst>
          </p:cNvPr>
          <p:cNvSpPr txBox="1">
            <a:spLocks/>
          </p:cNvSpPr>
          <p:nvPr/>
        </p:nvSpPr>
        <p:spPr>
          <a:xfrm>
            <a:off x="1524000" y="1478274"/>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8000" b="1" spc="600" dirty="0">
                <a:solidFill>
                  <a:schemeClr val="tx1">
                    <a:lumMod val="85000"/>
                    <a:lumOff val="15000"/>
                  </a:schemeClr>
                </a:solidFill>
                <a:latin typeface="微软雅黑" panose="020B0503020204020204" pitchFamily="34" charset="-122"/>
                <a:ea typeface="微软雅黑" panose="020B0503020204020204" pitchFamily="34" charset="-122"/>
              </a:rPr>
              <a:t>谢谢大家</a:t>
            </a:r>
          </a:p>
        </p:txBody>
      </p:sp>
    </p:spTree>
    <p:extLst>
      <p:ext uri="{BB962C8B-B14F-4D97-AF65-F5344CB8AC3E}">
        <p14:creationId xmlns:p14="http://schemas.microsoft.com/office/powerpoint/2010/main" val="139538888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12</Words>
  <Application>Microsoft Office PowerPoint</Application>
  <PresentationFormat>宽屏</PresentationFormat>
  <Paragraphs>15</Paragraphs>
  <Slides>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等线</vt:lpstr>
      <vt:lpstr>等线 Light</vt:lpstr>
      <vt:lpstr>微软雅黑</vt:lpstr>
      <vt:lpstr>Arial</vt:lpstr>
      <vt:lpstr>Office 主题​​</vt:lpstr>
      <vt:lpstr>讲课题目</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讲课题目</dc:title>
  <dc:creator>张 利强</dc:creator>
  <cp:lastModifiedBy>张 利强</cp:lastModifiedBy>
  <cp:revision>2</cp:revision>
  <dcterms:created xsi:type="dcterms:W3CDTF">2022-01-06T09:19:58Z</dcterms:created>
  <dcterms:modified xsi:type="dcterms:W3CDTF">2022-01-07T04:22:21Z</dcterms:modified>
</cp:coreProperties>
</file>