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</p:sldIdLst>
  <p:sldSz cx="20166013" cy="36006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6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7F"/>
    <a:srgbClr val="F1E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 snapToGrid="0" snapToObjects="1" showGuides="1">
      <p:cViewPr>
        <p:scale>
          <a:sx n="25" d="100"/>
          <a:sy n="25" d="100"/>
        </p:scale>
        <p:origin x="1032" y="9"/>
      </p:cViewPr>
      <p:guideLst>
        <p:guide orient="horz" pos="11341"/>
        <p:guide pos="6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51" y="5892666"/>
            <a:ext cx="17141111" cy="12535453"/>
          </a:xfrm>
        </p:spPr>
        <p:txBody>
          <a:bodyPr anchor="b"/>
          <a:lstStyle>
            <a:lvl1pPr algn="ctr"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52" y="18911534"/>
            <a:ext cx="15124510" cy="8693134"/>
          </a:xfrm>
        </p:spPr>
        <p:txBody>
          <a:bodyPr/>
          <a:lstStyle>
            <a:lvl1pPr marL="0" indent="0" algn="ctr">
              <a:buNone/>
              <a:defRPr sz="5293"/>
            </a:lvl1pPr>
            <a:lvl2pPr marL="1008309" indent="0" algn="ctr">
              <a:buNone/>
              <a:defRPr sz="4411"/>
            </a:lvl2pPr>
            <a:lvl3pPr marL="2016618" indent="0" algn="ctr">
              <a:buNone/>
              <a:defRPr sz="3970"/>
            </a:lvl3pPr>
            <a:lvl4pPr marL="3024927" indent="0" algn="ctr">
              <a:buNone/>
              <a:defRPr sz="3529"/>
            </a:lvl4pPr>
            <a:lvl5pPr marL="4033236" indent="0" algn="ctr">
              <a:buNone/>
              <a:defRPr sz="3529"/>
            </a:lvl5pPr>
            <a:lvl6pPr marL="5041544" indent="0" algn="ctr">
              <a:buNone/>
              <a:defRPr sz="3529"/>
            </a:lvl6pPr>
            <a:lvl7pPr marL="6049853" indent="0" algn="ctr">
              <a:buNone/>
              <a:defRPr sz="3529"/>
            </a:lvl7pPr>
            <a:lvl8pPr marL="7058162" indent="0" algn="ctr">
              <a:buNone/>
              <a:defRPr sz="3529"/>
            </a:lvl8pPr>
            <a:lvl9pPr marL="8066471" indent="0" algn="ctr">
              <a:buNone/>
              <a:defRPr sz="352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8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431304" y="1916991"/>
            <a:ext cx="4348297" cy="305134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415" y="1916991"/>
            <a:ext cx="12792814" cy="305134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11" y="8976528"/>
            <a:ext cx="17393186" cy="14977530"/>
          </a:xfrm>
        </p:spPr>
        <p:txBody>
          <a:bodyPr anchor="b"/>
          <a:lstStyle>
            <a:lvl1pPr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911" y="24095751"/>
            <a:ext cx="17393186" cy="7876329"/>
          </a:xfrm>
        </p:spPr>
        <p:txBody>
          <a:bodyPr/>
          <a:lstStyle>
            <a:lvl1pPr marL="0" indent="0">
              <a:buNone/>
              <a:defRPr sz="5293">
                <a:solidFill>
                  <a:schemeClr val="tx1"/>
                </a:solidFill>
              </a:defRPr>
            </a:lvl1pPr>
            <a:lvl2pPr marL="1008309" indent="0">
              <a:buNone/>
              <a:defRPr sz="4411">
                <a:solidFill>
                  <a:schemeClr val="tx1">
                    <a:tint val="75000"/>
                  </a:schemeClr>
                </a:solidFill>
              </a:defRPr>
            </a:lvl2pPr>
            <a:lvl3pPr marL="2016618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4927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033236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04154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04985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7058162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8066471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413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9044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0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1916999"/>
            <a:ext cx="17393186" cy="69595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042" y="8826495"/>
            <a:ext cx="8531167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042" y="13152224"/>
            <a:ext cx="8531167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9045" y="8826495"/>
            <a:ext cx="8573182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09045" y="13152224"/>
            <a:ext cx="8573182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20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8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9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3182" y="5184218"/>
            <a:ext cx="10209044" cy="25587660"/>
          </a:xfrm>
        </p:spPr>
        <p:txBody>
          <a:bodyPr/>
          <a:lstStyle>
            <a:lvl1pPr>
              <a:defRPr sz="7057"/>
            </a:lvl1pPr>
            <a:lvl2pPr>
              <a:defRPr sz="6175"/>
            </a:lvl2pPr>
            <a:lvl3pPr>
              <a:defRPr sz="5293"/>
            </a:lvl3pPr>
            <a:lvl4pPr>
              <a:defRPr sz="4411"/>
            </a:lvl4pPr>
            <a:lvl5pPr>
              <a:defRPr sz="4411"/>
            </a:lvl5pPr>
            <a:lvl6pPr>
              <a:defRPr sz="4411"/>
            </a:lvl6pPr>
            <a:lvl7pPr>
              <a:defRPr sz="4411"/>
            </a:lvl7pPr>
            <a:lvl8pPr>
              <a:defRPr sz="4411"/>
            </a:lvl8pPr>
            <a:lvl9pPr>
              <a:defRPr sz="44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8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3182" y="5184218"/>
            <a:ext cx="10209044" cy="25587660"/>
          </a:xfrm>
        </p:spPr>
        <p:txBody>
          <a:bodyPr anchor="t"/>
          <a:lstStyle>
            <a:lvl1pPr marL="0" indent="0">
              <a:buNone/>
              <a:defRPr sz="7057"/>
            </a:lvl1pPr>
            <a:lvl2pPr marL="1008309" indent="0">
              <a:buNone/>
              <a:defRPr sz="6175"/>
            </a:lvl2pPr>
            <a:lvl3pPr marL="2016618" indent="0">
              <a:buNone/>
              <a:defRPr sz="5293"/>
            </a:lvl3pPr>
            <a:lvl4pPr marL="3024927" indent="0">
              <a:buNone/>
              <a:defRPr sz="4411"/>
            </a:lvl4pPr>
            <a:lvl5pPr marL="4033236" indent="0">
              <a:buNone/>
              <a:defRPr sz="4411"/>
            </a:lvl5pPr>
            <a:lvl6pPr marL="5041544" indent="0">
              <a:buNone/>
              <a:defRPr sz="4411"/>
            </a:lvl6pPr>
            <a:lvl7pPr marL="6049853" indent="0">
              <a:buNone/>
              <a:defRPr sz="4411"/>
            </a:lvl7pPr>
            <a:lvl8pPr marL="7058162" indent="0">
              <a:buNone/>
              <a:defRPr sz="4411"/>
            </a:lvl8pPr>
            <a:lvl9pPr marL="8066471" indent="0">
              <a:buNone/>
              <a:defRPr sz="441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414" y="1916999"/>
            <a:ext cx="17393186" cy="695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4" y="9584954"/>
            <a:ext cx="17393186" cy="2284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413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9992" y="33372317"/>
            <a:ext cx="6806029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42247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8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6618" rtl="0" eaLnBrk="1" latinLnBrk="0" hangingPunct="1">
        <a:lnSpc>
          <a:spcPct val="90000"/>
        </a:lnSpc>
        <a:spcBef>
          <a:spcPct val="0"/>
        </a:spcBef>
        <a:buNone/>
        <a:defRPr sz="97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54" indent="-504154" algn="l" defTabSz="2016618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5" kern="1200">
          <a:solidFill>
            <a:schemeClr val="tx1"/>
          </a:solidFill>
          <a:latin typeface="+mn-lt"/>
          <a:ea typeface="+mn-ea"/>
          <a:cs typeface="+mn-cs"/>
        </a:defRPr>
      </a:lvl1pPr>
      <a:lvl2pPr marL="1512463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5293" kern="1200">
          <a:solidFill>
            <a:schemeClr val="tx1"/>
          </a:solidFill>
          <a:latin typeface="+mn-lt"/>
          <a:ea typeface="+mn-ea"/>
          <a:cs typeface="+mn-cs"/>
        </a:defRPr>
      </a:lvl2pPr>
      <a:lvl3pPr marL="2520772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4411" kern="1200">
          <a:solidFill>
            <a:schemeClr val="tx1"/>
          </a:solidFill>
          <a:latin typeface="+mn-lt"/>
          <a:ea typeface="+mn-ea"/>
          <a:cs typeface="+mn-cs"/>
        </a:defRPr>
      </a:lvl3pPr>
      <a:lvl4pPr marL="3529081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537390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545699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4008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2317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70625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8309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618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4927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3236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41544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9853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8162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6471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B042B9B-5F61-44A3-883C-D4F5E3821F1A}"/>
              </a:ext>
            </a:extLst>
          </p:cNvPr>
          <p:cNvSpPr txBox="1"/>
          <p:nvPr/>
        </p:nvSpPr>
        <p:spPr>
          <a:xfrm>
            <a:off x="5045529" y="17825748"/>
            <a:ext cx="1009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第一场省人民五一后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7E1C38-968E-44D7-A7DE-CB7E9B927F5E}"/>
              </a:ext>
            </a:extLst>
          </p:cNvPr>
          <p:cNvSpPr txBox="1"/>
          <p:nvPr/>
        </p:nvSpPr>
        <p:spPr>
          <a:xfrm>
            <a:off x="3069771" y="13107723"/>
            <a:ext cx="12066814" cy="1149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38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《</a:t>
            </a:r>
            <a:r>
              <a:rPr lang="zh-CN" altLang="en-US" sz="138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en-US" altLang="zh-CN" sz="138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zh-CN" altLang="en-US" sz="96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       </a:t>
            </a:r>
            <a:endParaRPr lang="en-US" altLang="zh-CN" sz="9600" b="1" dirty="0">
              <a:solidFill>
                <a:srgbClr val="FFF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6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endParaRPr lang="en-US" altLang="zh-CN" sz="9600" b="1" dirty="0">
              <a:solidFill>
                <a:srgbClr val="FFF6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6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en-US" altLang="zh-CN" sz="9600" b="1" dirty="0">
                <a:solidFill>
                  <a:srgbClr val="FFF6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9600" b="1" dirty="0">
              <a:solidFill>
                <a:srgbClr val="FFF6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1" y="4655686"/>
            <a:ext cx="16447138" cy="35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93697" y="4855012"/>
            <a:ext cx="17460199" cy="414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01" tIns="73100" rIns="146201" bIns="73100">
            <a:spAutoFit/>
          </a:bodyPr>
          <a:lstStyle/>
          <a:p>
            <a:pPr algn="ctr" eaLnBrk="1" hangingPunct="1"/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6001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作者采用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单位采用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论文壁报应包含目的、方法、结果、结论（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本页背景作者可自定义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78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53</Words>
  <Application>Microsoft Office PowerPoint</Application>
  <PresentationFormat>自定义</PresentationFormat>
  <Paragraphs>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673735324@qq.com</cp:lastModifiedBy>
  <cp:revision>24</cp:revision>
  <dcterms:created xsi:type="dcterms:W3CDTF">2016-09-23T06:58:00Z</dcterms:created>
  <dcterms:modified xsi:type="dcterms:W3CDTF">2022-04-22T06:01:33Z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