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5" y="78"/>
      </p:cViewPr>
      <p:guideLst>
        <p:guide orient="horz" pos="3642"/>
        <p:guide pos="4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latin typeface="Times New Roman" panose="02020603050405020304" pitchFamily="18" charset="0"/>
              </a:rPr>
              <a:t>ANQ CONGRESS 2022 B</a:t>
            </a:r>
            <a:r>
              <a:rPr lang="en-US" altLang="zh-CN" sz="6000" b="1" dirty="0">
                <a:latin typeface="Times New Roman" panose="02020603050405020304" pitchFamily="18" charset="0"/>
              </a:rPr>
              <a:t>eijing</a:t>
            </a:r>
            <a:endParaRPr lang="en-SG" altLang="en-US" sz="6000" b="1" dirty="0">
              <a:latin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(24</a:t>
            </a:r>
            <a:r>
              <a:rPr lang="en-US" altLang="zh-CN" sz="2400" b="1" dirty="0">
                <a:latin typeface="Times New Roman" panose="02020603050405020304" pitchFamily="18" charset="0"/>
              </a:rPr>
              <a:t>th</a:t>
            </a:r>
            <a:r>
              <a:rPr lang="en-US" altLang="en-US" sz="2400" b="1" dirty="0">
                <a:latin typeface="Times New Roman" panose="02020603050405020304" pitchFamily="18" charset="0"/>
              </a:rPr>
              <a:t> – 27</a:t>
            </a:r>
            <a:r>
              <a:rPr lang="en-US" altLang="zh-CN" sz="2400" b="1" dirty="0">
                <a:latin typeface="Times New Roman" panose="02020603050405020304" pitchFamily="18" charset="0"/>
              </a:rPr>
              <a:t>th</a:t>
            </a:r>
            <a:r>
              <a:rPr lang="en-US" altLang="en-US" sz="2400" b="1" dirty="0">
                <a:latin typeface="Times New Roman" panose="02020603050405020304" pitchFamily="18" charset="0"/>
              </a:rPr>
              <a:t> Oct 2022)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9CE42-52B2-465B-B389-BFAEAAB769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E99813-5C1A-4C5F-95A6-12895784DD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image" Target="../media/image2.jpe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4400" b="1" dirty="0">
                <a:latin typeface="Times New Roman" panose="02020603050405020304" pitchFamily="18" charset="0"/>
              </a:rPr>
              <a:t>ANQ CONGRESS 2022 B</a:t>
            </a:r>
            <a:r>
              <a:rPr lang="en-US" altLang="zh-CN" sz="4400" b="1" dirty="0">
                <a:latin typeface="Times New Roman" panose="02020603050405020304" pitchFamily="18" charset="0"/>
              </a:rPr>
              <a:t>eijing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Rectangle 27"/>
          <p:cNvSpPr>
            <a:spLocks noChangeArrowheads="1"/>
          </p:cNvSpPr>
          <p:nvPr userDrawn="1"/>
        </p:nvSpPr>
        <p:spPr bwMode="auto">
          <a:xfrm>
            <a:off x="1006151" y="5932740"/>
            <a:ext cx="9906000" cy="323850"/>
          </a:xfrm>
          <a:prstGeom prst="rect">
            <a:avLst/>
          </a:prstGeom>
          <a:solidFill>
            <a:schemeClr val="bg2">
              <a:lumMod val="75000"/>
              <a:alpha val="74901"/>
            </a:schemeClr>
          </a:solidFill>
          <a:ln>
            <a:noFill/>
          </a:ln>
        </p:spPr>
        <p:txBody>
          <a:bodyPr wrap="none" lIns="91424" tIns="45712" rIns="91424" bIns="45712" anchor="ctr"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latin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099" y="5793040"/>
            <a:ext cx="12985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068" y="5505385"/>
            <a:ext cx="1178560" cy="1178560"/>
          </a:xfrm>
          <a:prstGeom prst="rect">
            <a:avLst/>
          </a:prstGeom>
        </p:spPr>
      </p:pic>
      <p:pic>
        <p:nvPicPr>
          <p:cNvPr id="4" name="图片 3" descr="ANQ(1)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387340" y="5647690"/>
            <a:ext cx="1210310" cy="12103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92538"/>
            <a:ext cx="9144000" cy="1655762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WM4N2M5ZjFiOTBiYWEzN2QyZGFiNjJiZmY2YWJmZjQ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Times New Roman</vt:lpstr>
      <vt:lpstr>微软雅黑</vt:lpstr>
      <vt:lpstr>Arial Unicode MS</vt:lpstr>
      <vt:lpstr>等线 Light</vt:lpstr>
      <vt:lpstr>等线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Twinkle</dc:creator>
  <cp:lastModifiedBy>王小丹</cp:lastModifiedBy>
  <cp:revision>3</cp:revision>
  <dcterms:created xsi:type="dcterms:W3CDTF">2022-05-11T06:46:00Z</dcterms:created>
  <dcterms:modified xsi:type="dcterms:W3CDTF">2022-05-11T07:58:34Z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6880BB6F6D184B97807019B7374D6CFD</vt:lpwstr>
  </property>
  <property fmtid="{D5CDD505-2E9C-101B-9397-08002B2CF9AE}" pid="3" name="KSOProductBuildVer">
    <vt:lpwstr>2052-11.1.0.11691</vt:lpwstr>
  </property>
</Properties>
</file>