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722975" cy="332819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" d="100"/>
          <a:sy n="14" d="100"/>
        </p:scale>
        <p:origin x="259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223" y="5446838"/>
            <a:ext cx="15914529" cy="11587045"/>
          </a:xfrm>
        </p:spPr>
        <p:txBody>
          <a:bodyPr anchor="b"/>
          <a:lstStyle>
            <a:lvl1pPr algn="ctr">
              <a:defRPr sz="12286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0372" y="17480724"/>
            <a:ext cx="14042231" cy="8035428"/>
          </a:xfrm>
        </p:spPr>
        <p:txBody>
          <a:bodyPr/>
          <a:lstStyle>
            <a:lvl1pPr marL="0" indent="0" algn="ctr">
              <a:buNone/>
              <a:defRPr sz="4914"/>
            </a:lvl1pPr>
            <a:lvl2pPr marL="936163" indent="0" algn="ctr">
              <a:buNone/>
              <a:defRPr sz="4095"/>
            </a:lvl2pPr>
            <a:lvl3pPr marL="1872325" indent="0" algn="ctr">
              <a:buNone/>
              <a:defRPr sz="3686"/>
            </a:lvl3pPr>
            <a:lvl4pPr marL="2808488" indent="0" algn="ctr">
              <a:buNone/>
              <a:defRPr sz="3276"/>
            </a:lvl4pPr>
            <a:lvl5pPr marL="3744651" indent="0" algn="ctr">
              <a:buNone/>
              <a:defRPr sz="3276"/>
            </a:lvl5pPr>
            <a:lvl6pPr marL="4680814" indent="0" algn="ctr">
              <a:buNone/>
              <a:defRPr sz="3276"/>
            </a:lvl6pPr>
            <a:lvl7pPr marL="5616976" indent="0" algn="ctr">
              <a:buNone/>
              <a:defRPr sz="3276"/>
            </a:lvl7pPr>
            <a:lvl8pPr marL="6553139" indent="0" algn="ctr">
              <a:buNone/>
              <a:defRPr sz="3276"/>
            </a:lvl8pPr>
            <a:lvl9pPr marL="7489302" indent="0" algn="ctr">
              <a:buNone/>
              <a:defRPr sz="3276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38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61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98630" y="1771955"/>
            <a:ext cx="4037141" cy="282049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7206" y="1771955"/>
            <a:ext cx="11877387" cy="2820490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44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81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454" y="8297382"/>
            <a:ext cx="16148566" cy="13844359"/>
          </a:xfrm>
        </p:spPr>
        <p:txBody>
          <a:bodyPr anchor="b"/>
          <a:lstStyle>
            <a:lvl1pPr>
              <a:defRPr sz="12286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454" y="22272714"/>
            <a:ext cx="16148566" cy="7280422"/>
          </a:xfrm>
        </p:spPr>
        <p:txBody>
          <a:bodyPr/>
          <a:lstStyle>
            <a:lvl1pPr marL="0" indent="0">
              <a:buNone/>
              <a:defRPr sz="4914">
                <a:solidFill>
                  <a:schemeClr val="tx1"/>
                </a:solidFill>
              </a:defRPr>
            </a:lvl1pPr>
            <a:lvl2pPr marL="936163" indent="0">
              <a:buNone/>
              <a:defRPr sz="4095">
                <a:solidFill>
                  <a:schemeClr val="tx1">
                    <a:tint val="75000"/>
                  </a:schemeClr>
                </a:solidFill>
              </a:defRPr>
            </a:lvl2pPr>
            <a:lvl3pPr marL="1872325" indent="0">
              <a:buNone/>
              <a:defRPr sz="3686">
                <a:solidFill>
                  <a:schemeClr val="tx1">
                    <a:tint val="75000"/>
                  </a:schemeClr>
                </a:solidFill>
              </a:defRPr>
            </a:lvl3pPr>
            <a:lvl4pPr marL="2808488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4pPr>
            <a:lvl5pPr marL="3744651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5pPr>
            <a:lvl6pPr marL="4680814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6pPr>
            <a:lvl7pPr marL="5616976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7pPr>
            <a:lvl8pPr marL="655313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8pPr>
            <a:lvl9pPr marL="7489302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1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205" y="8859775"/>
            <a:ext cx="7957264" cy="211170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8506" y="8859775"/>
            <a:ext cx="7957264" cy="211170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63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643" y="1771962"/>
            <a:ext cx="16148566" cy="643297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645" y="8158700"/>
            <a:ext cx="7920695" cy="3998453"/>
          </a:xfrm>
        </p:spPr>
        <p:txBody>
          <a:bodyPr anchor="b"/>
          <a:lstStyle>
            <a:lvl1pPr marL="0" indent="0">
              <a:buNone/>
              <a:defRPr sz="4914" b="1"/>
            </a:lvl1pPr>
            <a:lvl2pPr marL="936163" indent="0">
              <a:buNone/>
              <a:defRPr sz="4095" b="1"/>
            </a:lvl2pPr>
            <a:lvl3pPr marL="1872325" indent="0">
              <a:buNone/>
              <a:defRPr sz="3686" b="1"/>
            </a:lvl3pPr>
            <a:lvl4pPr marL="2808488" indent="0">
              <a:buNone/>
              <a:defRPr sz="3276" b="1"/>
            </a:lvl4pPr>
            <a:lvl5pPr marL="3744651" indent="0">
              <a:buNone/>
              <a:defRPr sz="3276" b="1"/>
            </a:lvl5pPr>
            <a:lvl6pPr marL="4680814" indent="0">
              <a:buNone/>
              <a:defRPr sz="3276" b="1"/>
            </a:lvl6pPr>
            <a:lvl7pPr marL="5616976" indent="0">
              <a:buNone/>
              <a:defRPr sz="3276" b="1"/>
            </a:lvl7pPr>
            <a:lvl8pPr marL="6553139" indent="0">
              <a:buNone/>
              <a:defRPr sz="3276" b="1"/>
            </a:lvl8pPr>
            <a:lvl9pPr marL="7489302" indent="0">
              <a:buNone/>
              <a:defRPr sz="3276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9645" y="12157152"/>
            <a:ext cx="7920695" cy="178813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78507" y="8158700"/>
            <a:ext cx="7959703" cy="3998453"/>
          </a:xfrm>
        </p:spPr>
        <p:txBody>
          <a:bodyPr anchor="b"/>
          <a:lstStyle>
            <a:lvl1pPr marL="0" indent="0">
              <a:buNone/>
              <a:defRPr sz="4914" b="1"/>
            </a:lvl1pPr>
            <a:lvl2pPr marL="936163" indent="0">
              <a:buNone/>
              <a:defRPr sz="4095" b="1"/>
            </a:lvl2pPr>
            <a:lvl3pPr marL="1872325" indent="0">
              <a:buNone/>
              <a:defRPr sz="3686" b="1"/>
            </a:lvl3pPr>
            <a:lvl4pPr marL="2808488" indent="0">
              <a:buNone/>
              <a:defRPr sz="3276" b="1"/>
            </a:lvl4pPr>
            <a:lvl5pPr marL="3744651" indent="0">
              <a:buNone/>
              <a:defRPr sz="3276" b="1"/>
            </a:lvl5pPr>
            <a:lvl6pPr marL="4680814" indent="0">
              <a:buNone/>
              <a:defRPr sz="3276" b="1"/>
            </a:lvl6pPr>
            <a:lvl7pPr marL="5616976" indent="0">
              <a:buNone/>
              <a:defRPr sz="3276" b="1"/>
            </a:lvl7pPr>
            <a:lvl8pPr marL="6553139" indent="0">
              <a:buNone/>
              <a:defRPr sz="3276" b="1"/>
            </a:lvl8pPr>
            <a:lvl9pPr marL="7489302" indent="0">
              <a:buNone/>
              <a:defRPr sz="3276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78507" y="12157152"/>
            <a:ext cx="7959703" cy="178813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99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350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77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643" y="2218796"/>
            <a:ext cx="6038647" cy="7765786"/>
          </a:xfrm>
        </p:spPr>
        <p:txBody>
          <a:bodyPr anchor="b"/>
          <a:lstStyle>
            <a:lvl1pPr>
              <a:defRPr sz="655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9703" y="4791990"/>
            <a:ext cx="9478506" cy="23651748"/>
          </a:xfrm>
        </p:spPr>
        <p:txBody>
          <a:bodyPr/>
          <a:lstStyle>
            <a:lvl1pPr>
              <a:defRPr sz="6552"/>
            </a:lvl1pPr>
            <a:lvl2pPr>
              <a:defRPr sz="5733"/>
            </a:lvl2pPr>
            <a:lvl3pPr>
              <a:defRPr sz="4914"/>
            </a:lvl3pPr>
            <a:lvl4pPr>
              <a:defRPr sz="4095"/>
            </a:lvl4pPr>
            <a:lvl5pPr>
              <a:defRPr sz="4095"/>
            </a:lvl5pPr>
            <a:lvl6pPr>
              <a:defRPr sz="4095"/>
            </a:lvl6pPr>
            <a:lvl7pPr>
              <a:defRPr sz="4095"/>
            </a:lvl7pPr>
            <a:lvl8pPr>
              <a:defRPr sz="4095"/>
            </a:lvl8pPr>
            <a:lvl9pPr>
              <a:defRPr sz="409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643" y="9984581"/>
            <a:ext cx="6038647" cy="18497672"/>
          </a:xfrm>
        </p:spPr>
        <p:txBody>
          <a:bodyPr/>
          <a:lstStyle>
            <a:lvl1pPr marL="0" indent="0">
              <a:buNone/>
              <a:defRPr sz="3276"/>
            </a:lvl1pPr>
            <a:lvl2pPr marL="936163" indent="0">
              <a:buNone/>
              <a:defRPr sz="2867"/>
            </a:lvl2pPr>
            <a:lvl3pPr marL="1872325" indent="0">
              <a:buNone/>
              <a:defRPr sz="2457"/>
            </a:lvl3pPr>
            <a:lvl4pPr marL="2808488" indent="0">
              <a:buNone/>
              <a:defRPr sz="2048"/>
            </a:lvl4pPr>
            <a:lvl5pPr marL="3744651" indent="0">
              <a:buNone/>
              <a:defRPr sz="2048"/>
            </a:lvl5pPr>
            <a:lvl6pPr marL="4680814" indent="0">
              <a:buNone/>
              <a:defRPr sz="2048"/>
            </a:lvl6pPr>
            <a:lvl7pPr marL="5616976" indent="0">
              <a:buNone/>
              <a:defRPr sz="2048"/>
            </a:lvl7pPr>
            <a:lvl8pPr marL="6553139" indent="0">
              <a:buNone/>
              <a:defRPr sz="2048"/>
            </a:lvl8pPr>
            <a:lvl9pPr marL="7489302" indent="0">
              <a:buNone/>
              <a:defRPr sz="2048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5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643" y="2218796"/>
            <a:ext cx="6038647" cy="7765786"/>
          </a:xfrm>
        </p:spPr>
        <p:txBody>
          <a:bodyPr anchor="b"/>
          <a:lstStyle>
            <a:lvl1pPr>
              <a:defRPr sz="655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9703" y="4791990"/>
            <a:ext cx="9478506" cy="23651748"/>
          </a:xfrm>
        </p:spPr>
        <p:txBody>
          <a:bodyPr anchor="t"/>
          <a:lstStyle>
            <a:lvl1pPr marL="0" indent="0">
              <a:buNone/>
              <a:defRPr sz="6552"/>
            </a:lvl1pPr>
            <a:lvl2pPr marL="936163" indent="0">
              <a:buNone/>
              <a:defRPr sz="5733"/>
            </a:lvl2pPr>
            <a:lvl3pPr marL="1872325" indent="0">
              <a:buNone/>
              <a:defRPr sz="4914"/>
            </a:lvl3pPr>
            <a:lvl4pPr marL="2808488" indent="0">
              <a:buNone/>
              <a:defRPr sz="4095"/>
            </a:lvl4pPr>
            <a:lvl5pPr marL="3744651" indent="0">
              <a:buNone/>
              <a:defRPr sz="4095"/>
            </a:lvl5pPr>
            <a:lvl6pPr marL="4680814" indent="0">
              <a:buNone/>
              <a:defRPr sz="4095"/>
            </a:lvl6pPr>
            <a:lvl7pPr marL="5616976" indent="0">
              <a:buNone/>
              <a:defRPr sz="4095"/>
            </a:lvl7pPr>
            <a:lvl8pPr marL="6553139" indent="0">
              <a:buNone/>
              <a:defRPr sz="4095"/>
            </a:lvl8pPr>
            <a:lvl9pPr marL="7489302" indent="0">
              <a:buNone/>
              <a:defRPr sz="409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643" y="9984581"/>
            <a:ext cx="6038647" cy="18497672"/>
          </a:xfrm>
        </p:spPr>
        <p:txBody>
          <a:bodyPr/>
          <a:lstStyle>
            <a:lvl1pPr marL="0" indent="0">
              <a:buNone/>
              <a:defRPr sz="3276"/>
            </a:lvl1pPr>
            <a:lvl2pPr marL="936163" indent="0">
              <a:buNone/>
              <a:defRPr sz="2867"/>
            </a:lvl2pPr>
            <a:lvl3pPr marL="1872325" indent="0">
              <a:buNone/>
              <a:defRPr sz="2457"/>
            </a:lvl3pPr>
            <a:lvl4pPr marL="2808488" indent="0">
              <a:buNone/>
              <a:defRPr sz="2048"/>
            </a:lvl4pPr>
            <a:lvl5pPr marL="3744651" indent="0">
              <a:buNone/>
              <a:defRPr sz="2048"/>
            </a:lvl5pPr>
            <a:lvl6pPr marL="4680814" indent="0">
              <a:buNone/>
              <a:defRPr sz="2048"/>
            </a:lvl6pPr>
            <a:lvl7pPr marL="5616976" indent="0">
              <a:buNone/>
              <a:defRPr sz="2048"/>
            </a:lvl7pPr>
            <a:lvl8pPr marL="6553139" indent="0">
              <a:buNone/>
              <a:defRPr sz="2048"/>
            </a:lvl8pPr>
            <a:lvl9pPr marL="7489302" indent="0">
              <a:buNone/>
              <a:defRPr sz="2048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65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7205" y="1771962"/>
            <a:ext cx="16148566" cy="6432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7205" y="8859775"/>
            <a:ext cx="16148566" cy="21117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7205" y="30847433"/>
            <a:ext cx="4212669" cy="1771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202D-AACB-426C-8AAB-DD1126A6B0F7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1986" y="30847433"/>
            <a:ext cx="6319004" cy="1771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23101" y="30847433"/>
            <a:ext cx="4212669" cy="1771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3599-D89D-4D45-9DA7-E7DBCCDF7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82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72325" rtl="0" eaLnBrk="1" latinLnBrk="0" hangingPunct="1">
        <a:lnSpc>
          <a:spcPct val="90000"/>
        </a:lnSpc>
        <a:spcBef>
          <a:spcPct val="0"/>
        </a:spcBef>
        <a:buNone/>
        <a:defRPr sz="90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8081" indent="-468081" algn="l" defTabSz="1872325" rtl="0" eaLnBrk="1" latinLnBrk="0" hangingPunct="1">
        <a:lnSpc>
          <a:spcPct val="90000"/>
        </a:lnSpc>
        <a:spcBef>
          <a:spcPts val="2048"/>
        </a:spcBef>
        <a:buFont typeface="Arial" panose="020B0604020202020204" pitchFamily="34" charset="0"/>
        <a:buChar char="•"/>
        <a:defRPr sz="5733" kern="1200">
          <a:solidFill>
            <a:schemeClr val="tx1"/>
          </a:solidFill>
          <a:latin typeface="+mn-lt"/>
          <a:ea typeface="+mn-ea"/>
          <a:cs typeface="+mn-cs"/>
        </a:defRPr>
      </a:lvl1pPr>
      <a:lvl2pPr marL="1404244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914" kern="1200">
          <a:solidFill>
            <a:schemeClr val="tx1"/>
          </a:solidFill>
          <a:latin typeface="+mn-lt"/>
          <a:ea typeface="+mn-ea"/>
          <a:cs typeface="+mn-cs"/>
        </a:defRPr>
      </a:lvl2pPr>
      <a:lvl3pPr marL="2340407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095" kern="1200">
          <a:solidFill>
            <a:schemeClr val="tx1"/>
          </a:solidFill>
          <a:latin typeface="+mn-lt"/>
          <a:ea typeface="+mn-ea"/>
          <a:cs typeface="+mn-cs"/>
        </a:defRPr>
      </a:lvl3pPr>
      <a:lvl4pPr marL="3276570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6" kern="1200">
          <a:solidFill>
            <a:schemeClr val="tx1"/>
          </a:solidFill>
          <a:latin typeface="+mn-lt"/>
          <a:ea typeface="+mn-ea"/>
          <a:cs typeface="+mn-cs"/>
        </a:defRPr>
      </a:lvl4pPr>
      <a:lvl5pPr marL="4212732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6" kern="1200">
          <a:solidFill>
            <a:schemeClr val="tx1"/>
          </a:solidFill>
          <a:latin typeface="+mn-lt"/>
          <a:ea typeface="+mn-ea"/>
          <a:cs typeface="+mn-cs"/>
        </a:defRPr>
      </a:lvl5pPr>
      <a:lvl6pPr marL="5148895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6" kern="1200">
          <a:solidFill>
            <a:schemeClr val="tx1"/>
          </a:solidFill>
          <a:latin typeface="+mn-lt"/>
          <a:ea typeface="+mn-ea"/>
          <a:cs typeface="+mn-cs"/>
        </a:defRPr>
      </a:lvl6pPr>
      <a:lvl7pPr marL="6085058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6" kern="1200">
          <a:solidFill>
            <a:schemeClr val="tx1"/>
          </a:solidFill>
          <a:latin typeface="+mn-lt"/>
          <a:ea typeface="+mn-ea"/>
          <a:cs typeface="+mn-cs"/>
        </a:defRPr>
      </a:lvl7pPr>
      <a:lvl8pPr marL="7021220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6" kern="1200">
          <a:solidFill>
            <a:schemeClr val="tx1"/>
          </a:solidFill>
          <a:latin typeface="+mn-lt"/>
          <a:ea typeface="+mn-ea"/>
          <a:cs typeface="+mn-cs"/>
        </a:defRPr>
      </a:lvl8pPr>
      <a:lvl9pPr marL="7957383" indent="-468081" algn="l" defTabSz="1872325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1pPr>
      <a:lvl2pPr marL="936163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2pPr>
      <a:lvl3pPr marL="1872325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3pPr>
      <a:lvl4pPr marL="2808488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4pPr>
      <a:lvl5pPr marL="3744651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5pPr>
      <a:lvl6pPr marL="4680814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6pPr>
      <a:lvl7pPr marL="5616976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7pPr>
      <a:lvl8pPr marL="6553139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8pPr>
      <a:lvl9pPr marL="7489302" algn="l" defTabSz="1872325" rtl="0" eaLnBrk="1" latinLnBrk="0" hangingPunct="1">
        <a:defRPr sz="36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87689FF2-8E1E-4CB2-8D4F-F7CB0E9A3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5" y="3864958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9">
            <a:extLst>
              <a:ext uri="{FF2B5EF4-FFF2-40B4-BE49-F238E27FC236}">
                <a16:creationId xmlns:a16="http://schemas.microsoft.com/office/drawing/2014/main" xmlns="" id="{EBFADBD4-0D66-49DC-8AE3-E509A4C55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4688869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xmlns="" id="{8467FBE8-2B44-4989-BA27-AC9C55D8A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8378220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7" name="图片 14" descr="屏幕剪辑">
            <a:extLst>
              <a:ext uri="{FF2B5EF4-FFF2-40B4-BE49-F238E27FC236}">
                <a16:creationId xmlns:a16="http://schemas.microsoft.com/office/drawing/2014/main" xmlns="" id="{73B5D33B-668A-45A4-A0D5-83C66C10D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8992582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15">
            <a:extLst>
              <a:ext uri="{FF2B5EF4-FFF2-40B4-BE49-F238E27FC236}">
                <a16:creationId xmlns:a16="http://schemas.microsoft.com/office/drawing/2014/main" xmlns="" id="{D1D6CDC8-6CD9-4F19-8439-727BEA910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8569970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/>
              <a:t>结论</a:t>
            </a:r>
            <a:endParaRPr lang="en-US" altLang="zh-CN" sz="30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/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xmlns="" id="{35DD5C34-5D87-46A1-B4AA-791E27F76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13443932"/>
            <a:ext cx="17514888" cy="5356225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96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请勿改变页面大小、增加页数</a:t>
            </a:r>
            <a:endParaRPr lang="en-US" altLang="zh-CN" sz="96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96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96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96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96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eaLnBrk="1" hangingPunct="1"/>
            <a:endParaRPr lang="zh-CN" altLang="en-US" sz="5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972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1089</Words>
  <Application>Microsoft Office PowerPoint</Application>
  <PresentationFormat>自定义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黑体</vt:lpstr>
      <vt:lpstr>宋体</vt:lpstr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gao lihua</dc:creator>
  <cp:lastModifiedBy>medcon</cp:lastModifiedBy>
  <cp:revision>3</cp:revision>
  <dcterms:created xsi:type="dcterms:W3CDTF">2020-11-24T06:25:05Z</dcterms:created>
  <dcterms:modified xsi:type="dcterms:W3CDTF">2022-06-14T01:19:33Z</dcterms:modified>
</cp:coreProperties>
</file>