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40790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40790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40790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40790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30120" y="1911350"/>
            <a:ext cx="7733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届中国疼痛病学峰会授课题目</a:t>
            </a:r>
            <a:endParaRPr lang="en-US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7445" y="3690620"/>
            <a:ext cx="481838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400" b="1">
                <a:solidFill>
                  <a:schemeClr val="bg1"/>
                </a:solidFill>
              </a:rPr>
              <a:t>姓名：</a:t>
            </a:r>
            <a:r>
              <a:rPr lang="en-US" altLang="zh-CN" sz="2400" b="1">
                <a:solidFill>
                  <a:schemeClr val="bg1"/>
                </a:solidFill>
              </a:rPr>
              <a:t>XXX</a:t>
            </a:r>
            <a:endParaRPr lang="en-US" altLang="zh-CN" sz="2400" b="1">
              <a:solidFill>
                <a:schemeClr val="bg1"/>
              </a:solidFill>
            </a:endParaRPr>
          </a:p>
          <a:p>
            <a:pPr algn="l">
              <a:lnSpc>
                <a:spcPct val="140000"/>
              </a:lnSpc>
            </a:pPr>
            <a:r>
              <a:rPr lang="zh-CN" altLang="en-US" sz="2400" b="1">
                <a:solidFill>
                  <a:schemeClr val="bg1"/>
                </a:solidFill>
              </a:rPr>
              <a:t>单位：重庆医科大学附属第一医院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Y5NTJkNTRkMDdkNWM2ODM1NDFhNTZjODA0ODUxZ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新名览</cp:lastModifiedBy>
  <cp:revision>5</cp:revision>
  <dcterms:created xsi:type="dcterms:W3CDTF">2022-06-21T04:56:00Z</dcterms:created>
  <dcterms:modified xsi:type="dcterms:W3CDTF">2022-06-28T01:53:54Z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6FAABAA6813B40E99174783FB3970DDB</vt:lpwstr>
  </property>
  <property fmtid="{D5CDD505-2E9C-101B-9397-08002B2CF9AE}" pid="3" name="KSOProductBuildVer">
    <vt:lpwstr>2052-11.1.0.11830</vt:lpwstr>
  </property>
</Properties>
</file>