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24795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99" y="6952234"/>
            <a:ext cx="24300597" cy="14789470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99" y="22312043"/>
            <a:ext cx="24300597" cy="10256259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819" y="2261688"/>
            <a:ext cx="6986422" cy="3600017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55" y="2261688"/>
            <a:ext cx="20554255" cy="3600017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79" y="10590601"/>
            <a:ext cx="27945686" cy="17670661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79" y="28428433"/>
            <a:ext cx="27945686" cy="9292583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55" y="11308438"/>
            <a:ext cx="13770338" cy="269534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903" y="11308438"/>
            <a:ext cx="13770338" cy="269534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75" y="2261688"/>
            <a:ext cx="27945686" cy="82109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75" y="10413600"/>
            <a:ext cx="13707054" cy="510354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75" y="15517144"/>
            <a:ext cx="13707054" cy="228233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903" y="10413600"/>
            <a:ext cx="13774558" cy="5103544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903" y="15517144"/>
            <a:ext cx="13774558" cy="228233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75" y="2832026"/>
            <a:ext cx="10450099" cy="9912092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558" y="6116390"/>
            <a:ext cx="16402903" cy="30188613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75" y="12744118"/>
            <a:ext cx="10450099" cy="23610055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75" y="2832026"/>
            <a:ext cx="10450099" cy="9912092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558" y="6116390"/>
            <a:ext cx="16402903" cy="30188613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75" y="12744118"/>
            <a:ext cx="10450099" cy="23610055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555" y="2261688"/>
            <a:ext cx="27945686" cy="821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555" y="11308438"/>
            <a:ext cx="27945686" cy="26953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555" y="39373031"/>
            <a:ext cx="7290179" cy="2261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764" y="39373031"/>
            <a:ext cx="10935269" cy="2261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3062" y="39373031"/>
            <a:ext cx="7290179" cy="2261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oster底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2399605" cy="426313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0ZTVjZWM2YmRiMDliMmYyMjU4NTMzZGZkOWI0ND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乔治的恐龙</dc:creator>
  <cp:lastModifiedBy>快乐二五仔</cp:lastModifiedBy>
  <cp:revision>2</cp:revision>
  <dcterms:created xsi:type="dcterms:W3CDTF">2022-07-05T07:37:00Z</dcterms:created>
  <dcterms:modified xsi:type="dcterms:W3CDTF">2022-07-05T07:42:23Z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E94EEA768E2D45C5AE6A9CC1848AB6B5</vt:lpwstr>
  </property>
  <property fmtid="{D5CDD505-2E9C-101B-9397-08002B2CF9AE}" pid="3" name="KSOProductBuildVer">
    <vt:lpwstr>2052-11.1.0.11830</vt:lpwstr>
  </property>
</Properties>
</file>