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8722975" cy="33281938"/>
  <p:notesSz cx="6858000" cy="9144000"/>
  <p:custDataLst>
    <p:tags r:id="rId3"/>
  </p:custDataLst>
  <p:defaultTextStyle>
    <a:defPPr>
      <a:defRPr lang="zh-CN"/>
    </a:defPPr>
    <a:lvl1pPr marL="0" lvl="0" indent="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1pPr>
    <a:lvl2pPr marL="1484630" lvl="1" indent="-73025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2pPr>
    <a:lvl3pPr marL="2968625" lvl="2" indent="-146050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3pPr>
    <a:lvl4pPr marL="4454525" lvl="3" indent="-219202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4pPr>
    <a:lvl5pPr marL="5939155" lvl="4"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0483">
          <p15:clr>
            <a:srgbClr val="A4A3A4"/>
          </p15:clr>
        </p15:guide>
        <p15:guide id="2" pos="58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55"/>
    <p:restoredTop sz="94660"/>
  </p:normalViewPr>
  <p:slideViewPr>
    <p:cSldViewPr showGuides="1">
      <p:cViewPr varScale="1">
        <p:scale>
          <a:sx n="17" d="100"/>
          <a:sy n="17" d="100"/>
        </p:scale>
        <p:origin x="3288" y="106"/>
      </p:cViewPr>
      <p:guideLst>
        <p:guide orient="horz" pos="10483"/>
        <p:guide pos="58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a:prstGeom prst="rect">
            <a:avLst/>
          </a:prstGeom>
        </p:spPr>
        <p:txBody>
          <a:bodyPr/>
          <a:lstStyle/>
          <a:p>
            <a:r>
              <a:rPr lang="zh-CN" altLang="en-US" noProof="1"/>
              <a:t>单击此处编辑母版标题样式</a:t>
            </a:r>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900" indent="0" algn="ctr">
              <a:buNone/>
              <a:defRPr>
                <a:solidFill>
                  <a:schemeClr val="tx1">
                    <a:tint val="75000"/>
                  </a:schemeClr>
                </a:solidFill>
              </a:defRPr>
            </a:lvl2pPr>
            <a:lvl3pPr marL="2971165" indent="0" algn="ctr">
              <a:buNone/>
              <a:defRPr>
                <a:solidFill>
                  <a:schemeClr val="tx1">
                    <a:tint val="75000"/>
                  </a:schemeClr>
                </a:solidFill>
              </a:defRPr>
            </a:lvl3pPr>
            <a:lvl4pPr marL="4457065" indent="0" algn="ctr">
              <a:buNone/>
              <a:defRPr>
                <a:solidFill>
                  <a:schemeClr val="tx1">
                    <a:tint val="75000"/>
                  </a:schemeClr>
                </a:solidFill>
              </a:defRPr>
            </a:lvl4pPr>
            <a:lvl5pPr marL="5942965" indent="0" algn="ctr">
              <a:buNone/>
              <a:defRPr>
                <a:solidFill>
                  <a:schemeClr val="tx1">
                    <a:tint val="75000"/>
                  </a:schemeClr>
                </a:solidFill>
              </a:defRPr>
            </a:lvl5pPr>
            <a:lvl6pPr marL="7428230" indent="0" algn="ctr">
              <a:buNone/>
              <a:defRPr>
                <a:solidFill>
                  <a:schemeClr val="tx1">
                    <a:tint val="75000"/>
                  </a:schemeClr>
                </a:solidFill>
              </a:defRPr>
            </a:lvl6pPr>
            <a:lvl7pPr marL="8914130" indent="0" algn="ctr">
              <a:buNone/>
              <a:defRPr>
                <a:solidFill>
                  <a:schemeClr val="tx1">
                    <a:tint val="75000"/>
                  </a:schemeClr>
                </a:solidFill>
              </a:defRPr>
            </a:lvl7pPr>
            <a:lvl8pPr marL="10399395" indent="0" algn="ctr">
              <a:buNone/>
              <a:defRPr>
                <a:solidFill>
                  <a:schemeClr val="tx1">
                    <a:tint val="75000"/>
                  </a:schemeClr>
                </a:solidFill>
              </a:defRPr>
            </a:lvl8pPr>
            <a:lvl9pPr marL="11885295" indent="0" algn="ctr">
              <a:buNone/>
              <a:defRPr>
                <a:solidFill>
                  <a:schemeClr val="tx1">
                    <a:tint val="75000"/>
                  </a:schemeClr>
                </a:solidFill>
              </a:defRPr>
            </a:lvl9pPr>
          </a:lstStyle>
          <a:p>
            <a:r>
              <a:rPr lang="zh-CN" altLang="en-US" noProof="1"/>
              <a:t>单击此处编辑母版副标题样式</a:t>
            </a:r>
          </a:p>
        </p:txBody>
      </p:sp>
      <p:sp>
        <p:nvSpPr>
          <p:cNvPr id="4" name="日期占位符 3"/>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a:prstGeom prst="rect">
            <a:avLst/>
          </a:prstGeom>
        </p:spPr>
        <p:txBody>
          <a:bodyPr anchor="t"/>
          <a:lstStyle>
            <a:lvl1pPr algn="l">
              <a:defRPr sz="13000" b="1" cap="all"/>
            </a:lvl1pPr>
          </a:lstStyle>
          <a:p>
            <a:r>
              <a:rPr lang="zh-CN" altLang="en-US" noProof="1"/>
              <a:t>单击此处编辑母版标题样式</a:t>
            </a:r>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900" indent="0">
              <a:buNone/>
              <a:defRPr sz="5800">
                <a:solidFill>
                  <a:schemeClr val="tx1">
                    <a:tint val="75000"/>
                  </a:schemeClr>
                </a:solidFill>
              </a:defRPr>
            </a:lvl2pPr>
            <a:lvl3pPr marL="2971165" indent="0">
              <a:buNone/>
              <a:defRPr sz="5300">
                <a:solidFill>
                  <a:schemeClr val="tx1">
                    <a:tint val="75000"/>
                  </a:schemeClr>
                </a:solidFill>
              </a:defRPr>
            </a:lvl3pPr>
            <a:lvl4pPr marL="4457065" indent="0">
              <a:buNone/>
              <a:defRPr sz="4600">
                <a:solidFill>
                  <a:schemeClr val="tx1">
                    <a:tint val="75000"/>
                  </a:schemeClr>
                </a:solidFill>
              </a:defRPr>
            </a:lvl4pPr>
            <a:lvl5pPr marL="5942965" indent="0">
              <a:buNone/>
              <a:defRPr sz="4600">
                <a:solidFill>
                  <a:schemeClr val="tx1">
                    <a:tint val="75000"/>
                  </a:schemeClr>
                </a:solidFill>
              </a:defRPr>
            </a:lvl5pPr>
            <a:lvl6pPr marL="7428230" indent="0">
              <a:buNone/>
              <a:defRPr sz="4600">
                <a:solidFill>
                  <a:schemeClr val="tx1">
                    <a:tint val="75000"/>
                  </a:schemeClr>
                </a:solidFill>
              </a:defRPr>
            </a:lvl6pPr>
            <a:lvl7pPr marL="8914130" indent="0">
              <a:buNone/>
              <a:defRPr sz="4600">
                <a:solidFill>
                  <a:schemeClr val="tx1">
                    <a:tint val="75000"/>
                  </a:schemeClr>
                </a:solidFill>
              </a:defRPr>
            </a:lvl7pPr>
            <a:lvl8pPr marL="10399395" indent="0">
              <a:buNone/>
              <a:defRPr sz="4600">
                <a:solidFill>
                  <a:schemeClr val="tx1">
                    <a:tint val="75000"/>
                  </a:schemeClr>
                </a:solidFill>
              </a:defRPr>
            </a:lvl8pPr>
            <a:lvl9pPr marL="11885295" indent="0">
              <a:buNone/>
              <a:defRPr sz="46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a:prstGeom prst="rect">
            <a:avLst/>
          </a:prstGeom>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900" indent="0">
              <a:buNone/>
              <a:defRPr sz="6500" b="1"/>
            </a:lvl2pPr>
            <a:lvl3pPr marL="2971165" indent="0">
              <a:buNone/>
              <a:defRPr sz="5800" b="1"/>
            </a:lvl3pPr>
            <a:lvl4pPr marL="4457065" indent="0">
              <a:buNone/>
              <a:defRPr sz="5300" b="1"/>
            </a:lvl4pPr>
            <a:lvl5pPr marL="5942965" indent="0">
              <a:buNone/>
              <a:defRPr sz="5300" b="1"/>
            </a:lvl5pPr>
            <a:lvl6pPr marL="7428230" indent="0">
              <a:buNone/>
              <a:defRPr sz="5300" b="1"/>
            </a:lvl6pPr>
            <a:lvl7pPr marL="8914130" indent="0">
              <a:buNone/>
              <a:defRPr sz="5300" b="1"/>
            </a:lvl7pPr>
            <a:lvl8pPr marL="10399395" indent="0">
              <a:buNone/>
              <a:defRPr sz="5300" b="1"/>
            </a:lvl8pPr>
            <a:lvl9pPr marL="11885295" indent="0">
              <a:buNone/>
              <a:defRPr sz="5300" b="1"/>
            </a:lvl9pPr>
          </a:lstStyle>
          <a:p>
            <a:pPr lvl="0"/>
            <a:r>
              <a:rPr lang="zh-CN" altLang="en-US" noProof="1"/>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900" indent="0">
              <a:buNone/>
              <a:defRPr sz="6500" b="1"/>
            </a:lvl2pPr>
            <a:lvl3pPr marL="2971165" indent="0">
              <a:buNone/>
              <a:defRPr sz="5800" b="1"/>
            </a:lvl3pPr>
            <a:lvl4pPr marL="4457065" indent="0">
              <a:buNone/>
              <a:defRPr sz="5300" b="1"/>
            </a:lvl4pPr>
            <a:lvl5pPr marL="5942965" indent="0">
              <a:buNone/>
              <a:defRPr sz="5300" b="1"/>
            </a:lvl5pPr>
            <a:lvl6pPr marL="7428230" indent="0">
              <a:buNone/>
              <a:defRPr sz="5300" b="1"/>
            </a:lvl6pPr>
            <a:lvl7pPr marL="8914130" indent="0">
              <a:buNone/>
              <a:defRPr sz="5300" b="1"/>
            </a:lvl7pPr>
            <a:lvl8pPr marL="10399395" indent="0">
              <a:buNone/>
              <a:defRPr sz="5300" b="1"/>
            </a:lvl8pPr>
            <a:lvl9pPr marL="11885295" indent="0">
              <a:buNone/>
              <a:defRPr sz="5300" b="1"/>
            </a:lvl9pPr>
          </a:lstStyle>
          <a:p>
            <a:pPr lvl="0"/>
            <a:r>
              <a:rPr lang="zh-CN" altLang="en-US" noProof="1"/>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a:prstGeom prst="rect">
            <a:avLst/>
          </a:prstGeom>
        </p:spPr>
        <p:txBody>
          <a:bodyPr anchor="b"/>
          <a:lstStyle>
            <a:lvl1pPr algn="l">
              <a:defRPr sz="6500" b="1"/>
            </a:lvl1pPr>
          </a:lstStyle>
          <a:p>
            <a:r>
              <a:rPr lang="zh-CN" altLang="en-US" noProof="1"/>
              <a:t>单击此处编辑母版标题样式</a:t>
            </a:r>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900" indent="0">
              <a:buNone/>
              <a:defRPr sz="4000"/>
            </a:lvl2pPr>
            <a:lvl3pPr marL="2971165" indent="0">
              <a:buNone/>
              <a:defRPr sz="3300"/>
            </a:lvl3pPr>
            <a:lvl4pPr marL="4457065" indent="0">
              <a:buNone/>
              <a:defRPr sz="3000"/>
            </a:lvl4pPr>
            <a:lvl5pPr marL="5942965" indent="0">
              <a:buNone/>
              <a:defRPr sz="3000"/>
            </a:lvl5pPr>
            <a:lvl6pPr marL="7428230" indent="0">
              <a:buNone/>
              <a:defRPr sz="3000"/>
            </a:lvl6pPr>
            <a:lvl7pPr marL="8914130" indent="0">
              <a:buNone/>
              <a:defRPr sz="3000"/>
            </a:lvl7pPr>
            <a:lvl8pPr marL="10399395" indent="0">
              <a:buNone/>
              <a:defRPr sz="3000"/>
            </a:lvl8pPr>
            <a:lvl9pPr marL="11885295" indent="0">
              <a:buNone/>
              <a:defRPr sz="30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a:prstGeom prst="rect">
            <a:avLst/>
          </a:prstGeom>
        </p:spPr>
        <p:txBody>
          <a:bodyPr anchor="b"/>
          <a:lstStyle>
            <a:lvl1pPr algn="l">
              <a:defRPr sz="6500" b="1"/>
            </a:lvl1pPr>
          </a:lstStyle>
          <a:p>
            <a:r>
              <a:rPr lang="zh-CN" altLang="en-US" noProof="1"/>
              <a:t>单击此处编辑母版标题样式</a:t>
            </a:r>
          </a:p>
        </p:txBody>
      </p:sp>
      <p:sp>
        <p:nvSpPr>
          <p:cNvPr id="3" name="图片占位符 2"/>
          <p:cNvSpPr>
            <a:spLocks noGrp="1"/>
          </p:cNvSpPr>
          <p:nvPr>
            <p:ph type="pic" idx="1"/>
          </p:nvPr>
        </p:nvSpPr>
        <p:spPr>
          <a:xfrm>
            <a:off x="3669835" y="2973804"/>
            <a:ext cx="11233785" cy="19969163"/>
          </a:xfrm>
        </p:spPr>
        <p:txBody>
          <a:bodyPr vert="horz" wrap="square" lIns="297134" tIns="148567" rIns="297134" bIns="148567" numCol="1" rtlCol="0" anchor="t" anchorCtr="0" compatLnSpc="1">
            <a:normAutofit/>
          </a:bodyPr>
          <a:lstStyle>
            <a:lvl1pPr marL="0" indent="0">
              <a:buNone/>
              <a:defRPr sz="10400"/>
            </a:lvl1pPr>
            <a:lvl2pPr marL="1485900" indent="0">
              <a:buNone/>
              <a:defRPr sz="9000"/>
            </a:lvl2pPr>
            <a:lvl3pPr marL="2971165" indent="0">
              <a:buNone/>
              <a:defRPr sz="7800"/>
            </a:lvl3pPr>
            <a:lvl4pPr marL="4457065" indent="0">
              <a:buNone/>
              <a:defRPr sz="6500"/>
            </a:lvl4pPr>
            <a:lvl5pPr marL="5942965" indent="0">
              <a:buNone/>
              <a:defRPr sz="6500"/>
            </a:lvl5pPr>
            <a:lvl6pPr marL="7428230" indent="0">
              <a:buNone/>
              <a:defRPr sz="6500"/>
            </a:lvl6pPr>
            <a:lvl7pPr marL="8914130" indent="0">
              <a:buNone/>
              <a:defRPr sz="6500"/>
            </a:lvl7pPr>
            <a:lvl8pPr marL="10399395" indent="0">
              <a:buNone/>
              <a:defRPr sz="6500"/>
            </a:lvl8pPr>
            <a:lvl9pPr marL="11885295" indent="0">
              <a:buNone/>
              <a:defRPr sz="6500"/>
            </a:lvl9pPr>
          </a:lstStyle>
          <a:p>
            <a:pPr marL="0" marR="0" lvl="0" indent="0" algn="l" defTabSz="2968625"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04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900" indent="0">
              <a:buNone/>
              <a:defRPr sz="4000"/>
            </a:lvl2pPr>
            <a:lvl3pPr marL="2971165" indent="0">
              <a:buNone/>
              <a:defRPr sz="3300"/>
            </a:lvl3pPr>
            <a:lvl4pPr marL="4457065" indent="0">
              <a:buNone/>
              <a:defRPr sz="3000"/>
            </a:lvl4pPr>
            <a:lvl5pPr marL="5942965" indent="0">
              <a:buNone/>
              <a:defRPr sz="3000"/>
            </a:lvl5pPr>
            <a:lvl6pPr marL="7428230" indent="0">
              <a:buNone/>
              <a:defRPr sz="3000"/>
            </a:lvl6pPr>
            <a:lvl7pPr marL="8914130" indent="0">
              <a:buNone/>
              <a:defRPr sz="3000"/>
            </a:lvl7pPr>
            <a:lvl8pPr marL="10399395" indent="0">
              <a:buNone/>
              <a:defRPr sz="3000"/>
            </a:lvl8pPr>
            <a:lvl9pPr marL="11885295" indent="0">
              <a:buNone/>
              <a:defRPr sz="30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6" name="文本占位符 2"/>
          <p:cNvSpPr>
            <a:spLocks noGrp="1"/>
          </p:cNvSpPr>
          <p:nvPr>
            <p:ph type="body"/>
          </p:nvPr>
        </p:nvSpPr>
        <p:spPr>
          <a:xfrm>
            <a:off x="936625" y="7767638"/>
            <a:ext cx="16849725" cy="21963062"/>
          </a:xfrm>
          <a:prstGeom prst="rect">
            <a:avLst/>
          </a:prstGeom>
          <a:noFill/>
          <a:ln w="9525">
            <a:noFill/>
          </a:ln>
        </p:spPr>
        <p:txBody>
          <a:bodyPr lIns="297134" tIns="148567" rIns="297134" bIns="148567"/>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936625" y="30846713"/>
            <a:ext cx="4367213" cy="1773238"/>
          </a:xfrm>
          <a:prstGeom prst="rect">
            <a:avLst/>
          </a:prstGeom>
        </p:spPr>
        <p:txBody>
          <a:bodyPr vert="horz" lIns="297134" tIns="148567" rIns="297134" bIns="148567" rtlCol="0" anchor="ctr"/>
          <a:lstStyle>
            <a:lvl1pPr algn="l" defTabSz="2971165" eaLnBrk="1" fontAlgn="auto" hangingPunct="1">
              <a:spcBef>
                <a:spcPts val="0"/>
              </a:spcBef>
              <a:spcAft>
                <a:spcPts val="0"/>
              </a:spcAft>
              <a:defRPr sz="4000">
                <a:solidFill>
                  <a:schemeClr val="tx1">
                    <a:tint val="75000"/>
                  </a:schemeClr>
                </a:solidFill>
                <a:latin typeface="+mn-lt"/>
                <a:ea typeface="+mn-ea"/>
              </a:defRPr>
            </a:lvl1p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2022-7-20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6396038" y="30846713"/>
            <a:ext cx="5930900" cy="1773238"/>
          </a:xfrm>
          <a:prstGeom prst="rect">
            <a:avLst/>
          </a:prstGeom>
        </p:spPr>
        <p:txBody>
          <a:bodyPr vert="horz" lIns="297134" tIns="148567" rIns="297134" bIns="148567" rtlCol="0" anchor="ctr"/>
          <a:lstStyle>
            <a:lvl1pPr algn="ctr" defTabSz="2971165" eaLnBrk="1" fontAlgn="auto" hangingPunct="1">
              <a:spcBef>
                <a:spcPts val="0"/>
              </a:spcBef>
              <a:spcAft>
                <a:spcPts val="0"/>
              </a:spcAft>
              <a:defRPr sz="4000">
                <a:solidFill>
                  <a:schemeClr val="tx1">
                    <a:tint val="75000"/>
                  </a:schemeClr>
                </a:solidFill>
                <a:latin typeface="+mn-lt"/>
                <a:ea typeface="+mn-ea"/>
              </a:defRPr>
            </a:lvl1p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13419138" y="30846713"/>
            <a:ext cx="4367213" cy="1773238"/>
          </a:xfrm>
          <a:prstGeom prst="rect">
            <a:avLst/>
          </a:prstGeom>
        </p:spPr>
        <p:txBody>
          <a:bodyPr vert="horz" wrap="square" lIns="297134" tIns="148567" rIns="297134" bIns="148567" numCol="1" anchor="ctr" anchorCtr="0" compatLnSpc="1"/>
          <a:lstStyle>
            <a:lvl1pPr algn="r" defTabSz="2970530" eaLnBrk="1" hangingPunct="1">
              <a:defRPr sz="4000" noProof="1" dirty="0">
                <a:solidFill>
                  <a:srgbClr val="898989"/>
                </a:solidFill>
              </a:defRPr>
            </a:lvl1p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2pPr>
      <a:lvl3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3pPr>
      <a:lvl4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4pPr>
      <a:lvl5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5pPr>
      <a:lvl6pPr marL="754380"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6pPr>
      <a:lvl7pPr marL="1508125"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7pPr>
      <a:lvl8pPr marL="2262505"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8pPr>
      <a:lvl9pPr marL="3016250"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9pPr>
    </p:titleStyle>
    <p:body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vl6pPr marL="8171180"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657080"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142345"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628245"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zh-CN"/>
      </a:defPPr>
      <a:lvl1pPr marL="0" algn="l" defTabSz="2971165" rtl="0" eaLnBrk="1" latinLnBrk="0" hangingPunct="1">
        <a:defRPr sz="5800" kern="1200">
          <a:solidFill>
            <a:schemeClr val="tx1"/>
          </a:solidFill>
          <a:latin typeface="+mn-lt"/>
          <a:ea typeface="+mn-ea"/>
          <a:cs typeface="+mn-cs"/>
        </a:defRPr>
      </a:lvl1pPr>
      <a:lvl2pPr marL="1485900" algn="l" defTabSz="2971165" rtl="0" eaLnBrk="1" latinLnBrk="0" hangingPunct="1">
        <a:defRPr sz="5800" kern="1200">
          <a:solidFill>
            <a:schemeClr val="tx1"/>
          </a:solidFill>
          <a:latin typeface="+mn-lt"/>
          <a:ea typeface="+mn-ea"/>
          <a:cs typeface="+mn-cs"/>
        </a:defRPr>
      </a:lvl2pPr>
      <a:lvl3pPr marL="2971165" algn="l" defTabSz="2971165" rtl="0" eaLnBrk="1" latinLnBrk="0" hangingPunct="1">
        <a:defRPr sz="5800" kern="1200">
          <a:solidFill>
            <a:schemeClr val="tx1"/>
          </a:solidFill>
          <a:latin typeface="+mn-lt"/>
          <a:ea typeface="+mn-ea"/>
          <a:cs typeface="+mn-cs"/>
        </a:defRPr>
      </a:lvl3pPr>
      <a:lvl4pPr marL="4457065" algn="l" defTabSz="2971165" rtl="0" eaLnBrk="1" latinLnBrk="0" hangingPunct="1">
        <a:defRPr sz="5800" kern="1200">
          <a:solidFill>
            <a:schemeClr val="tx1"/>
          </a:solidFill>
          <a:latin typeface="+mn-lt"/>
          <a:ea typeface="+mn-ea"/>
          <a:cs typeface="+mn-cs"/>
        </a:defRPr>
      </a:lvl4pPr>
      <a:lvl5pPr marL="5942965" algn="l" defTabSz="2971165" rtl="0" eaLnBrk="1" latinLnBrk="0" hangingPunct="1">
        <a:defRPr sz="5800" kern="1200">
          <a:solidFill>
            <a:schemeClr val="tx1"/>
          </a:solidFill>
          <a:latin typeface="+mn-lt"/>
          <a:ea typeface="+mn-ea"/>
          <a:cs typeface="+mn-cs"/>
        </a:defRPr>
      </a:lvl5pPr>
      <a:lvl6pPr marL="7428230" algn="l" defTabSz="2971165" rtl="0" eaLnBrk="1" latinLnBrk="0" hangingPunct="1">
        <a:defRPr sz="5800" kern="1200">
          <a:solidFill>
            <a:schemeClr val="tx1"/>
          </a:solidFill>
          <a:latin typeface="+mn-lt"/>
          <a:ea typeface="+mn-ea"/>
          <a:cs typeface="+mn-cs"/>
        </a:defRPr>
      </a:lvl6pPr>
      <a:lvl7pPr marL="8914130" algn="l" defTabSz="2971165" rtl="0" eaLnBrk="1" latinLnBrk="0" hangingPunct="1">
        <a:defRPr sz="5800" kern="1200">
          <a:solidFill>
            <a:schemeClr val="tx1"/>
          </a:solidFill>
          <a:latin typeface="+mn-lt"/>
          <a:ea typeface="+mn-ea"/>
          <a:cs typeface="+mn-cs"/>
        </a:defRPr>
      </a:lvl7pPr>
      <a:lvl8pPr marL="10399395" algn="l" defTabSz="2971165" rtl="0" eaLnBrk="1" latinLnBrk="0" hangingPunct="1">
        <a:defRPr sz="5800" kern="1200">
          <a:solidFill>
            <a:schemeClr val="tx1"/>
          </a:solidFill>
          <a:latin typeface="+mn-lt"/>
          <a:ea typeface="+mn-ea"/>
          <a:cs typeface="+mn-cs"/>
        </a:defRPr>
      </a:lvl8pPr>
      <a:lvl9pPr marL="11885295" algn="l" defTabSz="297116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5"/>
          <p:cNvPicPr>
            <a:picLocks noChangeAspect="1"/>
          </p:cNvPicPr>
          <p:nvPr/>
        </p:nvPicPr>
        <p:blipFill>
          <a:blip r:embed="rId3"/>
          <a:stretch>
            <a:fillRect/>
          </a:stretch>
        </p:blipFill>
        <p:spPr>
          <a:xfrm>
            <a:off x="2449513" y="4186238"/>
            <a:ext cx="14252575" cy="3163887"/>
          </a:xfrm>
          <a:prstGeom prst="rect">
            <a:avLst/>
          </a:prstGeom>
          <a:noFill/>
          <a:ln w="9525">
            <a:noFill/>
          </a:ln>
        </p:spPr>
      </p:pic>
      <p:sp>
        <p:nvSpPr>
          <p:cNvPr id="2052" name="TextBox 11"/>
          <p:cNvSpPr txBox="1"/>
          <p:nvPr/>
        </p:nvSpPr>
        <p:spPr>
          <a:xfrm>
            <a:off x="717549" y="8112125"/>
            <a:ext cx="9801225" cy="18434223"/>
          </a:xfrm>
          <a:prstGeom prst="rect">
            <a:avLst/>
          </a:prstGeom>
          <a:noFill/>
          <a:ln w="9525">
            <a:noFill/>
          </a:ln>
        </p:spPr>
        <p:txBody>
          <a:bodyPr wrap="square" lIns="150822" tIns="75411" rIns="150822" bIns="75411">
            <a:spAutoFit/>
          </a:bodyPr>
          <a:lstStyle/>
          <a:p>
            <a:pPr eaLnBrk="1" hangingPunct="1"/>
            <a:r>
              <a:rPr lang="zh-CN" altLang="en-US" sz="3300" b="1" dirty="0">
                <a:latin typeface="Arial" panose="020B0604020202020204" pitchFamily="34" charset="0"/>
                <a:cs typeface="Arial" panose="020B0604020202020204" pitchFamily="34" charset="0"/>
              </a:rPr>
              <a:t>Introduction</a:t>
            </a:r>
          </a:p>
          <a:p>
            <a:pPr algn="just" eaLnBrk="1" hangingPunct="1"/>
            <a:r>
              <a:rPr lang="zh-CN" altLang="en-US" sz="3300" dirty="0">
                <a:latin typeface="Times New Roman" panose="02020603050405020304" charset="0"/>
                <a:cs typeface="Times New Roman" panose="02020603050405020304" charset="0"/>
              </a:rPr>
              <a:t>Hot-work tool steels are widely used at various heat-treatment (i.e. tempering conditions) states to obtain the mechanical properties requested by the industrial application, like hot forging, casting, hot-rolling, extrusion, where the steel endures cyclic thermal and mechanical loads [1]. Most of the investigations indicate that cyclic plasticity is responsible, in parallel to wear and abrasion, of tool limit lifetime [2,3]. Nevertheless fatigue behaviour of steel not only depends upon the fatigue test conditions such as temperature, frequency, strain amplitude, stress ratio etc., but also upon microstructure which can be controlled by means of heat treatment. </a:t>
            </a:r>
          </a:p>
          <a:p>
            <a:pPr eaLnBrk="1" hangingPunct="1">
              <a:buFont typeface="Arial" panose="020B0604020202020204" pitchFamily="34" charset="0"/>
              <a:buNone/>
            </a:pPr>
            <a:endParaRPr lang="en-US" altLang="zh-CN" sz="3300" dirty="0"/>
          </a:p>
          <a:p>
            <a:pPr eaLnBrk="1" hangingPunct="1">
              <a:buFont typeface="Arial" panose="020B0604020202020204" pitchFamily="34" charset="0"/>
              <a:buNone/>
            </a:pPr>
            <a:r>
              <a:rPr lang="zh-CN" altLang="en-US" sz="3300" b="1" dirty="0">
                <a:latin typeface="Arial" panose="020B0604020202020204" pitchFamily="34" charset="0"/>
                <a:cs typeface="Arial" panose="020B0604020202020204" pitchFamily="34" charset="0"/>
              </a:rPr>
              <a:t>Experiment Method</a:t>
            </a:r>
          </a:p>
          <a:p>
            <a:pPr algn="just" eaLnBrk="1" hangingPunct="1"/>
            <a:r>
              <a:rPr lang="zh-CN" altLang="en-US" sz="3300" dirty="0">
                <a:latin typeface="Times New Roman" panose="02020603050405020304" charset="0"/>
                <a:cs typeface="Times New Roman" panose="02020603050405020304" charset="0"/>
              </a:rPr>
              <a:t>The material investigated in this study is 55NiCrMoV7 hot-work tool steel with a chemical composition (wt %) of 0.56C, 1.7Ni, 1.0Cr, 0.5Mo, 0.1V, 0.2Si and 0.7Mn. The microstructure evolutions of the steel were investigated with SEM (PHILIPS-XL30), XRD (D/max-IIIa).  XRD spectrum and data were treated by Powder X]. The quenched microstructure contains martensitic laths and the tempered one consists of carbides and martensite. </a:t>
            </a:r>
          </a:p>
          <a:p>
            <a:pPr eaLnBrk="1" hangingPunct="1"/>
            <a:endParaRPr lang="en-US" altLang="zh-CN" sz="3300" b="1" dirty="0">
              <a:latin typeface="Arial" panose="020B0604020202020204" pitchFamily="34" charset="0"/>
              <a:cs typeface="Arial" panose="020B0604020202020204" pitchFamily="34" charset="0"/>
            </a:endParaRPr>
          </a:p>
          <a:p>
            <a:pPr eaLnBrk="1" hangingPunct="1"/>
            <a:r>
              <a:rPr lang="en-US" altLang="zh-CN" sz="3300" b="1" dirty="0">
                <a:latin typeface="Arial" panose="020B0604020202020204" pitchFamily="34" charset="0"/>
                <a:cs typeface="Arial" panose="020B0604020202020204" pitchFamily="34" charset="0"/>
              </a:rPr>
              <a:t>Results</a:t>
            </a:r>
            <a:endParaRPr lang="zh-CN" altLang="en-US" sz="3300" dirty="0">
              <a:latin typeface="Times New Roman" panose="02020603050405020304" charset="0"/>
              <a:cs typeface="Times New Roman" panose="02020603050405020304" charset="0"/>
            </a:endParaRPr>
          </a:p>
          <a:p>
            <a:pPr algn="just" eaLnBrk="1" hangingPunct="1"/>
            <a:r>
              <a:rPr lang="zh-CN" altLang="en-US" sz="3300" dirty="0">
                <a:latin typeface="Times New Roman" panose="02020603050405020304" charset="0"/>
                <a:cs typeface="Times New Roman" panose="02020603050405020304" charset="0"/>
              </a:rPr>
              <a:t>The cyclic behavior of the steel was strongly related to temperature and hardness. It can even decrease 225HV for the 50HRC sample tested at 600℃. To investigate the role of mechanical loads and thermal aging on the evolution of steel during test, some equivalent tempering tests were carried out, tempering temperature and time are selected corresponding to that of relevant fatigue test.</a:t>
            </a:r>
          </a:p>
          <a:p>
            <a:pPr eaLnBrk="1" hangingPunct="1"/>
            <a:endParaRPr lang="zh-CN" altLang="en-US" sz="3300" dirty="0"/>
          </a:p>
        </p:txBody>
      </p:sp>
      <p:pic>
        <p:nvPicPr>
          <p:cNvPr id="2053" name="图片 14" descr="屏幕剪辑"/>
          <p:cNvPicPr>
            <a:picLocks noChangeAspect="1"/>
          </p:cNvPicPr>
          <p:nvPr/>
        </p:nvPicPr>
        <p:blipFill>
          <a:blip r:embed="rId4"/>
          <a:stretch>
            <a:fillRect/>
          </a:stretch>
        </p:blipFill>
        <p:spPr>
          <a:xfrm>
            <a:off x="10518775" y="8112125"/>
            <a:ext cx="7486650" cy="9258300"/>
          </a:xfrm>
          <a:prstGeom prst="rect">
            <a:avLst/>
          </a:prstGeom>
          <a:noFill/>
          <a:ln w="9525">
            <a:noFill/>
          </a:ln>
        </p:spPr>
      </p:pic>
      <p:sp>
        <p:nvSpPr>
          <p:cNvPr id="2054" name="矩形 15"/>
          <p:cNvSpPr/>
          <p:nvPr/>
        </p:nvSpPr>
        <p:spPr>
          <a:xfrm>
            <a:off x="10518774" y="18354675"/>
            <a:ext cx="7425061" cy="10678253"/>
          </a:xfrm>
          <a:prstGeom prst="rect">
            <a:avLst/>
          </a:prstGeom>
          <a:noFill/>
          <a:ln w="9525">
            <a:noFill/>
          </a:ln>
        </p:spPr>
        <p:txBody>
          <a:bodyPr wrap="square" lIns="150822" tIns="75411" rIns="150822" bIns="75411">
            <a:spAutoFit/>
          </a:bodyPr>
          <a:lstStyle/>
          <a:p>
            <a:pPr algn="l" eaLnBrk="1" hangingPunct="1">
              <a:buClrTx/>
              <a:buSzTx/>
              <a:buFontTx/>
            </a:pPr>
            <a:r>
              <a:rPr lang="en-US" altLang="zh-CN" sz="3600" b="1" dirty="0">
                <a:latin typeface="Arial" panose="020B0604020202020204" pitchFamily="34" charset="0"/>
                <a:cs typeface="Arial" panose="020B0604020202020204" pitchFamily="34" charset="0"/>
              </a:rPr>
              <a:t>Conclusions</a:t>
            </a:r>
          </a:p>
          <a:p>
            <a:pPr algn="just" eaLnBrk="1" hangingPunct="1"/>
            <a:r>
              <a:rPr lang="zh-CN" altLang="en-US" sz="3600" dirty="0">
                <a:latin typeface="Times New Roman" panose="02020603050405020304" charset="0"/>
                <a:cs typeface="Times New Roman" panose="02020603050405020304" charset="0"/>
              </a:rPr>
              <a:t>(1) The steel manifests the behavior of cyclic softening under the loading of cyclic strain regardless of hardness of the steel and test temperature.</a:t>
            </a:r>
          </a:p>
          <a:p>
            <a:pPr algn="just" eaLnBrk="1" hangingPunct="1"/>
            <a:r>
              <a:rPr lang="zh-CN" altLang="en-US" sz="3600" dirty="0">
                <a:latin typeface="Times New Roman" panose="02020603050405020304" charset="0"/>
                <a:cs typeface="Times New Roman" panose="02020603050405020304" charset="0"/>
              </a:rPr>
              <a:t>(2) The cyclic behavior of the steel was strongly related to temperature and hardness, obviously to fatigue-aging interaction.</a:t>
            </a:r>
          </a:p>
          <a:p>
            <a:pPr algn="just" eaLnBrk="1" hangingPunct="1"/>
            <a:r>
              <a:rPr lang="zh-CN" altLang="en-US" sz="3600" dirty="0">
                <a:latin typeface="Times New Roman" panose="02020603050405020304" charset="0"/>
                <a:cs typeface="Times New Roman" panose="02020603050405020304" charset="0"/>
              </a:rPr>
              <a:t>(3) Both hardness and FWHM diminution during fatigue test could be divided into two parts, one induced by therma effect and another by mechanical cyclic/fatigue loads. The former occurs when test temperature is more than initial tempering temperature and it augments with the difference between test temperature and initial tempering temperature. </a:t>
            </a:r>
          </a:p>
        </p:txBody>
      </p:sp>
      <p:sp>
        <p:nvSpPr>
          <p:cNvPr id="7" name="矩形 15">
            <a:extLst>
              <a:ext uri="{FF2B5EF4-FFF2-40B4-BE49-F238E27FC236}">
                <a16:creationId xmlns:a16="http://schemas.microsoft.com/office/drawing/2014/main" id="{89809F8B-68A4-4208-B61E-CCC6AD307FB2}"/>
              </a:ext>
            </a:extLst>
          </p:cNvPr>
          <p:cNvSpPr/>
          <p:nvPr/>
        </p:nvSpPr>
        <p:spPr>
          <a:xfrm>
            <a:off x="675009" y="29242369"/>
            <a:ext cx="17268825" cy="2491397"/>
          </a:xfrm>
          <a:prstGeom prst="rect">
            <a:avLst/>
          </a:prstGeom>
          <a:noFill/>
          <a:ln w="9525">
            <a:noFill/>
          </a:ln>
        </p:spPr>
        <p:txBody>
          <a:bodyPr wrap="square" lIns="150822" tIns="75411" rIns="150822" bIns="75411">
            <a:spAutoFit/>
          </a:bodyPr>
          <a:lstStyle/>
          <a:p>
            <a:pPr algn="l" eaLnBrk="1" hangingPunct="1">
              <a:buClrTx/>
              <a:buSzTx/>
              <a:buFontTx/>
            </a:pPr>
            <a:r>
              <a:rPr lang="en-US" altLang="zh-CN" sz="4000" b="1" dirty="0">
                <a:latin typeface="Arial" panose="020B0604020202020204" pitchFamily="34" charset="0"/>
                <a:cs typeface="Arial" panose="020B0604020202020204" pitchFamily="34" charset="0"/>
              </a:rPr>
              <a:t>Reference</a:t>
            </a:r>
          </a:p>
          <a:p>
            <a:pPr algn="l" eaLnBrk="1" hangingPunct="1">
              <a:buClrTx/>
              <a:buSzTx/>
              <a:buFontTx/>
            </a:pPr>
            <a:endParaRPr lang="en-US" altLang="zh-CN" sz="4000" b="1" dirty="0">
              <a:latin typeface="Arial" panose="020B0604020202020204" pitchFamily="34" charset="0"/>
              <a:cs typeface="Arial" panose="020B0604020202020204" pitchFamily="34" charset="0"/>
            </a:endParaRPr>
          </a:p>
          <a:p>
            <a:pPr eaLnBrk="1" hangingPunct="1"/>
            <a:r>
              <a:rPr lang="en-US" altLang="zh-CN" sz="3600" dirty="0">
                <a:latin typeface="Times New Roman" panose="02020603050405020304" charset="0"/>
                <a:cs typeface="Times New Roman" panose="02020603050405020304" charset="0"/>
              </a:rPr>
              <a:t>[1] J.H. Jang, C. Lee, Y. </a:t>
            </a:r>
            <a:r>
              <a:rPr lang="en-US" altLang="zh-CN" sz="3600" dirty="0" err="1">
                <a:latin typeface="Times New Roman" panose="02020603050405020304" charset="0"/>
                <a:cs typeface="Times New Roman" panose="02020603050405020304" charset="0"/>
              </a:rPr>
              <a:t>Heo</a:t>
            </a:r>
            <a:r>
              <a:rPr lang="en-US" altLang="zh-CN" sz="3600" dirty="0">
                <a:latin typeface="Times New Roman" panose="02020603050405020304" charset="0"/>
                <a:cs typeface="Times New Roman" panose="02020603050405020304" charset="0"/>
              </a:rPr>
              <a:t>, D. Suh, Acta Mater. 60 (2012) 208-217.</a:t>
            </a:r>
            <a:endParaRPr lang="zh-CN" altLang="zh-CN" sz="3600" dirty="0">
              <a:latin typeface="Times New Roman" panose="02020603050405020304" charset="0"/>
              <a:cs typeface="Times New Roman" panose="02020603050405020304" charset="0"/>
            </a:endParaRPr>
          </a:p>
          <a:p>
            <a:pPr eaLnBrk="1" hangingPunct="1"/>
            <a:endParaRPr lang="en-US" altLang="zh-CN" sz="3600" dirty="0"/>
          </a:p>
        </p:txBody>
      </p:sp>
      <p:sp>
        <p:nvSpPr>
          <p:cNvPr id="10" name="矩形 9">
            <a:extLst>
              <a:ext uri="{FF2B5EF4-FFF2-40B4-BE49-F238E27FC236}">
                <a16:creationId xmlns:a16="http://schemas.microsoft.com/office/drawing/2014/main" id="{FE148097-7F1A-F171-F62A-5ECC29EC7354}"/>
              </a:ext>
            </a:extLst>
          </p:cNvPr>
          <p:cNvSpPr/>
          <p:nvPr/>
        </p:nvSpPr>
        <p:spPr>
          <a:xfrm>
            <a:off x="2449831" y="4615815"/>
            <a:ext cx="14252258" cy="2134870"/>
          </a:xfrm>
          <a:prstGeom prst="rect">
            <a:avLst/>
          </a:prstGeom>
          <a:noFill/>
          <a:ln w="9525">
            <a:noFill/>
          </a:ln>
        </p:spPr>
        <p:txBody>
          <a:bodyPr wrap="square" lIns="150822" tIns="75411" rIns="150822" bIns="75411">
            <a:spAutoFit/>
          </a:bodyPr>
          <a:lstStyle/>
          <a:p>
            <a:pPr algn="ctr" eaLnBrk="1" hangingPunct="1">
              <a:lnSpc>
                <a:spcPct val="150000"/>
              </a:lnSpc>
            </a:pPr>
            <a:r>
              <a:rPr sz="4000" b="1" dirty="0">
                <a:latin typeface="Times New Roman" panose="02020603050405020304" charset="0"/>
                <a:ea typeface="黑体" panose="02010609060101010101" pitchFamily="49" charset="-122"/>
                <a:cs typeface="Times New Roman" panose="02020603050405020304" charset="0"/>
              </a:rPr>
              <a:t>Microstructure Variation of 55NiCrMoV7 Steel</a:t>
            </a:r>
          </a:p>
          <a:p>
            <a:pPr algn="ctr" eaLnBrk="1" hangingPunct="1">
              <a:lnSpc>
                <a:spcPct val="150000"/>
              </a:lnSpc>
            </a:pPr>
            <a:r>
              <a:rPr lang="en-US" altLang="zh-CN" sz="2300" dirty="0">
                <a:latin typeface="Times New Roman" panose="02020603050405020304" charset="0"/>
                <a:cs typeface="Times New Roman" panose="02020603050405020304" charset="0"/>
              </a:rPr>
              <a:t>Electro-Mechanics &amp; Materials College, Dalian Maritime University, China</a:t>
            </a:r>
          </a:p>
          <a:p>
            <a:pPr algn="ctr" eaLnBrk="1" hangingPunct="1">
              <a:lnSpc>
                <a:spcPct val="150000"/>
              </a:lnSpc>
            </a:pPr>
            <a:r>
              <a:rPr lang="en-US" sz="2300" dirty="0">
                <a:latin typeface="Times New Roman" panose="02020603050405020304" charset="0"/>
                <a:cs typeface="Times New Roman" panose="02020603050405020304" charset="0"/>
              </a:rPr>
              <a:t>Zhanping Zhang</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mUxODJjZDk1ZTk4ODMwODg4NzNhNjRhMzUyNmZmNWE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463</Words>
  <Application>Microsoft Office PowerPoint</Application>
  <PresentationFormat>自定义</PresentationFormat>
  <Paragraphs>18</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黑体</vt:lpstr>
      <vt:lpstr>宋体</vt:lpstr>
      <vt:lpstr>Arial</vt:lpstr>
      <vt:lpstr>Calibri</vt:lpstr>
      <vt:lpstr>Times New Roman</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Liu Fang</cp:lastModifiedBy>
  <cp:revision>8</cp:revision>
  <dcterms:created xsi:type="dcterms:W3CDTF">2022-04-28T06:01:08Z</dcterms:created>
  <dcterms:modified xsi:type="dcterms:W3CDTF">2022-07-20T03:07:55Z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1539DC83E96F402FA5B3414DE1D41400</vt:lpwstr>
  </property>
  <property fmtid="{D5CDD505-2E9C-101B-9397-08002B2CF9AE}" pid="3" name="KSOProductBuildVer">
    <vt:lpwstr>2052-11.1.0.11636</vt:lpwstr>
  </property>
</Properties>
</file>