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8" r:id="rId4"/>
    <p:sldId id="419" r:id="rId5"/>
    <p:sldId id="412" r:id="rId6"/>
    <p:sldId id="411" r:id="rId7"/>
    <p:sldId id="41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4.xml"/><Relationship Id="rId7" Type="http://schemas.openxmlformats.org/officeDocument/2006/relationships/image" Target="../media/image7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第七届血管外科P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pic>
        <p:nvPicPr>
          <p:cNvPr id="6" name="图片 5" descr="PP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282575"/>
            <a:ext cx="1923415" cy="746125"/>
          </a:xfrm>
          <a:prstGeom prst="rect">
            <a:avLst/>
          </a:prstGeom>
        </p:spPr>
      </p:pic>
      <p:pic>
        <p:nvPicPr>
          <p:cNvPr id="7" name="图片 6" descr="PPT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35" y="2052320"/>
            <a:ext cx="7725410" cy="312420"/>
          </a:xfrm>
          <a:prstGeom prst="rect">
            <a:avLst/>
          </a:prstGeom>
        </p:spPr>
      </p:pic>
      <p:pic>
        <p:nvPicPr>
          <p:cNvPr id="8" name="图片 7" descr="PPT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5" y="2517140"/>
            <a:ext cx="8609330" cy="118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17520" y="3764915"/>
            <a:ext cx="6014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</a:rPr>
              <a:t>PPT</a:t>
            </a:r>
            <a:r>
              <a:rPr lang="zh-CN" altLang="en-US" sz="6600" b="1" dirty="0">
                <a:solidFill>
                  <a:schemeClr val="bg1"/>
                </a:solidFill>
              </a:rPr>
              <a:t>模板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pic>
        <p:nvPicPr>
          <p:cNvPr id="9" name="图片 8" descr="眉头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690" y="1256665"/>
            <a:ext cx="8261985" cy="643255"/>
          </a:xfrm>
          <a:prstGeom prst="rect">
            <a:avLst/>
          </a:prstGeom>
        </p:spPr>
      </p:pic>
      <p:pic>
        <p:nvPicPr>
          <p:cNvPr id="10" name="图片 9" descr="会议时间地点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270" y="6203950"/>
            <a:ext cx="3918585" cy="250190"/>
          </a:xfrm>
          <a:prstGeom prst="rect">
            <a:avLst/>
          </a:prstGeom>
        </p:spPr>
      </p:pic>
      <p:pic>
        <p:nvPicPr>
          <p:cNvPr id="11" name="图片 10" descr="主承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233" y="2897505"/>
            <a:ext cx="5428615" cy="5035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第七届血管外科P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pic>
        <p:nvPicPr>
          <p:cNvPr id="6" name="图片 5" descr="PP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282575"/>
            <a:ext cx="1923415" cy="746125"/>
          </a:xfrm>
          <a:prstGeom prst="rect">
            <a:avLst/>
          </a:prstGeom>
        </p:spPr>
      </p:pic>
      <p:pic>
        <p:nvPicPr>
          <p:cNvPr id="10" name="图片 9" descr="会议时间地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270" y="4658360"/>
            <a:ext cx="3918585" cy="2501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23315" y="1381760"/>
            <a:ext cx="9951085" cy="1397000"/>
            <a:chOff x="2825" y="1979"/>
            <a:chExt cx="15671" cy="2200"/>
          </a:xfrm>
        </p:grpSpPr>
        <p:pic>
          <p:nvPicPr>
            <p:cNvPr id="7" name="图片 6" descr="PPT-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1" y="3232"/>
              <a:ext cx="14119" cy="571"/>
            </a:xfrm>
            <a:prstGeom prst="rect">
              <a:avLst/>
            </a:prstGeom>
          </p:spPr>
        </p:pic>
        <p:pic>
          <p:nvPicPr>
            <p:cNvPr id="8" name="图片 7" descr="PPT-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5" y="3964"/>
              <a:ext cx="15671" cy="215"/>
            </a:xfrm>
            <a:prstGeom prst="rect">
              <a:avLst/>
            </a:prstGeom>
          </p:spPr>
        </p:pic>
        <p:pic>
          <p:nvPicPr>
            <p:cNvPr id="9" name="图片 8" descr="眉头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4" y="1979"/>
              <a:ext cx="15104" cy="1176"/>
            </a:xfrm>
            <a:prstGeom prst="rect">
              <a:avLst/>
            </a:prstGeom>
          </p:spPr>
        </p:pic>
      </p:grpSp>
      <p:pic>
        <p:nvPicPr>
          <p:cNvPr id="11" name="图片 10" descr="主承办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233" y="2974975"/>
            <a:ext cx="5428615" cy="5035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第七届血管外科P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  <p:pic>
        <p:nvPicPr>
          <p:cNvPr id="6" name="图片 5" descr="PP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282575"/>
            <a:ext cx="1923415" cy="746125"/>
          </a:xfrm>
          <a:prstGeom prst="rect">
            <a:avLst/>
          </a:prstGeom>
        </p:spPr>
      </p:pic>
      <p:pic>
        <p:nvPicPr>
          <p:cNvPr id="10" name="图片 9" descr="会议时间地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55" y="6285865"/>
            <a:ext cx="3387090" cy="216535"/>
          </a:xfrm>
          <a:prstGeom prst="rect">
            <a:avLst/>
          </a:prstGeom>
        </p:spPr>
      </p:pic>
      <p:pic>
        <p:nvPicPr>
          <p:cNvPr id="7" name="图片 6" descr="PPT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50" y="2080895"/>
            <a:ext cx="7860665" cy="318135"/>
          </a:xfrm>
          <a:prstGeom prst="rect">
            <a:avLst/>
          </a:prstGeom>
        </p:spPr>
      </p:pic>
      <p:pic>
        <p:nvPicPr>
          <p:cNvPr id="8" name="图片 7" descr="PPT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390" y="2545715"/>
            <a:ext cx="8724900" cy="120015"/>
          </a:xfrm>
          <a:prstGeom prst="rect">
            <a:avLst/>
          </a:prstGeom>
        </p:spPr>
      </p:pic>
      <p:pic>
        <p:nvPicPr>
          <p:cNvPr id="9" name="图片 8" descr="眉头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4205" y="1285240"/>
            <a:ext cx="8408670" cy="654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55010" y="3176905"/>
            <a:ext cx="56870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 dirty="0">
                <a:solidFill>
                  <a:schemeClr val="bg1"/>
                </a:solidFill>
              </a:rPr>
              <a:t>大标题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第七届血管外科P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708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2340000">
            <a:off x="8298180" y="1553845"/>
            <a:ext cx="408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tx1">
                    <a:alpha val="44000"/>
                  </a:schemeClr>
                </a:solidFill>
              </a:rPr>
              <a:t>PPT</a:t>
            </a:r>
            <a:r>
              <a:rPr lang="zh-CN" altLang="en-US" sz="4800" b="1">
                <a:solidFill>
                  <a:schemeClr val="tx1">
                    <a:alpha val="44000"/>
                  </a:schemeClr>
                </a:solidFill>
              </a:rPr>
              <a:t>模板</a:t>
            </a:r>
            <a:endParaRPr lang="zh-CN" altLang="en-US" sz="4800" b="1">
              <a:solidFill>
                <a:schemeClr val="tx1">
                  <a:alpha val="44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5905" y="142240"/>
            <a:ext cx="1522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专家简介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3773805" y="901065"/>
            <a:ext cx="5832475" cy="7875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sz="1600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职称（教授，主任医师，博导等）</a:t>
            </a:r>
            <a:endParaRPr lang="zh-CN" sz="1600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sz="1600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社会职务</a:t>
            </a:r>
            <a:endParaRPr lang="zh-CN" sz="1600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891280" y="3641515"/>
            <a:ext cx="7388225" cy="5080"/>
          </a:xfrm>
          <a:prstGeom prst="line">
            <a:avLst/>
          </a:prstGeom>
          <a:ln w="28575" cmpd="sng">
            <a:solidFill>
              <a:srgbClr val="0033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3773805" y="3832225"/>
            <a:ext cx="75057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140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学术研究成果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标题 2049"/>
          <p:cNvSpPr txBox="1"/>
          <p:nvPr/>
        </p:nvSpPr>
        <p:spPr>
          <a:xfrm>
            <a:off x="1014095" y="4100195"/>
            <a:ext cx="2315845" cy="79438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专家名</a:t>
            </a:r>
            <a:endParaRPr lang="en-US" altLang="zh-CN" sz="3200" b="1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endParaRPr lang="zh-CN" altLang="en-US" sz="1600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70205" y="631190"/>
            <a:ext cx="9994265" cy="8890"/>
          </a:xfrm>
          <a:prstGeom prst="line">
            <a:avLst/>
          </a:prstGeom>
          <a:ln w="28575" cmpd="sng">
            <a:solidFill>
              <a:srgbClr val="0033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1092835" y="986790"/>
            <a:ext cx="2197100" cy="3005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PPT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8595" y="142240"/>
            <a:ext cx="1450340" cy="562610"/>
          </a:xfrm>
          <a:prstGeom prst="rect">
            <a:avLst/>
          </a:prstGeom>
        </p:spPr>
      </p:pic>
      <p:pic>
        <p:nvPicPr>
          <p:cNvPr id="2" name="图片 1" descr="会议时间地点-蓝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" y="6463030"/>
            <a:ext cx="2959735" cy="188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5905" y="142240"/>
            <a:ext cx="219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专家简介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标题 2049"/>
          <p:cNvSpPr txBox="1"/>
          <p:nvPr/>
        </p:nvSpPr>
        <p:spPr>
          <a:xfrm>
            <a:off x="1556303" y="4641235"/>
            <a:ext cx="2315845" cy="79438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专家名</a:t>
            </a:r>
            <a:endParaRPr lang="en-US" altLang="zh-CN" sz="3200" b="1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endParaRPr lang="zh-CN" altLang="en-US" sz="1600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70205" y="631190"/>
            <a:ext cx="9994265" cy="8890"/>
          </a:xfrm>
          <a:prstGeom prst="line">
            <a:avLst/>
          </a:prstGeom>
          <a:ln w="28575" cmpd="sng">
            <a:solidFill>
              <a:srgbClr val="0033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1635043" y="1527830"/>
            <a:ext cx="2197100" cy="3005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PPT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8595" y="142240"/>
            <a:ext cx="1450340" cy="562610"/>
          </a:xfrm>
          <a:prstGeom prst="rect">
            <a:avLst/>
          </a:prstGeom>
        </p:spPr>
      </p:pic>
      <p:sp>
        <p:nvSpPr>
          <p:cNvPr id="16" name="标题 2049"/>
          <p:cNvSpPr txBox="1"/>
          <p:nvPr/>
        </p:nvSpPr>
        <p:spPr>
          <a:xfrm>
            <a:off x="4918710" y="4641235"/>
            <a:ext cx="2315845" cy="79438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专家名</a:t>
            </a:r>
            <a:endParaRPr lang="en-US" altLang="zh-CN" sz="3200" b="1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endParaRPr lang="zh-CN" altLang="en-US" sz="1600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圆角矩形 14"/>
          <p:cNvSpPr/>
          <p:nvPr/>
        </p:nvSpPr>
        <p:spPr>
          <a:xfrm>
            <a:off x="4997450" y="1527830"/>
            <a:ext cx="2197100" cy="3005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 2049"/>
          <p:cNvSpPr txBox="1"/>
          <p:nvPr/>
        </p:nvSpPr>
        <p:spPr>
          <a:xfrm>
            <a:off x="8319852" y="4641235"/>
            <a:ext cx="2315845" cy="79438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专家名</a:t>
            </a:r>
            <a:endParaRPr lang="en-US" altLang="zh-CN" sz="3200" b="1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003C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单位</a:t>
            </a:r>
            <a:endParaRPr lang="zh-CN" altLang="en-US" sz="1600" dirty="0">
              <a:solidFill>
                <a:srgbClr val="003C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圆角矩形 14"/>
          <p:cNvSpPr/>
          <p:nvPr/>
        </p:nvSpPr>
        <p:spPr>
          <a:xfrm>
            <a:off x="8398592" y="1527830"/>
            <a:ext cx="2197100" cy="3005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会议时间地点-蓝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" y="6463030"/>
            <a:ext cx="2959735" cy="188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COMMONDATA" val="eyJoZGlkIjoiMmIzZWNiYWE1ZTAzNWE2OGQzNDVmNDgxMzNlODliNjk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演示</Application>
  <PresentationFormat>宽屏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云国江</cp:lastModifiedBy>
  <cp:revision>185</cp:revision>
  <dcterms:created xsi:type="dcterms:W3CDTF">2019-06-19T02:08:00Z</dcterms:created>
  <dcterms:modified xsi:type="dcterms:W3CDTF">2022-07-21T10:45:25Z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9296690D4AF94A748165946C0A42F8AF</vt:lpwstr>
  </property>
</Properties>
</file>