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605"/>
            <a:ext cx="9144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PP_MARK_KEY" val="76d3fef9-52ff-4bc8-9457-d6f64901dad0"/>
  <p:tag name="COMMONDATA" val="eyJoZGlkIjoiYTM3ZWIzNGE1ZmY3YjBlMTE4ZmFlYjgxYmMyYzcxMm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华逸恒知 郭梓晗 18614048365</cp:lastModifiedBy>
  <cp:revision>174</cp:revision>
  <dcterms:created xsi:type="dcterms:W3CDTF">2019-06-19T02:08:00Z</dcterms:created>
  <dcterms:modified xsi:type="dcterms:W3CDTF">2022-07-28T02:55:03Z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F0B9E1DE1E3E4440A636497C67512C03</vt:lpwstr>
  </property>
</Properties>
</file>