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8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7495,&quot;width&quot;:13324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PP_MARK_KEY" val="4ec42b87-d15f-4255-a850-adbd0ac641be"/>
  <p:tag name="COMMONDATA" val="eyJoZGlkIjoiYTM3ZWIzNGE1ZmY3YjBlMTE4ZmFlYjgxYmMyYzcxMm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华逸恒知 郭梓晗 18614048365</cp:lastModifiedBy>
  <cp:revision>175</cp:revision>
  <dcterms:created xsi:type="dcterms:W3CDTF">2019-06-19T02:08:00Z</dcterms:created>
  <dcterms:modified xsi:type="dcterms:W3CDTF">2022-07-28T02:55:32Z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72D0BEE8FB3B473B913D6AC44A9292BC</vt:lpwstr>
  </property>
</Properties>
</file>