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1522075" cy="64801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714" y="-108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5933" y="2015951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 smtClean="0">
                <a:solidFill>
                  <a:schemeClr val="bg1"/>
                </a:solidFill>
              </a:rPr>
              <a:t>授课题目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5375" y="446422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某某</a:t>
            </a:r>
            <a:r>
              <a:rPr lang="zh-CN" altLang="en-US" b="1" dirty="0" smtClean="0"/>
              <a:t>某：医院名称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22850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9509" y="28775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 smtClean="0"/>
              <a:t>授课题目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67664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9509" y="28775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 smtClean="0"/>
              <a:t>授课题目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48225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9509" y="28775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 smtClean="0"/>
              <a:t>授课题目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482251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9509" y="28775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 smtClean="0"/>
              <a:t>授课题目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48225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5933" y="2015951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 smtClean="0">
                <a:solidFill>
                  <a:schemeClr val="bg1"/>
                </a:solidFill>
              </a:rPr>
              <a:t>谢谢大家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94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</Words>
  <Application>Microsoft Office PowerPoint</Application>
  <PresentationFormat>自定义</PresentationFormat>
  <Paragraphs>7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目标企划-设计</dc:creator>
  <cp:lastModifiedBy>DELL</cp:lastModifiedBy>
  <cp:revision>2</cp:revision>
  <dcterms:created xsi:type="dcterms:W3CDTF">2022-08-04T01:58:08Z</dcterms:created>
  <dcterms:modified xsi:type="dcterms:W3CDTF">2022-08-04T02:19:16Z</dcterms:modified>
</cp:coreProperties>
</file>