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91" r:id="rId4"/>
    <p:sldId id="276" r:id="rId5"/>
    <p:sldId id="292" r:id="rId6"/>
    <p:sldId id="258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F03F9C0-AC75-4191-A8C9-DB4CD1266C61}">
          <p14:sldIdLst>
            <p14:sldId id="256"/>
            <p14:sldId id="291"/>
            <p14:sldId id="276"/>
            <p14:sldId id="292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99"/>
    <a:srgbClr val="2268AF"/>
    <a:srgbClr val="F6FBFE"/>
    <a:srgbClr val="2B7DC0"/>
    <a:srgbClr val="2167AF"/>
    <a:srgbClr val="538EBF"/>
    <a:srgbClr val="EFF8FD"/>
    <a:srgbClr val="004098"/>
    <a:srgbClr val="C6A86E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2" y="58"/>
      </p:cViewPr>
      <p:guideLst>
        <p:guide orient="horz" pos="211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0878-A3E7-4C06-A3D7-7A8A6C316A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A018-6F94-42B0-A835-50506697DD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EDE4-FC8F-42F7-9580-B43C016F2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FB3B-CC48-4209-A41C-F33A30B1DD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08" y="223761"/>
            <a:ext cx="1340049" cy="553906"/>
          </a:xfrm>
          <a:prstGeom prst="rect">
            <a:avLst/>
          </a:prstGeom>
        </p:spPr>
      </p:pic>
      <p:cxnSp>
        <p:nvCxnSpPr>
          <p:cNvPr id="37" name="直接连接符 36"/>
          <p:cNvCxnSpPr/>
          <p:nvPr userDrawn="1"/>
        </p:nvCxnSpPr>
        <p:spPr>
          <a:xfrm>
            <a:off x="1112904" y="223761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1841" y="114066"/>
            <a:ext cx="683711" cy="735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20"/>
          <a:stretch>
            <a:fillRect/>
          </a:stretch>
        </p:blipFill>
        <p:spPr>
          <a:xfrm>
            <a:off x="0" y="777666"/>
            <a:ext cx="12192000" cy="6080334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08" y="223761"/>
            <a:ext cx="1340049" cy="553906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>
            <a:off x="1112904" y="223761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841" y="114066"/>
            <a:ext cx="683711" cy="735557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" y="983673"/>
            <a:ext cx="12191996" cy="5874327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91028" y="2597746"/>
            <a:ext cx="6213312" cy="1502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 spc="0">
                <a:solidFill>
                  <a:srgbClr val="2167AF"/>
                </a:solidFill>
                <a:latin typeface="+mj-ea"/>
                <a:ea typeface="+mj-ea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第二届“卓见侦知”全国感染病例交流通用模板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6769170" y="4117356"/>
            <a:ext cx="3048001" cy="35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0">
                <a:solidFill>
                  <a:srgbClr val="2167AF"/>
                </a:solidFill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pPr lvl="0"/>
            <a:r>
              <a:rPr lang="zh-CN" altLang="en-US" dirty="0"/>
              <a:t>时间：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8916" r="10564" b="20473"/>
          <a:stretch>
            <a:fillRect/>
          </a:stretch>
        </p:blipFill>
        <p:spPr>
          <a:xfrm>
            <a:off x="9428858" y="5298292"/>
            <a:ext cx="2480102" cy="1248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卡通人物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342" y="6245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B7DC0"/>
                </a:solidFill>
              </a:defRPr>
            </a:lvl1pPr>
          </a:lstStyle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842645" y="503555"/>
            <a:ext cx="753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rgbClr val="014099"/>
              </a:solidFill>
            </a:endParaRPr>
          </a:p>
        </p:txBody>
      </p:sp>
      <p:pic>
        <p:nvPicPr>
          <p:cNvPr id="9" name="图片 8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917" y="387972"/>
            <a:ext cx="1340049" cy="553906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10042113" y="387972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5530" y="359537"/>
            <a:ext cx="591780" cy="59178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62" y="5264460"/>
            <a:ext cx="7817727" cy="19544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2842" y="6166807"/>
            <a:ext cx="11051855" cy="106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</p:pic>
      <p:sp>
        <p:nvSpPr>
          <p:cNvPr id="18" name="文本框 17"/>
          <p:cNvSpPr txBox="1"/>
          <p:nvPr userDrawn="1"/>
        </p:nvSpPr>
        <p:spPr>
          <a:xfrm>
            <a:off x="3404109" y="2667828"/>
            <a:ext cx="5383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2268AF"/>
                </a:solidFill>
                <a:latin typeface="+mj-ea"/>
                <a:ea typeface="+mj-ea"/>
              </a:rPr>
              <a:t>THANK  YOU</a:t>
            </a:r>
            <a:endParaRPr lang="zh-CN" altLang="en-US" sz="8000" dirty="0">
              <a:solidFill>
                <a:srgbClr val="2268AF"/>
              </a:solidFill>
              <a:latin typeface="+mj-ea"/>
              <a:ea typeface="+mj-ea"/>
            </a:endParaRPr>
          </a:p>
        </p:txBody>
      </p:sp>
      <p:pic>
        <p:nvPicPr>
          <p:cNvPr id="28" name="图片 27" descr="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40" y="5058793"/>
            <a:ext cx="1340049" cy="553906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5786336" y="5058793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753" y="5030358"/>
            <a:ext cx="591780" cy="591780"/>
          </a:xfrm>
          <a:prstGeom prst="ellipse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87096" y="1393190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 algn="r"/>
            <a:r>
              <a:rPr lang="zh-CN" altLang="en-US" sz="4400" b="1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87095" y="2161540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solidFill>
            <a:srgbClr val="014099"/>
          </a:solidFill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768975" y="1737043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3200" b="1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685915" y="1737043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marL="0" indent="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2000" dirty="0">
              <a:solidFill>
                <a:srgbClr val="014099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768975" y="245903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3200" b="1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768975" y="318166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5768975" y="390429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6685915" y="3904552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6685915" y="3182049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6685915" y="2459546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4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3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2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SLIDE_ITEM_CNT" val="6"/>
</p:tagLst>
</file>

<file path=ppt/tags/tag15.xml><?xml version="1.0" encoding="utf-8"?>
<p:tagLst xmlns:p="http://schemas.openxmlformats.org/presentationml/2006/main">
  <p:tag name="COMMONDATA" val="eyJoZGlkIjoiOTdjMzU1ZmM5ZmEyNWVlMjVmYzE4ODlhMWU1NDY0NDMifQ=="/>
</p:tagLst>
</file>

<file path=ppt/tags/tag2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3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3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081_3*i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081_3*i*2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1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艾迪康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004098"/>
      </a:accent1>
      <a:accent2>
        <a:srgbClr val="58A1D8"/>
      </a:accent2>
      <a:accent3>
        <a:srgbClr val="B5B5B5"/>
      </a:accent3>
      <a:accent4>
        <a:srgbClr val="F8B300"/>
      </a:accent4>
      <a:accent5>
        <a:srgbClr val="E60012"/>
      </a:accent5>
      <a:accent6>
        <a:srgbClr val="C6A86E"/>
      </a:accent6>
      <a:hlink>
        <a:srgbClr val="004098"/>
      </a:hlink>
      <a:folHlink>
        <a:srgbClr val="898C8E"/>
      </a:folHlink>
    </a:clrScheme>
    <a:fontScheme name="艾迪康字体">
      <a:majorFont>
        <a:latin typeface="思源黑体 CN Medium"/>
        <a:ea typeface="思源黑体 CN Bold"/>
        <a:cs typeface=""/>
      </a:majorFont>
      <a:minorFont>
        <a:latin typeface="思源黑体 CN Regular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16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Wingdings</vt:lpstr>
      <vt:lpstr>思源黑体 CN Regular</vt:lpstr>
      <vt:lpstr>Arial Unicode MS</vt:lpstr>
      <vt:lpstr>等线</vt:lpstr>
      <vt:lpstr>思源黑体 CN Bold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小赵小赵 福星高照</cp:lastModifiedBy>
  <cp:revision>299</cp:revision>
  <dcterms:created xsi:type="dcterms:W3CDTF">2019-06-19T02:08:00Z</dcterms:created>
  <dcterms:modified xsi:type="dcterms:W3CDTF">2022-08-03T06:54:41Z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FD2EDB92D3764CE18895DF7F14E252DB</vt:lpwstr>
  </property>
</Properties>
</file>