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YTMzMTQzNDA3MTRjNzZhYzM0MjRjMzVjMDdlY2U2OTU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Calibri</vt:lpstr>
      <vt:lpstr>微软雅黑</vt:lpstr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yvonne</dc:creator>
  <cp:lastModifiedBy>华逸恒知宋桂倩</cp:lastModifiedBy>
  <cp:revision>3</cp:revision>
  <dcterms:created xsi:type="dcterms:W3CDTF">2022-08-08T05:23:00Z</dcterms:created>
  <dcterms:modified xsi:type="dcterms:W3CDTF">2022-08-08T05:25:32Z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869934A0B63B468C84A8C798F9599E9C</vt:lpwstr>
  </property>
  <property fmtid="{D5CDD505-2E9C-101B-9397-08002B2CF9AE}" pid="3" name="KSOProductBuildVer">
    <vt:lpwstr>2052-11.1.0.11875</vt:lpwstr>
  </property>
</Properties>
</file>