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1522075" cy="64801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714" y="-108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4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4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4964" y="2303983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请输入授课题目</a:t>
            </a:r>
            <a:endParaRPr lang="zh-CN" altLang="en-US" sz="5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7929" y="3528119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</a:rPr>
              <a:t>姓名   单位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2685" y="359767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标题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15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2685" y="359767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标题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434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2685" y="359767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标题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4299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</Words>
  <Application>Microsoft Office PowerPoint</Application>
  <PresentationFormat>自定义</PresentationFormat>
  <Paragraphs>5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目标企划-设计</dc:creator>
  <cp:lastModifiedBy>DELL</cp:lastModifiedBy>
  <cp:revision>4</cp:revision>
  <dcterms:created xsi:type="dcterms:W3CDTF">2022-08-09T12:04:42Z</dcterms:created>
  <dcterms:modified xsi:type="dcterms:W3CDTF">2022-08-09T12:14:23Z</dcterms:modified>
</cp:coreProperties>
</file>