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62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1" y="1534236"/>
            <a:ext cx="2154103" cy="28791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629782" y="4536231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代用名</a:t>
            </a:r>
            <a:endParaRPr lang="zh-CN" altLang="en-US" sz="28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786" y="5140465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医院名称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2885" y="1532716"/>
            <a:ext cx="3433953" cy="3003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 smtClean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 smtClean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学会主席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spc="300" dirty="0">
                <a:latin typeface="微软雅黑" pitchFamily="34" charset="-122"/>
                <a:ea typeface="微软雅黑" pitchFamily="34" charset="-122"/>
              </a:rPr>
              <a:t>XXXXXXXXX</a:t>
            </a:r>
            <a:r>
              <a:rPr lang="zh-CN" altLang="en-US" sz="1600" spc="300" dirty="0">
                <a:latin typeface="微软雅黑" pitchFamily="34" charset="-122"/>
                <a:ea typeface="微软雅黑" pitchFamily="34" charset="-122"/>
              </a:rPr>
              <a:t>专业委员会</a:t>
            </a:r>
            <a:r>
              <a:rPr lang="zh-CN" altLang="en-US" sz="1600" spc="300" dirty="0" smtClean="0">
                <a:latin typeface="微软雅黑" pitchFamily="34" charset="-122"/>
                <a:ea typeface="微软雅黑" pitchFamily="34" charset="-122"/>
              </a:rPr>
              <a:t>委员</a:t>
            </a:r>
            <a:endParaRPr lang="en-US" altLang="zh-CN" sz="1600" spc="3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21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</Words>
  <Application>Microsoft Office PowerPoint</Application>
  <PresentationFormat>自定义</PresentationFormat>
  <Paragraphs>10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3</cp:revision>
  <dcterms:created xsi:type="dcterms:W3CDTF">2022-08-16T06:44:10Z</dcterms:created>
  <dcterms:modified xsi:type="dcterms:W3CDTF">2022-08-16T07:07:36Z</dcterms:modified>
</cp:coreProperties>
</file>