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62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1" y="1534236"/>
            <a:ext cx="2154103" cy="2879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629782" y="4536231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786" y="5140465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医院名称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2885" y="1532716"/>
            <a:ext cx="3433953" cy="300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 smtClean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64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5</cp:revision>
  <dcterms:created xsi:type="dcterms:W3CDTF">2022-08-04T01:58:08Z</dcterms:created>
  <dcterms:modified xsi:type="dcterms:W3CDTF">2022-08-17T02:48:39Z</dcterms:modified>
</cp:coreProperties>
</file>