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722975" cy="33281938"/>
  <p:notesSz cx="6858000" cy="9144000"/>
  <p:defaultTextStyle>
    <a:defPPr>
      <a:defRPr lang="zh-CN"/>
    </a:defPPr>
    <a:lvl1pPr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1484313" indent="-73025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2968625" indent="-1460500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4454525" indent="-219233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5938838" indent="-2922588" algn="l" defTabSz="2968625" rtl="0" eaLnBrk="0" fontAlgn="base" hangingPunct="0">
      <a:spcBef>
        <a:spcPct val="0"/>
      </a:spcBef>
      <a:spcAft>
        <a:spcPct val="0"/>
      </a:spcAft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58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3">
          <p15:clr>
            <a:srgbClr val="A4A3A4"/>
          </p15:clr>
        </p15:guide>
        <p15:guide id="2" pos="58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5EFAD-A34E-4452-AD9D-1B7F35F49D42}" v="1" dt="2021-07-12T02:14:29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howGuides="1">
      <p:cViewPr varScale="1">
        <p:scale>
          <a:sx n="22" d="100"/>
          <a:sy n="22" d="100"/>
        </p:scale>
        <p:origin x="3504" y="18"/>
      </p:cViewPr>
      <p:guideLst>
        <p:guide orient="horz" pos="10573"/>
        <p:guide pos="5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0F16F42-649C-4DC8-9E1F-D08D781F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C43B1-4D4E-4E7F-8CC7-2B7C93468998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F03030A-286E-48FA-8EB5-CFD25653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F4DA178-BAEA-4AC0-BA4D-F6EF946A6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17634-507A-48FB-9CBF-D7BE4DF969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7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36625" y="7767638"/>
            <a:ext cx="16849725" cy="219630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B43AB3-F318-48E6-A294-7A92C36C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EED52-4752-4808-85E5-C90A6622F75E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5ABA7D-E199-4A02-BCFA-3B9E6E5D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516F12-A0AC-4E94-B8FC-E86ECCB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E4080-1B74-40AE-8A06-9EC41C6988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614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CBA8019-7754-46CA-9EC9-DA1BA1079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4E42E-F38F-45A8-9D29-7ADBE698D3C3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184D6B5-744A-49EA-BBBF-380B08092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A51C03E-5781-4E9F-A306-A69F9A65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ACB0A-5450-452F-BACD-1981E6E77D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536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6625" y="7767638"/>
            <a:ext cx="16849725" cy="219630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56128C-BCC2-424E-B629-59235E95C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3235C-DD1B-4231-84CE-109F650292D7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261A20-469A-4CC8-94C1-4CC28A8E3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56F82-3F2C-402B-971B-220896D68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8952C-36E1-4852-B7B8-B362496B316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58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  <a:prstGeom prst="rect">
            <a:avLst/>
          </a:prstGeo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4F2422-52FB-4B09-B69A-5B3780B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169B-285B-4BA0-89A3-84D97FBA779D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0610EB-744F-498E-BE1A-F0FF406A4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9341C86-D37C-407F-A366-71AEEE69F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3B653-B2A8-4DAE-8DB6-EABA6F21FF5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15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9A18877-251E-49DB-8816-2938AC79A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25422-28D7-4EC2-9675-C6A32C1B7003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1A0166-5D81-4ACC-BF4E-52F4943E5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B3BDAF6-7D22-4B9B-9B52-80E888123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1D84-8CB6-4905-85AC-2F3CB94ECA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820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  <a:prstGeom prst="rect">
            <a:avLst/>
          </a:prstGeo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467DA8A7-07FD-4C76-8147-5B42689B3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6D20D-4D7B-454C-84BF-41201E79F89B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CB78BF9-B4B1-48B7-83A8-F82C6E5ED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12A2EEA6-09A7-4FC3-89DB-84E9F28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8A8E-A98D-4219-BE37-B7B1DC7735E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3070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262B81EF-A56B-4237-AE54-F8304C400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8E35A-1275-4E43-B66C-67F513B8B32A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A2494E5-F2CF-454D-9A3E-E76850BB4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3BE91C5-851F-40C1-BBB7-BECD1EBDC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2BB69-0A0D-435D-9ECF-FE29723E95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027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D963F83F-8C4D-4828-A50D-DC2F29E97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ACE5-BEC7-4FEB-A62D-FAD4CD61CAE6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38C9100-FD39-49E3-9485-42712CD57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06209AE-6E89-4FA7-B8EA-FCBAE8A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71BDB-B67C-4ECC-96CE-3783927CBF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798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  <a:prstGeom prst="rect">
            <a:avLst/>
          </a:prstGeo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E9B56F25-A18D-43A4-A7CA-3C817DA85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B87F6-9310-411C-A725-F341637CDC86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408F2115-FBA6-4A68-B972-D3F17BDD0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8FB2E32-DB1B-46EC-BF2A-7369C464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7A61CF-FD5A-40D6-B8D8-C299F605C1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535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776BB7AD-7CD1-4E96-B804-F84DD11AA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0772-C151-4AB1-BB05-719FB4BF3023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B12BF61-8F5E-4C21-9D49-E1C1E90EF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068B24BC-A851-4C7C-8522-BCCBDF49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8CA67-8444-4C40-B27D-BF2E078CA56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91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959D934-2A70-4E82-95D3-53806F0384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634C69-4122-481C-B033-A58BF5059606}" type="datetimeFigureOut">
              <a:rPr lang="zh-CN" altLang="en-US"/>
              <a:pPr>
                <a:defRPr/>
              </a:pPr>
              <a:t>2022/8/17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10C64-ADF0-4ED4-BB53-6F963C921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7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775EF72-D0DF-409B-9EB7-7DEB1387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2" cy="1773237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>
            <a:prstTxWarp prst="textNoShape">
              <a:avLst/>
            </a:prstTxWarp>
          </a:bodyPr>
          <a:lstStyle>
            <a:lvl1pPr algn="r" defTabSz="2970213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DD2EC32-61B6-486C-B359-39650ACA07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513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5888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>
            <a:extLst>
              <a:ext uri="{FF2B5EF4-FFF2-40B4-BE49-F238E27FC236}">
                <a16:creationId xmlns:a16="http://schemas.microsoft.com/office/drawing/2014/main" id="{0EA1394F-8C62-4D06-AFAE-21F4272C2F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788" y="5457551"/>
            <a:ext cx="15363825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1" name="矩形 9">
            <a:extLst>
              <a:ext uri="{FF2B5EF4-FFF2-40B4-BE49-F238E27FC236}">
                <a16:creationId xmlns:a16="http://schemas.microsoft.com/office/drawing/2014/main" id="{B982C848-105C-4320-A43A-30F8E918F8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6398938"/>
            <a:ext cx="15130463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中文题目采用黑体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号字体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| 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Topic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r>
              <a:rPr lang="en-US" altLang="zh-CN" sz="4000" b="1"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</a:rPr>
              <a:t>Arial </a:t>
            </a:r>
            <a:r>
              <a:rPr lang="en-US" altLang="zh-CN" sz="4000" b="1">
                <a:latin typeface="黑体" panose="02010609060101010101" pitchFamily="49" charset="-122"/>
                <a:ea typeface="黑体" panose="02010609060101010101" pitchFamily="49" charset="-122"/>
              </a:rPr>
              <a:t>40</a:t>
            </a:r>
            <a:r>
              <a:rPr lang="zh-CN" altLang="en-US" sz="4000" b="1">
                <a:latin typeface="黑体" panose="02010609060101010101" pitchFamily="49" charset="-122"/>
                <a:ea typeface="黑体" panose="02010609060101010101" pitchFamily="49" charset="-122"/>
              </a:rPr>
              <a:t>）</a:t>
            </a:r>
            <a:endParaRPr lang="en-US" altLang="zh-CN" sz="4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 eaLnBrk="1" hangingPunct="1"/>
            <a:r>
              <a:rPr lang="zh-CN" altLang="en-US" sz="2300"/>
              <a:t>                         作者：</a:t>
            </a:r>
            <a:r>
              <a:rPr lang="en-US" altLang="zh-CN" sz="2300"/>
              <a:t>23</a:t>
            </a:r>
            <a:r>
              <a:rPr lang="zh-CN" altLang="en-US" sz="2300"/>
              <a:t>号宋体 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Author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r>
              <a:rPr lang="en-US" altLang="zh-CN" sz="2300"/>
              <a:t> 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zh-CN" altLang="en-US" sz="2300"/>
              <a:t>                                  单位：</a:t>
            </a:r>
            <a:r>
              <a:rPr lang="en-US" altLang="zh-CN" sz="2300"/>
              <a:t>23</a:t>
            </a:r>
            <a:r>
              <a:rPr lang="zh-CN" altLang="en-US" sz="2300"/>
              <a:t>号宋体 </a:t>
            </a:r>
            <a:r>
              <a:rPr lang="en-US" altLang="zh-CN" sz="2300"/>
              <a:t>| 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英文：</a:t>
            </a:r>
            <a:r>
              <a:rPr lang="en-US" altLang="zh-CN" sz="2300"/>
              <a:t>Organzation</a:t>
            </a:r>
            <a:r>
              <a:rPr lang="zh-CN" altLang="en-US" sz="2300"/>
              <a:t>：</a:t>
            </a:r>
            <a:r>
              <a:rPr lang="en-US" altLang="zh-CN" sz="2300"/>
              <a:t>23</a:t>
            </a:r>
            <a:r>
              <a:rPr lang="zh-CN" altLang="en-US" sz="2300"/>
              <a:t> </a:t>
            </a:r>
            <a:r>
              <a:rPr lang="en-US" altLang="zh-CN" sz="2300"/>
              <a:t>Arial</a:t>
            </a:r>
            <a:r>
              <a:rPr lang="zh-CN" altLang="en-US" sz="2300"/>
              <a:t>）</a:t>
            </a:r>
            <a:endParaRPr lang="en-US" altLang="zh-CN" sz="2300"/>
          </a:p>
        </p:txBody>
      </p:sp>
      <p:sp>
        <p:nvSpPr>
          <p:cNvPr id="2052" name="TextBox 11">
            <a:extLst>
              <a:ext uri="{FF2B5EF4-FFF2-40B4-BE49-F238E27FC236}">
                <a16:creationId xmlns:a16="http://schemas.microsoft.com/office/drawing/2014/main" id="{71A697A7-A84A-46C9-AEFD-0AE907445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9296153"/>
            <a:ext cx="9918700" cy="2457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300" b="1" dirty="0"/>
              <a:t>目的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方法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/>
            <a:endParaRPr lang="en-US" altLang="zh-CN" sz="3300" dirty="0"/>
          </a:p>
          <a:p>
            <a:pPr eaLnBrk="1" hangingPunct="1"/>
            <a:r>
              <a:rPr lang="zh-CN" altLang="en-US" sz="3300" b="1" dirty="0"/>
              <a:t>结果</a:t>
            </a:r>
            <a:endParaRPr lang="en-US" altLang="zh-CN" sz="33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3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3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300" dirty="0"/>
          </a:p>
          <a:p>
            <a:pPr eaLnBrk="1" hangingPunct="1"/>
            <a:endParaRPr lang="zh-CN" altLang="en-US" sz="3300" dirty="0"/>
          </a:p>
        </p:txBody>
      </p:sp>
      <p:pic>
        <p:nvPicPr>
          <p:cNvPr id="2053" name="图片 14" descr="屏幕剪辑">
            <a:extLst>
              <a:ext uri="{FF2B5EF4-FFF2-40B4-BE49-F238E27FC236}">
                <a16:creationId xmlns:a16="http://schemas.microsoft.com/office/drawing/2014/main" id="{AF133634-8A58-4268-8F47-45293E9465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5813" y="9728201"/>
            <a:ext cx="7486650" cy="925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15">
            <a:extLst>
              <a:ext uri="{FF2B5EF4-FFF2-40B4-BE49-F238E27FC236}">
                <a16:creationId xmlns:a16="http://schemas.microsoft.com/office/drawing/2014/main" id="{E91DE07F-A364-422E-9BD7-BD4F51AAB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99725" y="19305589"/>
            <a:ext cx="7486650" cy="898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0822" tIns="75411" rIns="150822" bIns="75411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000" b="1" dirty="0"/>
              <a:t>结论</a:t>
            </a:r>
            <a:endParaRPr lang="en-US" altLang="zh-CN" sz="3000" b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3200" dirty="0"/>
              <a:t>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 样文</a:t>
            </a:r>
            <a:endParaRPr lang="en-US" altLang="zh-CN" sz="32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zh-CN" sz="3200" dirty="0"/>
          </a:p>
        </p:txBody>
      </p:sp>
      <p:sp>
        <p:nvSpPr>
          <p:cNvPr id="2055" name="矩形 1">
            <a:extLst>
              <a:ext uri="{FF2B5EF4-FFF2-40B4-BE49-F238E27FC236}">
                <a16:creationId xmlns:a16="http://schemas.microsoft.com/office/drawing/2014/main" id="{AE1DCDFB-E50E-44E8-BF55-3E43D6AE7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511" y="15419113"/>
            <a:ext cx="18432463" cy="5016758"/>
          </a:xfrm>
          <a:prstGeom prst="rect">
            <a:avLst/>
          </a:prstGeom>
          <a:solidFill>
            <a:srgbClr val="DBEEF4">
              <a:alpha val="8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请勿改变页面大小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壁报内容只能</a:t>
            </a:r>
            <a:r>
              <a:rPr lang="en-US" altLang="zh-CN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1</a:t>
            </a:r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页幻灯，请勿增加页数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solidFill>
                  <a:srgbClr val="FF0000"/>
                </a:solidFill>
                <a:latin typeface="等线" panose="02010600030101010101" pitchFamily="2" charset="-122"/>
                <a:ea typeface="等线" panose="02010600030101010101" pitchFamily="2" charset="-122"/>
              </a:rPr>
              <a:t>排版样式可以自主修改</a:t>
            </a:r>
            <a:endParaRPr lang="en-US" altLang="zh-CN" sz="8000" b="1" dirty="0">
              <a:solidFill>
                <a:srgbClr val="FF0000"/>
              </a:solidFill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algn="ctr" eaLnBrk="1" hangingPunct="1"/>
            <a:r>
              <a:rPr lang="zh-CN" altLang="en-US" sz="8000" b="1" dirty="0">
                <a:latin typeface="等线" panose="02010600030101010101" pitchFamily="2" charset="-122"/>
                <a:ea typeface="等线" panose="02010600030101010101" pitchFamily="2" charset="-122"/>
              </a:rPr>
              <a:t>正式壁报请删除此提示</a:t>
            </a:r>
            <a:endParaRPr lang="en-US" altLang="zh-CN" sz="80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1096</Words>
  <Application>Microsoft Office PowerPoint</Application>
  <PresentationFormat>自定义</PresentationFormat>
  <Paragraphs>19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黑体</vt:lpstr>
      <vt:lpstr>Arial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吕 向阳</cp:lastModifiedBy>
  <cp:revision>45</cp:revision>
  <dcterms:created xsi:type="dcterms:W3CDTF">2012-09-14T09:49:00Z</dcterms:created>
  <dcterms:modified xsi:type="dcterms:W3CDTF">2022-08-17T09:51:37Z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