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ViMDNiZjRiMzRjNWU2MzMxOWE1M2U5NGFjMDU1Z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15</cp:revision>
  <dcterms:created xsi:type="dcterms:W3CDTF">2020-12-11T02:52:00Z</dcterms:created>
  <dcterms:modified xsi:type="dcterms:W3CDTF">2022-08-05T07:53:26Z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177929FC4DA64983BE784ADE30A91741</vt:lpwstr>
  </property>
</Properties>
</file>