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5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1DCD-22B8-4FD3-B1F4-7A5ABF9B5922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1A33-F14E-4DAE-A3B5-5F8C7DA6EB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58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1DCD-22B8-4FD3-B1F4-7A5ABF9B5922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1A33-F14E-4DAE-A3B5-5F8C7DA6EB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64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31DCD-22B8-4FD3-B1F4-7A5ABF9B5922}" type="datetimeFigureOut">
              <a:rPr lang="zh-CN" altLang="en-US" smtClean="0"/>
              <a:t>2022/8/30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21A33-F14E-4DAE-A3B5-5F8C7DA6EB4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B4D462C-0372-2C7A-DFA8-737B5D6591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0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774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142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91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2053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zxp</cp:lastModifiedBy>
  <cp:revision>6</cp:revision>
  <dcterms:created xsi:type="dcterms:W3CDTF">2021-10-20T04:31:30Z</dcterms:created>
  <dcterms:modified xsi:type="dcterms:W3CDTF">2022-08-30T02:46:07Z</dcterms:modified>
</cp:coreProperties>
</file>