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"/>
  </p:notesMasterIdLst>
  <p:handoutMasterIdLst>
    <p:handoutMasterId r:id="rId6"/>
  </p:handoutMasterIdLst>
  <p:sldIdLst>
    <p:sldId id="444" r:id="rId3"/>
    <p:sldId id="448" r:id="rId4"/>
  </p:sldIdLst>
  <p:sldSz cx="12192000" cy="6858000"/>
  <p:notesSz cx="6858000" cy="9144000"/>
  <p:embeddedFontLst>
    <p:embeddedFont>
      <p:font typeface="微软雅黑" panose="020B0503020204020204" pitchFamily="34" charset="-122"/>
      <p:regular r:id="rId10"/>
    </p:embeddedFont>
    <p:embeddedFont>
      <p:font typeface="Calibri" panose="020F0502020204030204" charset="0"/>
      <p:regular r:id="rId11"/>
      <p:bold r:id="rId12"/>
      <p:italic r:id="rId13"/>
      <p:boldItalic r:id="rId14"/>
    </p:embeddedFont>
  </p:embeddedFontLst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96BC0"/>
    <a:srgbClr val="903186"/>
    <a:srgbClr val="F6D0E0"/>
    <a:srgbClr val="F6FEFE"/>
    <a:srgbClr val="04117A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86" d="100"/>
          <a:sy n="86" d="100"/>
        </p:scale>
        <p:origin x="614" y="62"/>
      </p:cViewPr>
      <p:guideLst>
        <p:guide orient="horz" pos="2859"/>
        <p:guide pos="384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tableStyles" Target="tableStyles.xml"/><Relationship Id="rId8" Type="http://schemas.openxmlformats.org/officeDocument/2006/relationships/viewProps" Target="viewProps.xml"/><Relationship Id="rId7" Type="http://schemas.openxmlformats.org/officeDocument/2006/relationships/presProps" Target="presProps.xml"/><Relationship Id="rId6" Type="http://schemas.openxmlformats.org/officeDocument/2006/relationships/handoutMaster" Target="handoutMasters/handoutMaster1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5" Type="http://schemas.openxmlformats.org/officeDocument/2006/relationships/tags" Target="tags/tag7.xml"/><Relationship Id="rId14" Type="http://schemas.openxmlformats.org/officeDocument/2006/relationships/font" Target="fonts/font5.fntdata"/><Relationship Id="rId13" Type="http://schemas.openxmlformats.org/officeDocument/2006/relationships/font" Target="fonts/font4.fntdata"/><Relationship Id="rId12" Type="http://schemas.openxmlformats.org/officeDocument/2006/relationships/font" Target="fonts/font3.fntdata"/><Relationship Id="rId11" Type="http://schemas.openxmlformats.org/officeDocument/2006/relationships/font" Target="fonts/font2.fntdata"/><Relationship Id="rId10" Type="http://schemas.openxmlformats.org/officeDocument/2006/relationships/font" Target="fonts/font1.fntdata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0"/>
            <a:ext cx="12190095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12700" y="0"/>
            <a:ext cx="12179300" cy="1206705"/>
            <a:chOff x="0" y="-1"/>
            <a:chExt cx="19199" cy="2124"/>
          </a:xfrm>
        </p:grpSpPr>
        <p:pic>
          <p:nvPicPr>
            <p:cNvPr id="5" name="图片 4" descr="微信图片_20220816111428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-1"/>
              <a:ext cx="19199" cy="1557"/>
            </a:xfrm>
            <a:prstGeom prst="rect">
              <a:avLst/>
            </a:prstGeom>
          </p:spPr>
        </p:pic>
        <p:pic>
          <p:nvPicPr>
            <p:cNvPr id="6" name="图片 5" descr="E:\301\图层 3 拷贝.png图层 3 拷贝"/>
            <p:cNvPicPr>
              <a:picLocks noChangeAspect="1"/>
            </p:cNvPicPr>
            <p:nvPr userDrawn="1"/>
          </p:nvPicPr>
          <p:blipFill>
            <a:blip r:embed="rId3"/>
            <a:srcRect/>
            <a:stretch>
              <a:fillRect/>
            </a:stretch>
          </p:blipFill>
          <p:spPr>
            <a:xfrm>
              <a:off x="15396" y="242"/>
              <a:ext cx="3604" cy="1881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 userDrawn="1"/>
          </p:nvSpPr>
          <p:spPr>
            <a:xfrm>
              <a:off x="2641" y="372"/>
              <a:ext cx="14899" cy="8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2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2022年中国医疗保健国际交流促进会介入诊疗学分会年会</a:t>
              </a:r>
              <a:endPara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pic>
          <p:nvPicPr>
            <p:cNvPr id="16" name="图片 15" descr="微信图片_20220816113000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48" y="249"/>
              <a:ext cx="935" cy="1022"/>
            </a:xfrm>
            <a:prstGeom prst="rect">
              <a:avLst/>
            </a:prstGeom>
          </p:spPr>
        </p:pic>
        <p:pic>
          <p:nvPicPr>
            <p:cNvPr id="2" name="图片 1" descr="慢病logo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377" y="255"/>
              <a:ext cx="894" cy="1014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tags" Target="../tags/tag3.xml"/><Relationship Id="rId7" Type="http://schemas.openxmlformats.org/officeDocument/2006/relationships/tags" Target="../tags/tag2.xml"/><Relationship Id="rId6" Type="http://schemas.openxmlformats.org/officeDocument/2006/relationships/tags" Target="../tags/tag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tags" Target="../tags/tag6.xml"/><Relationship Id="rId10" Type="http://schemas.openxmlformats.org/officeDocument/2006/relationships/tags" Target="../tags/tag5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7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8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9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0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1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7.xml><?xml version="1.0" encoding="utf-8"?>
<p:tagLst xmlns:p="http://schemas.openxmlformats.org/presentationml/2006/main">
  <p:tag name="COMMONDATA" val="eyJoZGlkIjoiNGFmNDBiMmQ0YTE1MDI4OTFmZGRhNWM0ZWNhNWY0MDIifQ=="/>
  <p:tag name="KSO_WPP_MARK_KEY" val="985fc004-eb42-4494-a752-baf9677d8b94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10" baseType="lpstr">
      <vt:lpstr>Arial</vt:lpstr>
      <vt:lpstr>宋体</vt:lpstr>
      <vt:lpstr>Wingdings</vt:lpstr>
      <vt:lpstr>微软雅黑</vt:lpstr>
      <vt:lpstr>Wingdings</vt:lpstr>
      <vt:lpstr>Arial Unicode MS</vt:lpstr>
      <vt:lpstr>Calibri</vt:lpstr>
      <vt:lpstr>Office 主题​​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Ann</dc:creator>
  <cp:lastModifiedBy>admin</cp:lastModifiedBy>
  <cp:revision>351</cp:revision>
  <dcterms:created xsi:type="dcterms:W3CDTF">2019-06-19T02:08:00Z</dcterms:created>
  <dcterms:modified xsi:type="dcterms:W3CDTF">2022-09-05T02:11:18Z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2052-11.1.0.12313</vt:lpwstr>
  </property>
  <property fmtid="{D5CDD505-2E9C-101B-9397-08002B2CF9AE}" pid="3" name="ICV">
    <vt:lpwstr>813D65EC3D2D47B58A4644FD335C30E0</vt:lpwstr>
  </property>
  <property fmtid="{D5CDD505-2E9C-101B-9397-08002B2CF9AE}" pid="4" name="commondata">
    <vt:lpwstr>eyJoZGlkIjoiNGFmNDBiMmQ0YTE1MDI4OTFmZGRhNWM0ZWNhNWY0MDIifQ==</vt:lpwstr>
  </property>
</Properties>
</file>