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4" r:id="rId6"/>
    <p:sldId id="259" r:id="rId7"/>
    <p:sldId id="274" r:id="rId8"/>
    <p:sldId id="260" r:id="rId9"/>
    <p:sldId id="266" r:id="rId10"/>
    <p:sldId id="261" r:id="rId11"/>
    <p:sldId id="262" r:id="rId12"/>
    <p:sldId id="263" r:id="rId13"/>
    <p:sldId id="265" r:id="rId14"/>
    <p:sldId id="267" r:id="rId15"/>
    <p:sldId id="269" r:id="rId16"/>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0" Type="http://schemas.openxmlformats.org/officeDocument/2006/relationships/tags" Target="tags/tag2.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A3045F0-2879-483C-9CDB-449E364734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D33EC-C63E-482B-A7A4-B88E5628F0B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A3045F0-2879-483C-9CDB-449E364734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D33EC-C63E-482B-A7A4-B88E5628F0B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A3045F0-2879-483C-9CDB-449E364734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D33EC-C63E-482B-A7A4-B88E5628F0B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FA3045F0-2879-483C-9CDB-449E364734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D33EC-C63E-482B-A7A4-B88E5628F0B0}"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FA3045F0-2879-483C-9CDB-449E3647345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B0D33EC-C63E-482B-A7A4-B88E5628F0B0}"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FA3045F0-2879-483C-9CDB-449E3647345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0D33EC-C63E-482B-A7A4-B88E5628F0B0}"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FA3045F0-2879-483C-9CDB-449E3647345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B0D33EC-C63E-482B-A7A4-B88E5628F0B0}"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A3045F0-2879-483C-9CDB-449E3647345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B0D33EC-C63E-482B-A7A4-B88E5628F0B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A3045F0-2879-483C-9CDB-449E3647345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B0D33EC-C63E-482B-A7A4-B88E5628F0B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A3045F0-2879-483C-9CDB-449E3647345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0D33EC-C63E-482B-A7A4-B88E5628F0B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FA3045F0-2879-483C-9CDB-449E3647345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B0D33EC-C63E-482B-A7A4-B88E5628F0B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3045F0-2879-483C-9CDB-449E3647345E}"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0D33EC-C63E-482B-A7A4-B88E5628F0B0}"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png"/><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hyperlink" Target="https://acn2023.sciconf.cn/en/web/index/"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260157" y="2505670"/>
            <a:ext cx="9671685" cy="922020"/>
          </a:xfrm>
          <a:prstGeom prst="rect">
            <a:avLst/>
          </a:prstGeom>
          <a:noFill/>
          <a:ln>
            <a:noFill/>
          </a:ln>
        </p:spPr>
        <p:txBody>
          <a:bodyPr wrap="none" lIns="91440" tIns="45720" rIns="91440" bIns="45720">
            <a:spAutoFit/>
          </a:bodyPr>
          <a:lstStyle/>
          <a:p>
            <a:pPr algn="ctr"/>
            <a:r>
              <a:rPr lang="en-US" sz="5400" b="1" i="1" cap="none" spc="0" dirty="0">
                <a:ln w="9525">
                  <a:solidFill>
                    <a:srgbClr val="00B050"/>
                  </a:solidFill>
                  <a:prstDash val="solid"/>
                </a:ln>
                <a:solidFill>
                  <a:schemeClr val="accent6">
                    <a:lumMod val="60000"/>
                    <a:lumOff val="40000"/>
                  </a:schemeClr>
                </a:solidFill>
                <a:effectLst>
                  <a:outerShdw blurRad="50800" dist="38100" algn="l" rotWithShape="0">
                    <a:prstClr val="black">
                      <a:alpha val="40000"/>
                    </a:prstClr>
                  </a:outerShdw>
                </a:effectLst>
              </a:rPr>
              <a:t>Abstract Submission Guideline</a:t>
            </a:r>
            <a:endParaRPr lang="en-US" sz="5400" b="1" i="1" cap="none" spc="0" dirty="0">
              <a:ln w="9525">
                <a:solidFill>
                  <a:srgbClr val="00B050"/>
                </a:solidFill>
                <a:prstDash val="solid"/>
              </a:ln>
              <a:solidFill>
                <a:schemeClr val="accent6">
                  <a:lumMod val="60000"/>
                  <a:lumOff val="40000"/>
                </a:schemeClr>
              </a:solidFill>
              <a:effectLst>
                <a:outerShdw blurRad="50800" dist="38100" algn="l" rotWithShape="0">
                  <a:prstClr val="black">
                    <a:alpha val="40000"/>
                  </a:prstClr>
                </a:outerShdw>
              </a:effectLs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83457" y="255792"/>
            <a:ext cx="9857824" cy="922020"/>
          </a:xfrm>
          <a:prstGeom prst="rect">
            <a:avLst/>
          </a:prstGeom>
          <a:noFill/>
        </p:spPr>
        <p:txBody>
          <a:bodyPr wrap="square" rtlCol="0">
            <a:spAutoFit/>
          </a:bodyPr>
          <a:lstStyle/>
          <a:p>
            <a:pPr>
              <a:lnSpc>
                <a:spcPct val="150000"/>
              </a:lnSpc>
            </a:pPr>
            <a:r>
              <a:rPr lang="en-US" altLang="zh-CN" dirty="0">
                <a:latin typeface="Arial" panose="020B0604020202020204" pitchFamily="34" charset="0"/>
                <a:ea typeface="微软雅黑" panose="020B0503020204020204" pitchFamily="34" charset="-122"/>
                <a:cs typeface="Arial" panose="020B0604020202020204" pitchFamily="34" charset="0"/>
              </a:rPr>
              <a:t>9.</a:t>
            </a:r>
            <a:r>
              <a:rPr lang="zh-CN" altLang="en-US" dirty="0">
                <a:latin typeface="Arial" panose="020B0604020202020204" pitchFamily="34" charset="0"/>
                <a:ea typeface="微软雅黑" panose="020B0503020204020204" pitchFamily="34" charset="-122"/>
                <a:cs typeface="Arial" panose="020B0604020202020204" pitchFamily="34" charset="0"/>
              </a:rPr>
              <a:t> </a:t>
            </a:r>
            <a:r>
              <a:rPr lang="en-US" altLang="zh-CN" dirty="0">
                <a:latin typeface="Arial" panose="020B0604020202020204" pitchFamily="34" charset="0"/>
                <a:ea typeface="微软雅黑" panose="020B0503020204020204" pitchFamily="34" charset="-122"/>
                <a:cs typeface="Arial" panose="020B0604020202020204" pitchFamily="34" charset="0"/>
              </a:rPr>
              <a:t>You may preview your abstract on this page. If there is anything need to be changed, click “Back”and you can make the nessessary changes. If no, then confirm and click “Next”.</a:t>
            </a:r>
            <a:endParaRPr lang="zh-CN" altLang="en-US" dirty="0">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p:cNvPicPr>
            <a:picLocks noChangeAspect="1"/>
          </p:cNvPicPr>
          <p:nvPr/>
        </p:nvPicPr>
        <p:blipFill>
          <a:blip r:embed="rId1"/>
          <a:stretch>
            <a:fillRect/>
          </a:stretch>
        </p:blipFill>
        <p:spPr>
          <a:xfrm>
            <a:off x="534670" y="1308735"/>
            <a:ext cx="11123295" cy="543179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83540" y="255905"/>
            <a:ext cx="10173335" cy="922020"/>
          </a:xfrm>
          <a:prstGeom prst="rect">
            <a:avLst/>
          </a:prstGeom>
          <a:noFill/>
        </p:spPr>
        <p:txBody>
          <a:bodyPr wrap="square" rtlCol="0">
            <a:spAutoFit/>
          </a:bodyPr>
          <a:lstStyle/>
          <a:p>
            <a:pPr>
              <a:lnSpc>
                <a:spcPct val="150000"/>
              </a:lnSpc>
            </a:pP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Then you will see that your abstract submission is successful. If you have some more abstract to submite, “click here to continue”will let you to submit another abstract again. </a:t>
            </a:r>
            <a:endParaRPr lang="en-US" altLang="zh-CN"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579755" y="1358900"/>
            <a:ext cx="11292205" cy="551370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83457" y="255792"/>
            <a:ext cx="9857824" cy="1337945"/>
          </a:xfrm>
          <a:prstGeom prst="rect">
            <a:avLst/>
          </a:prstGeom>
          <a:noFill/>
        </p:spPr>
        <p:txBody>
          <a:bodyPr wrap="square" rtlCol="0">
            <a:spAutoFit/>
          </a:bodyPr>
          <a:lstStyle/>
          <a:p>
            <a:pPr>
              <a:lnSpc>
                <a:spcPct val="150000"/>
              </a:lnSpc>
            </a:pPr>
            <a:r>
              <a:rPr lang="en-US" altLang="zh-CN" dirty="0">
                <a:latin typeface="微软雅黑" panose="020B0503020204020204" pitchFamily="34" charset="-122"/>
                <a:ea typeface="微软雅黑" panose="020B0503020204020204" pitchFamily="34" charset="-122"/>
              </a:rPr>
              <a:t>11.</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On the left side, click “Submission Management”, you can check the status of your abstract acceptance and you can modify them before the deadline and also you can delete it before the dealine. </a:t>
            </a:r>
            <a:endParaRPr lang="zh-CN" altLang="en-US"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1513205" y="1593850"/>
            <a:ext cx="9165590" cy="447548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83457" y="255792"/>
            <a:ext cx="9857824" cy="506730"/>
          </a:xfrm>
          <a:prstGeom prst="rect">
            <a:avLst/>
          </a:prstGeom>
          <a:noFill/>
        </p:spPr>
        <p:txBody>
          <a:bodyPr wrap="square" rtlCol="0">
            <a:spAutoFit/>
          </a:bodyPr>
          <a:lstStyle/>
          <a:p>
            <a:pPr>
              <a:lnSpc>
                <a:spcPct val="150000"/>
              </a:lnSpc>
            </a:pPr>
            <a:r>
              <a:rPr lang="en-US" altLang="zh-CN" dirty="0">
                <a:latin typeface="微软雅黑" panose="020B0503020204020204" pitchFamily="34" charset="-122"/>
                <a:ea typeface="微软雅黑" panose="020B0503020204020204" pitchFamily="34" charset="-122"/>
              </a:rPr>
              <a:t>12.</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Click modify, you may also change the first author too. </a:t>
            </a:r>
            <a:endParaRPr lang="zh-CN" altLang="en-US"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700405" y="1059180"/>
            <a:ext cx="10475595" cy="510794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83457" y="255792"/>
            <a:ext cx="9857824" cy="1753235"/>
          </a:xfrm>
          <a:prstGeom prst="rect">
            <a:avLst/>
          </a:prstGeom>
          <a:noFill/>
        </p:spPr>
        <p:txBody>
          <a:bodyPr wrap="square" rtlCol="0">
            <a:spAutoFit/>
          </a:bodyPr>
          <a:lstStyle/>
          <a:p>
            <a:pPr>
              <a:lnSpc>
                <a:spcPct val="150000"/>
              </a:lnSpc>
            </a:pPr>
            <a:r>
              <a:rPr lang="en-US" altLang="zh-CN" dirty="0">
                <a:latin typeface="Arial" panose="020B0604020202020204" pitchFamily="34" charset="0"/>
                <a:ea typeface="微软雅黑" panose="020B0503020204020204" pitchFamily="34" charset="-122"/>
                <a:cs typeface="Arial" panose="020B0604020202020204" pitchFamily="34" charset="0"/>
              </a:rPr>
              <a:t>13.</a:t>
            </a:r>
            <a:r>
              <a:rPr lang="zh-CN" altLang="en-US" dirty="0">
                <a:latin typeface="Arial" panose="020B0604020202020204" pitchFamily="34" charset="0"/>
                <a:ea typeface="微软雅黑" panose="020B0503020204020204" pitchFamily="34" charset="-122"/>
                <a:cs typeface="Arial" panose="020B0604020202020204" pitchFamily="34" charset="0"/>
              </a:rPr>
              <a:t> </a:t>
            </a:r>
            <a:r>
              <a:rPr lang="en-US" altLang="zh-CN" dirty="0">
                <a:latin typeface="Arial" panose="020B0604020202020204" pitchFamily="34" charset="0"/>
                <a:ea typeface="微软雅黑" panose="020B0503020204020204" pitchFamily="34" charset="-122"/>
                <a:cs typeface="Arial" panose="020B0604020202020204" pitchFamily="34" charset="0"/>
              </a:rPr>
              <a:t>Modify the first author, change the informations on the first author page and then next.  Click the </a:t>
            </a:r>
            <a:r>
              <a:rPr lang="en-US" dirty="0">
                <a:latin typeface="Arial" panose="020B0604020202020204" pitchFamily="34" charset="0"/>
                <a:ea typeface="微软雅黑" panose="020B0503020204020204" pitchFamily="34" charset="-122"/>
                <a:cs typeface="Arial" panose="020B0604020202020204" pitchFamily="34" charset="0"/>
                <a:sym typeface="+mn-ea"/>
              </a:rPr>
              <a:t> “↑” or “↓” to place the first author to the first place. But once the first author been placed , you cann’t change it or remove it. If you want to change it again, then you may go back to modify and start over this steps again.</a:t>
            </a:r>
            <a:endParaRPr lang="en-US" altLang="zh-CN" dirty="0">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p:cNvPicPr>
            <a:picLocks noChangeAspect="1"/>
          </p:cNvPicPr>
          <p:nvPr/>
        </p:nvPicPr>
        <p:blipFill>
          <a:blip r:embed="rId1"/>
          <a:stretch>
            <a:fillRect/>
          </a:stretch>
        </p:blipFill>
        <p:spPr>
          <a:xfrm>
            <a:off x="0" y="2349500"/>
            <a:ext cx="7788275" cy="3803015"/>
          </a:xfrm>
          <a:prstGeom prst="rect">
            <a:avLst/>
          </a:prstGeom>
        </p:spPr>
      </p:pic>
      <p:pic>
        <p:nvPicPr>
          <p:cNvPr id="5" name="图片 4"/>
          <p:cNvPicPr>
            <a:picLocks noChangeAspect="1"/>
          </p:cNvPicPr>
          <p:nvPr/>
        </p:nvPicPr>
        <p:blipFill>
          <a:blip r:embed="rId2"/>
          <a:stretch>
            <a:fillRect/>
          </a:stretch>
        </p:blipFill>
        <p:spPr>
          <a:xfrm>
            <a:off x="5122545" y="2349500"/>
            <a:ext cx="7044055" cy="343979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383455" y="255792"/>
            <a:ext cx="11573017" cy="922020"/>
          </a:xfrm>
          <a:prstGeom prst="rect">
            <a:avLst/>
          </a:prstGeom>
          <a:noFill/>
        </p:spPr>
        <p:txBody>
          <a:bodyPr wrap="square" rtlCol="0">
            <a:spAutoFit/>
          </a:bodyPr>
          <a:lstStyle/>
          <a:p>
            <a:pPr>
              <a:lnSpc>
                <a:spcPct val="150000"/>
              </a:lnSpc>
            </a:pPr>
            <a:r>
              <a:rPr lang="en-US" altLang="zh-CN" dirty="0">
                <a:latin typeface="Arial" panose="020B0604020202020204" pitchFamily="34" charset="0"/>
                <a:ea typeface="微软雅黑" panose="020B0503020204020204" pitchFamily="34" charset="-122"/>
                <a:cs typeface="Arial" panose="020B0604020202020204" pitchFamily="34" charset="0"/>
              </a:rPr>
              <a:t>1. Choose English Website, Click “Abstract Submission”</a:t>
            </a:r>
            <a:r>
              <a:rPr lang="zh-CN" altLang="en-US" dirty="0">
                <a:latin typeface="Arial" panose="020B0604020202020204" pitchFamily="34" charset="0"/>
                <a:ea typeface="微软雅黑" panose="020B0503020204020204" pitchFamily="34" charset="-122"/>
                <a:cs typeface="Arial" panose="020B0604020202020204" pitchFamily="34" charset="0"/>
              </a:rPr>
              <a:t>   </a:t>
            </a:r>
            <a:endParaRPr lang="en-US" altLang="zh-CN" dirty="0">
              <a:latin typeface="Arial" panose="020B0604020202020204" pitchFamily="34" charset="0"/>
              <a:ea typeface="微软雅黑" panose="020B0503020204020204" pitchFamily="34" charset="-122"/>
              <a:cs typeface="Arial" panose="020B0604020202020204" pitchFamily="34" charset="0"/>
            </a:endParaRPr>
          </a:p>
          <a:p>
            <a:pPr>
              <a:lnSpc>
                <a:spcPct val="150000"/>
              </a:lnSpc>
            </a:pPr>
            <a:r>
              <a:rPr lang="en-US" altLang="zh-CN" dirty="0">
                <a:latin typeface="Arial" panose="020B0604020202020204" pitchFamily="34" charset="0"/>
                <a:ea typeface="微软雅黑" panose="020B0503020204020204" pitchFamily="34" charset="-122"/>
                <a:cs typeface="Arial" panose="020B0604020202020204" pitchFamily="34" charset="0"/>
              </a:rPr>
              <a:t>    Website</a:t>
            </a:r>
            <a:r>
              <a:rPr lang="zh-CN" altLang="en-US" dirty="0">
                <a:latin typeface="Arial" panose="020B0604020202020204" pitchFamily="34" charset="0"/>
                <a:ea typeface="微软雅黑" panose="020B0503020204020204" pitchFamily="34" charset="-122"/>
                <a:cs typeface="Arial" panose="020B0604020202020204" pitchFamily="34" charset="0"/>
              </a:rPr>
              <a:t>：</a:t>
            </a:r>
            <a:r>
              <a:rPr lang="en-US" altLang="zh-CN" dirty="0">
                <a:latin typeface="Arial" panose="020B0604020202020204" pitchFamily="34" charset="0"/>
                <a:ea typeface="微软雅黑" panose="020B0503020204020204" pitchFamily="34" charset="-122"/>
                <a:cs typeface="Arial" panose="020B0604020202020204" pitchFamily="34" charset="0"/>
                <a:hlinkClick r:id="rId1" action="ppaction://hlinkfile"/>
              </a:rPr>
              <a:t>https://acn2023.sciconf.cn/en/web/index/</a:t>
            </a:r>
            <a:endParaRPr lang="en-US" altLang="zh-CN" dirty="0">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p:cNvPicPr>
            <a:picLocks noChangeAspect="1"/>
          </p:cNvPicPr>
          <p:nvPr>
            <p:custDataLst>
              <p:tags r:id="rId2"/>
            </p:custDataLst>
          </p:nvPr>
        </p:nvPicPr>
        <p:blipFill>
          <a:blip r:embed="rId3"/>
          <a:stretch>
            <a:fillRect/>
          </a:stretch>
        </p:blipFill>
        <p:spPr>
          <a:xfrm>
            <a:off x="1484630" y="1303655"/>
            <a:ext cx="8851265" cy="474218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3540" y="255905"/>
            <a:ext cx="9949815" cy="922020"/>
          </a:xfrm>
          <a:prstGeom prst="rect">
            <a:avLst/>
          </a:prstGeom>
          <a:noFill/>
        </p:spPr>
        <p:txBody>
          <a:bodyPr wrap="square" rtlCol="0">
            <a:spAutoFit/>
          </a:bodyPr>
          <a:lstStyle/>
          <a:p>
            <a:pPr fontAlgn="auto">
              <a:lnSpc>
                <a:spcPct val="150000"/>
              </a:lnSpc>
            </a:pPr>
            <a:r>
              <a:rPr lang="en-US" altLang="zh-CN" dirty="0">
                <a:latin typeface="微软雅黑" panose="020B0503020204020204" pitchFamily="34" charset="-122"/>
                <a:ea typeface="微软雅黑" panose="020B0503020204020204" pitchFamily="34" charset="-122"/>
              </a:rPr>
              <a:t>2.</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Click “Abstract Submission”, read the guidelines carefully and click “Start Submission”.</a:t>
            </a:r>
            <a:endParaRPr lang="en-US" altLang="zh-CN" dirty="0">
              <a:latin typeface="微软雅黑" panose="020B0503020204020204" pitchFamily="34" charset="-122"/>
              <a:ea typeface="微软雅黑" panose="020B0503020204020204" pitchFamily="34" charset="-122"/>
            </a:endParaRPr>
          </a:p>
        </p:txBody>
      </p:sp>
      <p:cxnSp>
        <p:nvCxnSpPr>
          <p:cNvPr id="15" name="直接箭头连接符 14"/>
          <p:cNvCxnSpPr/>
          <p:nvPr/>
        </p:nvCxnSpPr>
        <p:spPr>
          <a:xfrm flipH="1">
            <a:off x="3798277" y="4445391"/>
            <a:ext cx="998806" cy="633046"/>
          </a:xfrm>
          <a:prstGeom prst="straightConnector1">
            <a:avLst/>
          </a:prstGeom>
          <a:ln w="76200">
            <a:tailEnd type="triangle"/>
          </a:ln>
        </p:spPr>
        <p:style>
          <a:lnRef idx="1">
            <a:schemeClr val="accent2"/>
          </a:lnRef>
          <a:fillRef idx="0">
            <a:schemeClr val="accent2"/>
          </a:fillRef>
          <a:effectRef idx="0">
            <a:schemeClr val="accent2"/>
          </a:effectRef>
          <a:fontRef idx="minor">
            <a:schemeClr val="tx1"/>
          </a:fontRef>
        </p:style>
      </p:cxnSp>
      <p:pic>
        <p:nvPicPr>
          <p:cNvPr id="3" name="图片 2"/>
          <p:cNvPicPr>
            <a:picLocks noChangeAspect="1"/>
          </p:cNvPicPr>
          <p:nvPr/>
        </p:nvPicPr>
        <p:blipFill>
          <a:blip r:embed="rId1"/>
          <a:stretch>
            <a:fillRect/>
          </a:stretch>
        </p:blipFill>
        <p:spPr>
          <a:xfrm>
            <a:off x="592455" y="1238885"/>
            <a:ext cx="10614025" cy="511048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83540" y="255905"/>
            <a:ext cx="10168255" cy="1337945"/>
          </a:xfrm>
          <a:prstGeom prst="rect">
            <a:avLst/>
          </a:prstGeom>
          <a:noFill/>
        </p:spPr>
        <p:txBody>
          <a:bodyPr wrap="square" rtlCol="0">
            <a:spAutoFit/>
          </a:bodyPr>
          <a:lstStyle/>
          <a:p>
            <a:pPr>
              <a:lnSpc>
                <a:spcPct val="150000"/>
              </a:lnSpc>
            </a:pPr>
            <a:r>
              <a:rPr lang="en-US" altLang="zh-CN" dirty="0">
                <a:latin typeface="Arial" panose="020B0604020202020204" pitchFamily="34" charset="0"/>
                <a:ea typeface="微软雅黑" panose="020B0503020204020204" pitchFamily="34" charset="-122"/>
                <a:cs typeface="Arial" panose="020B0604020202020204" pitchFamily="34" charset="0"/>
              </a:rPr>
              <a:t>3.</a:t>
            </a:r>
            <a:r>
              <a:rPr lang="zh-CN" altLang="en-US" dirty="0">
                <a:latin typeface="Arial" panose="020B0604020202020204" pitchFamily="34" charset="0"/>
                <a:ea typeface="微软雅黑" panose="020B0503020204020204" pitchFamily="34" charset="-122"/>
                <a:cs typeface="Arial" panose="020B0604020202020204" pitchFamily="34" charset="0"/>
              </a:rPr>
              <a:t> </a:t>
            </a:r>
            <a:r>
              <a:rPr lang="en-US" altLang="zh-CN" dirty="0">
                <a:latin typeface="Arial" panose="020B0604020202020204" pitchFamily="34" charset="0"/>
                <a:ea typeface="微软雅黑" panose="020B0503020204020204" pitchFamily="34" charset="-122"/>
                <a:cs typeface="Arial" panose="020B0604020202020204" pitchFamily="34" charset="0"/>
              </a:rPr>
              <a:t>Start submission, enter to the first author page. All the blanks with “*”are required to fill. If you tick “I’m the first author”, it will be automatically filled with the information of the account you loged in.</a:t>
            </a:r>
            <a:endParaRPr lang="zh-CN" altLang="en-US" dirty="0">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p:cNvPicPr>
            <a:picLocks noChangeAspect="1"/>
          </p:cNvPicPr>
          <p:nvPr/>
        </p:nvPicPr>
        <p:blipFill>
          <a:blip r:embed="rId1"/>
          <a:stretch>
            <a:fillRect/>
          </a:stretch>
        </p:blipFill>
        <p:spPr>
          <a:xfrm>
            <a:off x="1007745" y="1480820"/>
            <a:ext cx="10177145" cy="490029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83456" y="255792"/>
            <a:ext cx="11459499" cy="368300"/>
          </a:xfrm>
          <a:prstGeom prst="rect">
            <a:avLst/>
          </a:prstGeom>
          <a:noFill/>
        </p:spPr>
        <p:txBody>
          <a:bodyPr wrap="square" rtlCol="0">
            <a:spAutoFit/>
          </a:bodyPr>
          <a:lstStyle/>
          <a:p>
            <a:r>
              <a:rPr lang="en-US" altLang="zh-CN" dirty="0">
                <a:latin typeface="Arial" panose="020B0604020202020204" pitchFamily="34" charset="0"/>
                <a:ea typeface="微软雅黑" panose="020B0503020204020204" pitchFamily="34" charset="-122"/>
                <a:cs typeface="Arial" panose="020B0604020202020204" pitchFamily="34" charset="0"/>
              </a:rPr>
              <a:t>4.</a:t>
            </a:r>
            <a:r>
              <a:rPr lang="zh-CN" altLang="en-US" dirty="0">
                <a:latin typeface="Arial" panose="020B0604020202020204" pitchFamily="34" charset="0"/>
                <a:ea typeface="微软雅黑" panose="020B0503020204020204" pitchFamily="34" charset="-122"/>
                <a:cs typeface="Arial" panose="020B0604020202020204" pitchFamily="34" charset="0"/>
              </a:rPr>
              <a:t> </a:t>
            </a:r>
            <a:r>
              <a:rPr lang="en-US" altLang="zh-CN" dirty="0">
                <a:latin typeface="Arial" panose="020B0604020202020204" pitchFamily="34" charset="0"/>
                <a:ea typeface="微软雅黑" panose="020B0503020204020204" pitchFamily="34" charset="-122"/>
                <a:cs typeface="Arial" panose="020B0604020202020204" pitchFamily="34" charset="0"/>
              </a:rPr>
              <a:t>If you don’t tick “I’m the first author”, you may fill the blanks accordingly.</a:t>
            </a:r>
            <a:endParaRPr lang="en-US" altLang="zh-CN" dirty="0">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p:cNvPicPr>
            <a:picLocks noChangeAspect="1"/>
          </p:cNvPicPr>
          <p:nvPr/>
        </p:nvPicPr>
        <p:blipFill>
          <a:blip r:embed="rId1"/>
          <a:stretch>
            <a:fillRect/>
          </a:stretch>
        </p:blipFill>
        <p:spPr>
          <a:xfrm>
            <a:off x="720725" y="925830"/>
            <a:ext cx="11471275" cy="552323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a:picLocks noChangeAspect="1"/>
          </p:cNvPicPr>
          <p:nvPr/>
        </p:nvPicPr>
        <p:blipFill>
          <a:blip r:embed="rId1"/>
          <a:stretch>
            <a:fillRect/>
          </a:stretch>
        </p:blipFill>
        <p:spPr>
          <a:xfrm>
            <a:off x="337820" y="796290"/>
            <a:ext cx="11551285" cy="5561965"/>
          </a:xfrm>
          <a:prstGeom prst="rect">
            <a:avLst/>
          </a:prstGeom>
        </p:spPr>
      </p:pic>
      <p:sp>
        <p:nvSpPr>
          <p:cNvPr id="4" name="文本框 3"/>
          <p:cNvSpPr txBox="1"/>
          <p:nvPr/>
        </p:nvSpPr>
        <p:spPr>
          <a:xfrm>
            <a:off x="383456" y="255792"/>
            <a:ext cx="11459499" cy="368300"/>
          </a:xfrm>
          <a:prstGeom prst="rect">
            <a:avLst/>
          </a:prstGeom>
          <a:noFill/>
        </p:spPr>
        <p:txBody>
          <a:bodyPr wrap="square" rtlCol="0">
            <a:spAutoFit/>
          </a:bodyPr>
          <a:p>
            <a:r>
              <a:rPr lang="en-US" altLang="zh-CN" dirty="0">
                <a:latin typeface="Arial" panose="020B0604020202020204" pitchFamily="34" charset="0"/>
                <a:ea typeface="微软雅黑" panose="020B0503020204020204" pitchFamily="34" charset="-122"/>
                <a:cs typeface="Arial" panose="020B0604020202020204" pitchFamily="34" charset="0"/>
              </a:rPr>
              <a:t>5.</a:t>
            </a:r>
            <a:r>
              <a:rPr lang="zh-CN" altLang="en-US" dirty="0">
                <a:latin typeface="Arial" panose="020B0604020202020204" pitchFamily="34" charset="0"/>
                <a:ea typeface="微软雅黑" panose="020B0503020204020204" pitchFamily="34" charset="-122"/>
                <a:cs typeface="Arial" panose="020B0604020202020204" pitchFamily="34" charset="0"/>
              </a:rPr>
              <a:t> </a:t>
            </a:r>
            <a:r>
              <a:rPr lang="en-US" altLang="zh-CN" dirty="0">
                <a:latin typeface="Arial" panose="020B0604020202020204" pitchFamily="34" charset="0"/>
                <a:ea typeface="微软雅黑" panose="020B0503020204020204" pitchFamily="34" charset="-122"/>
                <a:cs typeface="Arial" panose="020B0604020202020204" pitchFamily="34" charset="0"/>
              </a:rPr>
              <a:t>After you fill all nessessary informaiton, click “next”.</a:t>
            </a:r>
            <a:endParaRPr lang="en-US" altLang="zh-CN" dirty="0">
              <a:latin typeface="Arial" panose="020B0604020202020204" pitchFamily="34" charset="0"/>
              <a:ea typeface="微软雅黑" panose="020B0503020204020204" pitchFamily="34" charset="-122"/>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83456" y="255792"/>
            <a:ext cx="9998501" cy="922020"/>
          </a:xfrm>
          <a:prstGeom prst="rect">
            <a:avLst/>
          </a:prstGeom>
          <a:noFill/>
        </p:spPr>
        <p:txBody>
          <a:bodyPr wrap="square" rtlCol="0">
            <a:spAutoFit/>
          </a:bodyPr>
          <a:lstStyle/>
          <a:p>
            <a:pPr>
              <a:lnSpc>
                <a:spcPct val="150000"/>
              </a:lnSpc>
            </a:pPr>
            <a:r>
              <a:rPr lang="en-US" altLang="zh-CN" dirty="0">
                <a:latin typeface="Arial" panose="020B0604020202020204" pitchFamily="34" charset="0"/>
                <a:ea typeface="微软雅黑" panose="020B0503020204020204" pitchFamily="34" charset="-122"/>
                <a:cs typeface="Arial" panose="020B0604020202020204" pitchFamily="34" charset="0"/>
              </a:rPr>
              <a:t>6.</a:t>
            </a:r>
            <a:r>
              <a:rPr lang="zh-CN" altLang="en-US" dirty="0">
                <a:latin typeface="Arial" panose="020B0604020202020204" pitchFamily="34" charset="0"/>
                <a:ea typeface="微软雅黑" panose="020B0503020204020204" pitchFamily="34" charset="-122"/>
                <a:cs typeface="Arial" panose="020B0604020202020204" pitchFamily="34" charset="0"/>
              </a:rPr>
              <a:t> </a:t>
            </a:r>
            <a:r>
              <a:rPr lang="en-US" altLang="zh-CN" dirty="0">
                <a:latin typeface="Arial" panose="020B0604020202020204" pitchFamily="34" charset="0"/>
                <a:ea typeface="微软雅黑" panose="020B0503020204020204" pitchFamily="34" charset="-122"/>
                <a:cs typeface="Arial" panose="020B0604020202020204" pitchFamily="34" charset="0"/>
              </a:rPr>
              <a:t>You may add more authors on this page. If the author has more then one work unit, you may add more work unit too. Click “Next” to next page.</a:t>
            </a:r>
            <a:endParaRPr lang="en-US" altLang="zh-CN" dirty="0">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p:cNvPicPr>
            <a:picLocks noChangeAspect="1"/>
          </p:cNvPicPr>
          <p:nvPr/>
        </p:nvPicPr>
        <p:blipFill>
          <a:blip r:embed="rId1"/>
          <a:stretch>
            <a:fillRect/>
          </a:stretch>
        </p:blipFill>
        <p:spPr>
          <a:xfrm>
            <a:off x="701675" y="1177925"/>
            <a:ext cx="10788650" cy="519493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55321" y="197082"/>
            <a:ext cx="9998501" cy="1337945"/>
          </a:xfrm>
          <a:prstGeom prst="rect">
            <a:avLst/>
          </a:prstGeom>
          <a:noFill/>
        </p:spPr>
        <p:txBody>
          <a:bodyPr wrap="square" rtlCol="0">
            <a:spAutoFit/>
          </a:bodyPr>
          <a:lstStyle/>
          <a:p>
            <a:pPr fontAlgn="auto">
              <a:lnSpc>
                <a:spcPct val="150000"/>
              </a:lnSpc>
            </a:pPr>
            <a:r>
              <a:rPr lang="en-US" altLang="zh-CN" dirty="0">
                <a:latin typeface="Arial" panose="020B0604020202020204" pitchFamily="34" charset="0"/>
                <a:ea typeface="微软雅黑" panose="020B0503020204020204" pitchFamily="34" charset="-122"/>
                <a:cs typeface="Arial" panose="020B0604020202020204" pitchFamily="34" charset="0"/>
              </a:rPr>
              <a:t>7.</a:t>
            </a:r>
            <a:r>
              <a:rPr lang="en-US" dirty="0">
                <a:latin typeface="Arial" panose="020B0604020202020204" pitchFamily="34" charset="0"/>
                <a:ea typeface="微软雅黑" panose="020B0503020204020204" pitchFamily="34" charset="-122"/>
                <a:cs typeface="Arial" panose="020B0604020202020204" pitchFamily="34" charset="0"/>
              </a:rPr>
              <a:t>Once you add more then two authors, you can change their place by click “↑” or “↓” and you can also delete the author you add. The first author will be fix on the first place. If you want to change the first author, please find more in this PPT on page 13 and 14.</a:t>
            </a:r>
            <a:endParaRPr lang="en-US" altLang="zh-CN" dirty="0">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p:cNvPicPr>
            <a:picLocks noChangeAspect="1"/>
          </p:cNvPicPr>
          <p:nvPr/>
        </p:nvPicPr>
        <p:blipFill>
          <a:blip r:embed="rId1"/>
          <a:stretch>
            <a:fillRect/>
          </a:stretch>
        </p:blipFill>
        <p:spPr>
          <a:xfrm>
            <a:off x="1159510" y="1628140"/>
            <a:ext cx="9872980" cy="482155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383457" y="255792"/>
            <a:ext cx="9857824" cy="645160"/>
          </a:xfrm>
          <a:prstGeom prst="rect">
            <a:avLst/>
          </a:prstGeom>
          <a:noFill/>
        </p:spPr>
        <p:txBody>
          <a:bodyPr wrap="square" rtlCol="0">
            <a:spAutoFit/>
          </a:bodyPr>
          <a:lstStyle/>
          <a:p>
            <a:r>
              <a:rPr lang="en-US" altLang="zh-CN" dirty="0">
                <a:latin typeface="Arial" panose="020B0604020202020204" pitchFamily="34" charset="0"/>
                <a:ea typeface="微软雅黑" panose="020B0503020204020204" pitchFamily="34" charset="-122"/>
                <a:cs typeface="Arial" panose="020B0604020202020204" pitchFamily="34" charset="0"/>
              </a:rPr>
              <a:t>8.</a:t>
            </a:r>
            <a:r>
              <a:rPr lang="zh-CN" altLang="en-US" dirty="0">
                <a:latin typeface="Arial" panose="020B0604020202020204" pitchFamily="34" charset="0"/>
                <a:ea typeface="微软雅黑" panose="020B0503020204020204" pitchFamily="34" charset="-122"/>
                <a:cs typeface="Arial" panose="020B0604020202020204" pitchFamily="34" charset="0"/>
              </a:rPr>
              <a:t> </a:t>
            </a:r>
            <a:r>
              <a:rPr lang="en-US" altLang="zh-CN" dirty="0">
                <a:latin typeface="Arial" panose="020B0604020202020204" pitchFamily="34" charset="0"/>
                <a:ea typeface="微软雅黑" panose="020B0503020204020204" pitchFamily="34" charset="-122"/>
                <a:cs typeface="Arial" panose="020B0604020202020204" pitchFamily="34" charset="0"/>
              </a:rPr>
              <a:t>Start to submit the content of your abstract. Choose the presenting type and the Topic, and fill the centents. Please follow the guide to the next page.</a:t>
            </a:r>
            <a:endParaRPr lang="en-US" altLang="zh-CN" dirty="0">
              <a:latin typeface="Arial" panose="020B0604020202020204" pitchFamily="34" charset="0"/>
              <a:ea typeface="微软雅黑" panose="020B0503020204020204" pitchFamily="34" charset="-122"/>
              <a:cs typeface="Arial" panose="020B0604020202020204" pitchFamily="34" charset="0"/>
            </a:endParaRPr>
          </a:p>
        </p:txBody>
      </p:sp>
      <p:pic>
        <p:nvPicPr>
          <p:cNvPr id="2" name="图片 1"/>
          <p:cNvPicPr>
            <a:picLocks noChangeAspect="1"/>
          </p:cNvPicPr>
          <p:nvPr/>
        </p:nvPicPr>
        <p:blipFill>
          <a:blip r:embed="rId1"/>
          <a:stretch>
            <a:fillRect/>
          </a:stretch>
        </p:blipFill>
        <p:spPr>
          <a:xfrm>
            <a:off x="684530" y="1019810"/>
            <a:ext cx="10822940" cy="528447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8880,&quot;width&quot;:16575}"/>
</p:tagLst>
</file>

<file path=ppt/tags/tag2.xml><?xml version="1.0" encoding="utf-8"?>
<p:tagLst xmlns:p="http://schemas.openxmlformats.org/presentationml/2006/main">
  <p:tag name="COMMONDATA" val="eyJoZGlkIjoiYWM3OTllZjU5MTU5ODk2ZTVhMDdkNzE5NmQ2ZjU3YTU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2095</Words>
  <Application>WPS 演示</Application>
  <PresentationFormat>宽屏</PresentationFormat>
  <Paragraphs>29</Paragraphs>
  <Slides>14</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14</vt:i4>
      </vt:variant>
    </vt:vector>
  </HeadingPairs>
  <TitlesOfParts>
    <vt:vector size="23" baseType="lpstr">
      <vt:lpstr>Arial</vt:lpstr>
      <vt:lpstr>宋体</vt:lpstr>
      <vt:lpstr>Wingdings</vt:lpstr>
      <vt:lpstr>微软雅黑</vt:lpstr>
      <vt:lpstr>等线</vt:lpstr>
      <vt:lpstr>Arial Unicode MS</vt:lpstr>
      <vt:lpstr>等线 Light</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Sherry</cp:lastModifiedBy>
  <cp:revision>10</cp:revision>
  <dcterms:created xsi:type="dcterms:W3CDTF">2022-06-20T02:34:00Z</dcterms:created>
  <dcterms:modified xsi:type="dcterms:W3CDTF">2022-09-07T09:50:55Z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C14161EA7E584F6F8DB73BE52BDE3B62</vt:lpwstr>
  </property>
  <property fmtid="{D5CDD505-2E9C-101B-9397-08002B2CF9AE}" pid="3" name="KSOProductBuildVer">
    <vt:lpwstr>2052-11.1.0.12313</vt:lpwstr>
  </property>
</Properties>
</file>